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6"/>
  </p:notesMasterIdLst>
  <p:sldIdLst>
    <p:sldId id="256" r:id="rId2"/>
    <p:sldId id="274" r:id="rId3"/>
    <p:sldId id="275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7489-F84E-408B-9E66-76415670C06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87C1-44F7-4FE5-B5CD-48EF57F75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A3EA-9E15-4441-9546-AE982A3A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C0BE-40B4-40F6-892F-F222B2E0C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4A37-81DF-4525-A1B9-2B08C515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361A-6978-43E9-967C-3129AA26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1871-3A4A-418B-865C-E1A84B8B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961B-1293-4240-ABCF-848832AD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67013-4537-4B4F-88B2-6A271E99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964E-E5DA-46AD-952C-0033C588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98A3-B650-4993-977E-C5E2C881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71F7-447D-42B4-988F-299BF7A9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0AAE2-9D80-45FB-B025-5EFA4B9C6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B678C-7B25-4313-8F48-AF917F471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EE610-27B3-48AB-A545-B4B9D3B5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AFC2F-B121-47B2-AE63-BFCC0234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F2B1-9714-456B-A57D-4987B105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A799-A649-494F-8CE8-582AEDEC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3E29-DD67-4B4B-9BD3-7690E89E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C547-40EC-4659-AE54-DB353C44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B387-BA2A-4EE2-B05E-D473DADD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0DC86-F51B-41C0-A98B-1170F8CB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9E67-7001-4AC1-8D24-D54D6CB4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88A9-853A-4D73-8023-7443219A5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BE944-657A-4007-BAF9-AD237714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EECA-8F33-4746-8ADF-85D92073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46A6E-543C-457B-AB2B-A19240B3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C525-F0AE-4E34-B023-5C7A63E8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1931-8DE6-4959-BAD8-A4E6FE1C1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94A82-6A7E-470F-8F4F-2E0BDAA1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79658-F5CB-423B-B0CA-048FEF72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8DD5E-1CF9-4469-9960-A37990A1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5755B-E7CB-4633-A736-881C36E9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7D64-ADB7-4829-8FDE-66DAC554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63C6-508F-4F6F-B731-3944537D4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32D7E-223C-4F88-9578-8CD668841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26A8A-43AD-4278-B8BC-0591CF055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D36CC-23FA-4083-AD1F-D6FB21A21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DC064-93D9-41EA-9B9B-F61677A9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891F2-4998-47F3-B269-F2F8AB48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DFA33-A557-4360-AAF2-E2013973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746F-5664-4936-8605-B1CAD422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7AA92-C99B-4A2B-A04E-360C4B6F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6ED0C-132C-4E8A-A5CA-91FF6500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EB9E0-5421-4CA6-A917-039F4691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E989B-E1DA-41FA-8994-2AC4AB87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D713D-C418-4359-B465-00F86C16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F7DAC-1B30-4C95-BF77-3162DDE1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3A62-5C19-4482-BC8A-7753D8E3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8150-1406-4D6F-88B0-75E3746D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7F377-5E73-43D4-8147-53E4833E3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37F57-3743-4569-8FFB-3C130B2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348E-F2D1-4D17-A0DB-C9AA10AD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625BB-B4E2-48BF-A064-03DD929E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EC6C-B217-4E48-B234-256DD74A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25D97-F040-4F20-B69C-EE7BD4118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9E58E-10FB-4F85-BF61-204EFBC7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E90F-1821-46BA-8C90-269DB098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5AB1-1BF9-4069-8920-3F66E72C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A1FD9-D7A8-45D2-BFA0-2519CF3A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2F13A-9FA0-4426-A1EC-7332CD15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EC83-F27D-4A05-95BE-4A40B598A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EC5BA-68BC-4B6A-B620-67F97826D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CB06-F5B6-4FD0-928A-B3689D3B7E40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2A6EB-811A-4206-A40D-04B16FCB6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88B8-FF58-48EB-AE20-DB909FBB6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A011-EFE6-4AE4-9FA9-0FA94488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56085" y="895665"/>
            <a:ext cx="12192000" cy="16759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99092" y="385101"/>
            <a:ext cx="1471037" cy="4245404"/>
            <a:chOff x="439132" y="385101"/>
            <a:chExt cx="1471037" cy="4245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966246" y="399169"/>
            <a:ext cx="1471037" cy="4245404"/>
            <a:chOff x="439132" y="385101"/>
            <a:chExt cx="1471037" cy="42454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8DE02-291D-4ABD-A0CA-3E056D756FC4}"/>
              </a:ext>
            </a:extLst>
          </p:cNvPr>
          <p:cNvGrpSpPr/>
          <p:nvPr/>
        </p:nvGrpSpPr>
        <p:grpSpPr>
          <a:xfrm>
            <a:off x="5388430" y="413237"/>
            <a:ext cx="1471037" cy="4245404"/>
            <a:chOff x="439132" y="385101"/>
            <a:chExt cx="1471037" cy="42454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7810614" y="427305"/>
            <a:ext cx="1471037" cy="4245404"/>
            <a:chOff x="439132" y="385101"/>
            <a:chExt cx="1471037" cy="42454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899" y="-154480"/>
            <a:ext cx="1167532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৭।</a:t>
            </a:r>
          </a:p>
          <a:p>
            <a:r>
              <a:rPr lang="en-US" sz="2800" dirty="0"/>
              <a:t>১।  ২.৩                                                                                        ( ৯)   ৫.২৫</a:t>
            </a:r>
          </a:p>
          <a:p>
            <a:r>
              <a:rPr lang="en-US" sz="2800" dirty="0"/>
              <a:t>  × ১   ৬                                                                                               </a:t>
            </a:r>
            <a:r>
              <a:rPr lang="en-US" sz="2400" dirty="0"/>
              <a:t>×         ২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010186" y="1285435"/>
            <a:ext cx="1349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899" y="1288132"/>
            <a:ext cx="1444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21698" y="1157213"/>
            <a:ext cx="151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১০.৫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517" y="1240830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৩৬.৮</a:t>
            </a:r>
          </a:p>
        </p:txBody>
      </p:sp>
    </p:spTree>
    <p:extLst>
      <p:ext uri="{BB962C8B-B14F-4D97-AF65-F5344CB8AC3E}">
        <p14:creationId xmlns:p14="http://schemas.microsoft.com/office/powerpoint/2010/main" val="33339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6" y="325606"/>
            <a:ext cx="947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মূল্যায়নঃ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95092" y="2526187"/>
            <a:ext cx="11496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         ৭.৬                                      ২।    ৭.৬</a:t>
            </a:r>
          </a:p>
          <a:p>
            <a:r>
              <a:rPr lang="en-US" sz="3200" dirty="0"/>
              <a:t>              ×  ৪                                             × ৪ ৫</a:t>
            </a:r>
          </a:p>
          <a:p>
            <a:r>
              <a:rPr lang="en-US" sz="3200" dirty="0"/>
              <a:t>                                          </a:t>
            </a:r>
          </a:p>
          <a:p>
            <a:r>
              <a:rPr lang="en-US" sz="3200" dirty="0"/>
              <a:t>                                                               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49298" y="3601844"/>
            <a:ext cx="1694985" cy="2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623824" y="3557239"/>
            <a:ext cx="1628078" cy="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785" y="1505415"/>
            <a:ext cx="9846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উত্তরঃ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446049" y="3557239"/>
            <a:ext cx="1126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১।  ৩০.৪           ২।   ৩৪২</a:t>
            </a:r>
          </a:p>
        </p:txBody>
      </p:sp>
    </p:spTree>
    <p:extLst>
      <p:ext uri="{BB962C8B-B14F-4D97-AF65-F5344CB8AC3E}">
        <p14:creationId xmlns:p14="http://schemas.microsoft.com/office/powerpoint/2010/main" val="405960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9E3A0-5A96-441E-8995-803E19375847}"/>
              </a:ext>
            </a:extLst>
          </p:cNvPr>
          <p:cNvSpPr txBox="1"/>
          <p:nvPr/>
        </p:nvSpPr>
        <p:spPr>
          <a:xfrm>
            <a:off x="670560" y="457200"/>
            <a:ext cx="1077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বাড়ির</a:t>
            </a:r>
            <a:r>
              <a:rPr lang="en-US" sz="7200" dirty="0"/>
              <a:t> </a:t>
            </a:r>
            <a:r>
              <a:rPr lang="en-US" sz="7200" dirty="0" err="1"/>
              <a:t>কাজঃ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D9227-484C-4636-BB52-6D1DE88006A3}"/>
              </a:ext>
            </a:extLst>
          </p:cNvPr>
          <p:cNvSpPr txBox="1"/>
          <p:nvPr/>
        </p:nvSpPr>
        <p:spPr>
          <a:xfrm>
            <a:off x="670560" y="2148840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পাঠ্য</a:t>
            </a:r>
            <a:r>
              <a:rPr lang="en-US" sz="7200" dirty="0"/>
              <a:t> </a:t>
            </a:r>
            <a:r>
              <a:rPr lang="en-US" sz="7200" dirty="0" err="1"/>
              <a:t>বইঃ</a:t>
            </a:r>
            <a:r>
              <a:rPr lang="en-US" sz="7200" dirty="0"/>
              <a:t>  </a:t>
            </a:r>
            <a:r>
              <a:rPr lang="en-US" sz="7200" dirty="0" err="1"/>
              <a:t>পৃষ্ঠা</a:t>
            </a:r>
            <a:r>
              <a:rPr lang="en-US" sz="7200" dirty="0"/>
              <a:t> </a:t>
            </a:r>
            <a:r>
              <a:rPr lang="en-US" sz="7200" dirty="0" err="1"/>
              <a:t>নং</a:t>
            </a:r>
            <a:r>
              <a:rPr lang="en-US" sz="7200" dirty="0"/>
              <a:t> -৬৮।</a:t>
            </a:r>
          </a:p>
          <a:p>
            <a:pPr algn="ctr"/>
            <a:r>
              <a:rPr lang="en-US" sz="7200" dirty="0"/>
              <a:t>৭ </a:t>
            </a:r>
            <a:r>
              <a:rPr lang="en-US" sz="7200" dirty="0" err="1"/>
              <a:t>নং</a:t>
            </a:r>
            <a:r>
              <a:rPr lang="en-US" sz="7200" dirty="0"/>
              <a:t> </a:t>
            </a:r>
            <a:r>
              <a:rPr lang="en-US" sz="7200" dirty="0" err="1"/>
              <a:t>এর</a:t>
            </a:r>
            <a:r>
              <a:rPr lang="en-US" sz="7200" dirty="0"/>
              <a:t> ( ৪ ), (৫) </a:t>
            </a:r>
            <a:r>
              <a:rPr lang="en-US" sz="7200" dirty="0" err="1"/>
              <a:t>নং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সকলকে</a:t>
            </a:r>
            <a:r>
              <a:rPr lang="en-US" sz="7200" dirty="0"/>
              <a:t> </a:t>
            </a:r>
            <a:r>
              <a:rPr lang="en-US" sz="7200" dirty="0" err="1"/>
              <a:t>ধন্যবাদঃ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820"/>
            <a:ext cx="11864898" cy="5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252665"/>
            <a:ext cx="2971800" cy="3212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3126" y="982397"/>
            <a:ext cx="2177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231985" y="1858880"/>
            <a:ext cx="1950867" cy="419370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8442" y="3561347"/>
            <a:ext cx="4632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প্রলয়</a:t>
            </a:r>
            <a:r>
              <a:rPr lang="en-US" sz="2800" dirty="0"/>
              <a:t> </a:t>
            </a:r>
            <a:r>
              <a:rPr lang="en-US" sz="2800" dirty="0" err="1"/>
              <a:t>কুমার</a:t>
            </a:r>
            <a:r>
              <a:rPr lang="en-US" sz="2800" dirty="0"/>
              <a:t> </a:t>
            </a:r>
            <a:r>
              <a:rPr lang="en-US" sz="2800" dirty="0" err="1"/>
              <a:t>দত্ত</a:t>
            </a:r>
            <a:endParaRPr lang="en-US" sz="2800" dirty="0"/>
          </a:p>
          <a:p>
            <a:r>
              <a:rPr lang="en-US" sz="2800" dirty="0" err="1"/>
              <a:t>বি</a:t>
            </a:r>
            <a:r>
              <a:rPr lang="en-US" sz="2800" dirty="0"/>
              <a:t> </a:t>
            </a:r>
            <a:r>
              <a:rPr lang="en-US" sz="2800" dirty="0" err="1"/>
              <a:t>কম</a:t>
            </a:r>
            <a:r>
              <a:rPr lang="en-US" sz="2800" dirty="0"/>
              <a:t>,(</a:t>
            </a:r>
            <a:r>
              <a:rPr lang="en-US" sz="2800" dirty="0" err="1"/>
              <a:t>অনার্স</a:t>
            </a:r>
            <a:r>
              <a:rPr lang="en-US" sz="2800" dirty="0"/>
              <a:t>),</a:t>
            </a:r>
            <a:r>
              <a:rPr lang="en-US" sz="2800" dirty="0" err="1"/>
              <a:t>এম,কম</a:t>
            </a:r>
            <a:r>
              <a:rPr lang="en-US" sz="2800" dirty="0"/>
              <a:t> (</a:t>
            </a:r>
            <a:r>
              <a:rPr lang="en-US" sz="2800" dirty="0" err="1"/>
              <a:t>ব্যবস্থাপনা</a:t>
            </a:r>
            <a:r>
              <a:rPr lang="en-US" sz="2800" dirty="0"/>
              <a:t>),</a:t>
            </a:r>
            <a:r>
              <a:rPr lang="en-US" sz="2800" dirty="0" err="1"/>
              <a:t>সি,ইন,এড</a:t>
            </a:r>
            <a:endParaRPr lang="en-US" sz="2800" dirty="0"/>
          </a:p>
          <a:p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</a:t>
            </a:r>
          </a:p>
          <a:p>
            <a:r>
              <a:rPr lang="en-US" sz="2800" dirty="0"/>
              <a:t>৬২,দক্ষিণ </a:t>
            </a:r>
            <a:r>
              <a:rPr lang="en-US" sz="2800" dirty="0" err="1"/>
              <a:t>হরিষকুল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en-US" sz="2800" dirty="0" err="1"/>
              <a:t>প্রাঃ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r>
              <a:rPr lang="en-US" sz="2800" dirty="0"/>
              <a:t> ।</a:t>
            </a:r>
          </a:p>
          <a:p>
            <a:r>
              <a:rPr lang="en-US" sz="2800" dirty="0" err="1"/>
              <a:t>নবাবগঞ্জ</a:t>
            </a:r>
            <a:r>
              <a:rPr lang="en-US" sz="2800" dirty="0"/>
              <a:t>, </a:t>
            </a:r>
            <a:r>
              <a:rPr lang="en-US" sz="2800" dirty="0" err="1"/>
              <a:t>ঢাকা</a:t>
            </a:r>
            <a:r>
              <a:rPr lang="en-US" sz="2800" dirty="0"/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0" y="1961848"/>
            <a:ext cx="3092115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F59FA-310E-4AA4-A412-7D5A6DB8254D}"/>
              </a:ext>
            </a:extLst>
          </p:cNvPr>
          <p:cNvSpPr txBox="1"/>
          <p:nvPr/>
        </p:nvSpPr>
        <p:spPr>
          <a:xfrm>
            <a:off x="501805" y="301083"/>
            <a:ext cx="1116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</a:rPr>
              <a:t>আমরা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একটি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ভিডিও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দেখিঃ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দশমিকের গুণের নিয়ম । Multiplication of Desimal.compressed.compressed">
            <a:hlinkClick r:id="" action="ppaction://media"/>
            <a:extLst>
              <a:ext uri="{FF2B5EF4-FFF2-40B4-BE49-F238E27FC236}">
                <a16:creationId xmlns:a16="http://schemas.microsoft.com/office/drawing/2014/main" id="{46507D5B-1945-487A-8BB1-F596676403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1805" y="1382750"/>
            <a:ext cx="11162371" cy="47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980" y="2330606"/>
            <a:ext cx="10805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যে</a:t>
            </a:r>
            <a:r>
              <a:rPr lang="en-US" sz="4800" dirty="0"/>
              <a:t> </a:t>
            </a:r>
            <a:r>
              <a:rPr lang="en-US" sz="4800" dirty="0" err="1"/>
              <a:t>সকল</a:t>
            </a:r>
            <a:r>
              <a:rPr lang="en-US" sz="4800" dirty="0"/>
              <a:t> </a:t>
            </a:r>
            <a:r>
              <a:rPr lang="en-US" sz="4800" dirty="0" err="1"/>
              <a:t>ভগ্নাংশের</a:t>
            </a:r>
            <a:r>
              <a:rPr lang="en-US" sz="4800" dirty="0"/>
              <a:t> </a:t>
            </a:r>
            <a:r>
              <a:rPr lang="en-US" sz="4800" dirty="0" err="1"/>
              <a:t>হরে</a:t>
            </a:r>
            <a:r>
              <a:rPr lang="en-US" sz="4800" dirty="0"/>
              <a:t> ১০ </a:t>
            </a:r>
            <a:r>
              <a:rPr lang="en-US" sz="4800" dirty="0" err="1"/>
              <a:t>বা</a:t>
            </a:r>
            <a:r>
              <a:rPr lang="en-US" sz="4800" dirty="0"/>
              <a:t> </a:t>
            </a:r>
            <a:r>
              <a:rPr lang="en-US" sz="4800" dirty="0" err="1"/>
              <a:t>তার</a:t>
            </a:r>
            <a:r>
              <a:rPr lang="en-US" sz="4800" dirty="0"/>
              <a:t> </a:t>
            </a:r>
            <a:r>
              <a:rPr lang="en-US" sz="4800" dirty="0" err="1"/>
              <a:t>ঘাত</a:t>
            </a:r>
            <a:r>
              <a:rPr lang="en-US" sz="4800" dirty="0"/>
              <a:t> </a:t>
            </a:r>
            <a:r>
              <a:rPr lang="en-US" sz="4800" dirty="0" err="1"/>
              <a:t>যেমন</a:t>
            </a:r>
            <a:r>
              <a:rPr lang="en-US" sz="4800" dirty="0"/>
              <a:t> ১০০,১০০০ </a:t>
            </a:r>
            <a:r>
              <a:rPr lang="en-US" sz="4800" dirty="0" err="1"/>
              <a:t>ইত্যাদি</a:t>
            </a:r>
            <a:r>
              <a:rPr lang="en-US" sz="4800" dirty="0"/>
              <a:t> </a:t>
            </a:r>
            <a:r>
              <a:rPr lang="en-US" sz="4800" dirty="0" err="1"/>
              <a:t>থাকে</a:t>
            </a:r>
            <a:r>
              <a:rPr lang="en-US" sz="4800" dirty="0"/>
              <a:t> </a:t>
            </a:r>
            <a:r>
              <a:rPr lang="en-US" sz="4800" dirty="0" err="1"/>
              <a:t>এগুলোকে</a:t>
            </a:r>
            <a:r>
              <a:rPr lang="en-US" sz="4800" dirty="0"/>
              <a:t> </a:t>
            </a:r>
            <a:r>
              <a:rPr lang="en-US" sz="4800" dirty="0" err="1"/>
              <a:t>দশমিক</a:t>
            </a:r>
            <a:r>
              <a:rPr lang="en-US" sz="4800" dirty="0"/>
              <a:t> </a:t>
            </a:r>
            <a:r>
              <a:rPr lang="en-US" sz="4800"/>
              <a:t>চিহ্ন </a:t>
            </a:r>
            <a:r>
              <a:rPr lang="en-US" sz="4800" dirty="0" err="1"/>
              <a:t>ব্যবহার</a:t>
            </a:r>
            <a:r>
              <a:rPr lang="en-US" sz="4800" dirty="0"/>
              <a:t> </a:t>
            </a:r>
            <a:r>
              <a:rPr lang="en-US" sz="4800" dirty="0" err="1"/>
              <a:t>করে</a:t>
            </a:r>
            <a:r>
              <a:rPr lang="en-US" sz="4800" dirty="0"/>
              <a:t> </a:t>
            </a:r>
            <a:r>
              <a:rPr lang="en-US" sz="4800" dirty="0" err="1"/>
              <a:t>প্রকাশ</a:t>
            </a:r>
            <a:r>
              <a:rPr lang="en-US" sz="4800" dirty="0"/>
              <a:t> </a:t>
            </a:r>
            <a:r>
              <a:rPr lang="en-US" sz="4800" dirty="0" err="1"/>
              <a:t>করা</a:t>
            </a:r>
            <a:r>
              <a:rPr lang="en-US" sz="4800" dirty="0"/>
              <a:t> </a:t>
            </a:r>
            <a:r>
              <a:rPr lang="en-US" sz="4800" dirty="0" err="1"/>
              <a:t>হয়</a:t>
            </a:r>
            <a:r>
              <a:rPr lang="en-US" sz="4800" dirty="0"/>
              <a:t> </a:t>
            </a:r>
            <a:r>
              <a:rPr lang="en-US" sz="4800" dirty="0" err="1"/>
              <a:t>তাই</a:t>
            </a:r>
            <a:r>
              <a:rPr lang="en-US" sz="4800" dirty="0"/>
              <a:t> </a:t>
            </a:r>
            <a:r>
              <a:rPr lang="en-US" sz="4800" dirty="0" err="1"/>
              <a:t>এগুলোকে</a:t>
            </a:r>
            <a:r>
              <a:rPr lang="en-US" sz="4800" dirty="0"/>
              <a:t> </a:t>
            </a:r>
            <a:r>
              <a:rPr lang="en-US" sz="4800" dirty="0" err="1"/>
              <a:t>দশমিক</a:t>
            </a:r>
            <a:r>
              <a:rPr lang="en-US" sz="4800" dirty="0"/>
              <a:t> </a:t>
            </a:r>
            <a:r>
              <a:rPr lang="en-US" sz="4800" dirty="0" err="1"/>
              <a:t>ভগ্নাংশ</a:t>
            </a:r>
            <a:r>
              <a:rPr lang="en-US" sz="4800" dirty="0"/>
              <a:t> </a:t>
            </a:r>
            <a:r>
              <a:rPr lang="en-US" sz="4800" dirty="0" err="1"/>
              <a:t>বলে।যেমনঃ</a:t>
            </a:r>
            <a:r>
              <a:rPr lang="en-US" sz="4800" dirty="0"/>
              <a:t> ০.৩, ০.৬ ।</a:t>
            </a:r>
          </a:p>
        </p:txBody>
      </p:sp>
    </p:spTree>
    <p:extLst>
      <p:ext uri="{BB962C8B-B14F-4D97-AF65-F5344CB8AC3E}">
        <p14:creationId xmlns:p14="http://schemas.microsoft.com/office/powerpoint/2010/main" val="32004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7747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পাঠ</a:t>
            </a:r>
            <a:r>
              <a:rPr lang="en-US" sz="6600" dirty="0"/>
              <a:t> </a:t>
            </a:r>
            <a:r>
              <a:rPr lang="en-US" sz="6600" dirty="0" err="1"/>
              <a:t>পরিচিতিঃ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612900" y="1882696"/>
            <a:ext cx="10579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শ্রেণিঃপঞ্চম</a:t>
            </a:r>
            <a:r>
              <a:rPr lang="en-US" sz="4000" dirty="0"/>
              <a:t>                                </a:t>
            </a:r>
            <a:r>
              <a:rPr lang="en-US" sz="4000" dirty="0" err="1"/>
              <a:t>সময়ঃ</a:t>
            </a:r>
            <a:r>
              <a:rPr lang="en-US" sz="4000" dirty="0"/>
              <a:t> ৪০মিনিট।                                                                 </a:t>
            </a:r>
            <a:r>
              <a:rPr lang="en-US" sz="4000" dirty="0" err="1"/>
              <a:t>বিষয়ঃ</a:t>
            </a:r>
            <a:r>
              <a:rPr lang="en-US" sz="4000" dirty="0"/>
              <a:t> </a:t>
            </a:r>
            <a:r>
              <a:rPr lang="en-US" sz="4000" dirty="0" err="1"/>
              <a:t>প্রাথমিক</a:t>
            </a:r>
            <a:r>
              <a:rPr lang="en-US" sz="4000" dirty="0"/>
              <a:t> </a:t>
            </a:r>
            <a:r>
              <a:rPr lang="en-US" sz="4000" dirty="0" err="1"/>
              <a:t>গণিত</a:t>
            </a:r>
            <a:endParaRPr lang="en-US" sz="4000" dirty="0"/>
          </a:p>
          <a:p>
            <a:r>
              <a:rPr lang="en-US" sz="4000" dirty="0" err="1"/>
              <a:t>পাঠ</a:t>
            </a:r>
            <a:r>
              <a:rPr lang="en-US" sz="4000" dirty="0"/>
              <a:t>: </a:t>
            </a:r>
            <a:r>
              <a:rPr lang="en-US" sz="4000" dirty="0" err="1"/>
              <a:t>দশমিক</a:t>
            </a:r>
            <a:r>
              <a:rPr lang="en-US" sz="4000" dirty="0"/>
              <a:t> </a:t>
            </a:r>
            <a:r>
              <a:rPr lang="en-US" sz="4000" dirty="0" err="1"/>
              <a:t>ভগ্নাংশ</a:t>
            </a:r>
            <a:r>
              <a:rPr lang="en-US" sz="4000" dirty="0"/>
              <a:t> </a:t>
            </a:r>
          </a:p>
          <a:p>
            <a:r>
              <a:rPr lang="en-US" sz="4000" dirty="0"/>
              <a:t>অধ্যায়ঃ৭</a:t>
            </a:r>
          </a:p>
          <a:p>
            <a:r>
              <a:rPr lang="en-US" sz="4000" dirty="0" err="1"/>
              <a:t>পাঠ্যাংশঃ</a:t>
            </a:r>
            <a:r>
              <a:rPr lang="en-US" sz="4000" dirty="0"/>
              <a:t> ( (৪) </a:t>
            </a:r>
            <a:r>
              <a:rPr lang="en-US" sz="2800" dirty="0"/>
              <a:t>২.১৩× ৬ </a:t>
            </a:r>
            <a:r>
              <a:rPr lang="en-US" sz="2800" dirty="0" err="1"/>
              <a:t>গুণটি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করিঃ</a:t>
            </a:r>
            <a:r>
              <a:rPr lang="en-US" sz="2800" dirty="0"/>
              <a:t>------(৯) ৫.২৫×২</a:t>
            </a:r>
            <a:r>
              <a:rPr lang="en-US" sz="4000" dirty="0"/>
              <a:t>)।</a:t>
            </a:r>
          </a:p>
          <a:p>
            <a:r>
              <a:rPr lang="en-US" sz="4000" dirty="0"/>
              <a:t>                            </a:t>
            </a:r>
            <a:r>
              <a:rPr lang="en-US" sz="2800" dirty="0"/>
              <a:t>পৃষ্ঠাঃ৬৮</a:t>
            </a:r>
            <a:r>
              <a:rPr lang="en-US" sz="4000" dirty="0"/>
              <a:t>     </a:t>
            </a:r>
            <a:r>
              <a:rPr lang="en-US" sz="2800" dirty="0" err="1"/>
              <a:t>পাঠঃ</a:t>
            </a:r>
            <a:r>
              <a:rPr lang="en-US" sz="2800" dirty="0"/>
              <a:t> ১ </a:t>
            </a:r>
            <a:endParaRPr lang="en-US" sz="4000" dirty="0"/>
          </a:p>
        </p:txBody>
      </p:sp>
      <p:sp>
        <p:nvSpPr>
          <p:cNvPr id="3" name="Right Arrow 2"/>
          <p:cNvSpPr/>
          <p:nvPr/>
        </p:nvSpPr>
        <p:spPr>
          <a:xfrm>
            <a:off x="6289287" y="5295715"/>
            <a:ext cx="4683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179" y="1903141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শিখন</a:t>
            </a:r>
            <a:r>
              <a:rPr lang="en-US" sz="8800" dirty="0"/>
              <a:t> </a:t>
            </a:r>
            <a:r>
              <a:rPr lang="en-US" sz="8800" dirty="0" err="1"/>
              <a:t>ফলঃ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1959053" y="3888987"/>
            <a:ext cx="966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২২.১.১ </a:t>
            </a:r>
            <a:r>
              <a:rPr lang="en-US" sz="4400" dirty="0" err="1"/>
              <a:t>দশমিক</a:t>
            </a:r>
            <a:r>
              <a:rPr lang="en-US" sz="4400" dirty="0"/>
              <a:t> </a:t>
            </a:r>
            <a:r>
              <a:rPr lang="en-US" sz="4400" dirty="0" err="1"/>
              <a:t>ভগ্নাংশকে</a:t>
            </a:r>
            <a:r>
              <a:rPr lang="en-US" sz="4400" dirty="0"/>
              <a:t> </a:t>
            </a:r>
            <a:r>
              <a:rPr lang="en-US" sz="4400" dirty="0" err="1"/>
              <a:t>পূর্ণ</a:t>
            </a:r>
            <a:r>
              <a:rPr lang="en-US" sz="4400" dirty="0"/>
              <a:t> </a:t>
            </a:r>
            <a:r>
              <a:rPr lang="en-US" sz="4400" dirty="0" err="1"/>
              <a:t>সংখ্যা</a:t>
            </a:r>
            <a:r>
              <a:rPr lang="en-US" sz="4400" dirty="0"/>
              <a:t> </a:t>
            </a:r>
            <a:r>
              <a:rPr lang="en-US" sz="4400" dirty="0" err="1"/>
              <a:t>দিয়ে</a:t>
            </a:r>
            <a:r>
              <a:rPr lang="en-US" sz="4400" dirty="0"/>
              <a:t> ও </a:t>
            </a:r>
            <a:r>
              <a:rPr lang="en-US" sz="4400" dirty="0" err="1"/>
              <a:t>পূর্ণ</a:t>
            </a:r>
            <a:r>
              <a:rPr lang="en-US" sz="4400" dirty="0"/>
              <a:t> </a:t>
            </a:r>
            <a:r>
              <a:rPr lang="en-US" sz="4400" dirty="0" err="1"/>
              <a:t>সংখ্যাকে</a:t>
            </a:r>
            <a:r>
              <a:rPr lang="en-US" sz="4400" dirty="0"/>
              <a:t> </a:t>
            </a:r>
            <a:r>
              <a:rPr lang="en-US" sz="4400" dirty="0" err="1"/>
              <a:t>দশমিক</a:t>
            </a:r>
            <a:r>
              <a:rPr lang="en-US" sz="4400" dirty="0"/>
              <a:t> </a:t>
            </a:r>
            <a:r>
              <a:rPr lang="en-US" sz="4400" dirty="0" err="1"/>
              <a:t>ভগ্নাংশ</a:t>
            </a:r>
            <a:r>
              <a:rPr lang="en-US" sz="4400" dirty="0"/>
              <a:t> </a:t>
            </a:r>
            <a:r>
              <a:rPr lang="en-US" sz="4400" dirty="0" err="1"/>
              <a:t>দিয়ে</a:t>
            </a:r>
            <a:r>
              <a:rPr lang="en-US" sz="4400" dirty="0"/>
              <a:t> </a:t>
            </a:r>
            <a:r>
              <a:rPr lang="en-US" sz="4400" dirty="0" err="1"/>
              <a:t>গুণ</a:t>
            </a:r>
            <a:r>
              <a:rPr lang="en-US" sz="4400" dirty="0"/>
              <a:t> </a:t>
            </a:r>
            <a:r>
              <a:rPr lang="en-US" sz="4400" dirty="0" err="1"/>
              <a:t>করতে</a:t>
            </a:r>
            <a:r>
              <a:rPr lang="en-US" sz="4400" dirty="0"/>
              <a:t> </a:t>
            </a:r>
            <a:r>
              <a:rPr lang="en-US" sz="4400" dirty="0" err="1"/>
              <a:t>পারবে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17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12192000" cy="6029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05C90-1D74-4DA4-9554-C368D3E4546A}"/>
              </a:ext>
            </a:extLst>
          </p:cNvPr>
          <p:cNvSpPr txBox="1"/>
          <p:nvPr/>
        </p:nvSpPr>
        <p:spPr>
          <a:xfrm>
            <a:off x="640080" y="152400"/>
            <a:ext cx="1098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পাঠ্য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বইয়ের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সাথে</a:t>
            </a:r>
            <a:r>
              <a:rPr lang="en-US" sz="4400" dirty="0">
                <a:solidFill>
                  <a:srgbClr val="C00000"/>
                </a:solidFill>
              </a:rPr>
              <a:t>  </a:t>
            </a:r>
            <a:r>
              <a:rPr lang="en-US" sz="4400" dirty="0" err="1">
                <a:solidFill>
                  <a:srgbClr val="C00000"/>
                </a:solidFill>
              </a:rPr>
              <a:t>সংযোগঃ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পৃষ্ঠা</a:t>
            </a:r>
            <a:r>
              <a:rPr lang="en-US" sz="4400" dirty="0">
                <a:solidFill>
                  <a:srgbClr val="C00000"/>
                </a:solidFill>
              </a:rPr>
              <a:t> – ৬৮।</a:t>
            </a:r>
          </a:p>
        </p:txBody>
      </p:sp>
    </p:spTree>
    <p:extLst>
      <p:ext uri="{BB962C8B-B14F-4D97-AF65-F5344CB8AC3E}">
        <p14:creationId xmlns:p14="http://schemas.microsoft.com/office/powerpoint/2010/main" val="34411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215" y="892098"/>
            <a:ext cx="1012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পাঠ্য</a:t>
            </a:r>
            <a:r>
              <a:rPr lang="en-US" sz="5400" dirty="0"/>
              <a:t> </a:t>
            </a:r>
            <a:r>
              <a:rPr lang="en-US" sz="5400" dirty="0" err="1"/>
              <a:t>বইয়ের</a:t>
            </a:r>
            <a:r>
              <a:rPr lang="en-US" sz="5400" dirty="0"/>
              <a:t> </a:t>
            </a:r>
            <a:r>
              <a:rPr lang="en-US" sz="5400" dirty="0" err="1"/>
              <a:t>সাথে</a:t>
            </a:r>
            <a:r>
              <a:rPr lang="en-US" sz="5400" dirty="0"/>
              <a:t> </a:t>
            </a:r>
            <a:r>
              <a:rPr lang="en-US" sz="5400" dirty="0" err="1"/>
              <a:t>সংযোগঃ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85025" y="3629025"/>
            <a:ext cx="112069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৬। </a:t>
            </a:r>
            <a:r>
              <a:rPr lang="en-US" sz="2800" dirty="0" err="1"/>
              <a:t>উপরে</a:t>
            </a:r>
            <a:r>
              <a:rPr lang="en-US" sz="2800" dirty="0"/>
              <a:t> </a:t>
            </a:r>
            <a:r>
              <a:rPr lang="en-US" sz="2800" dirty="0" err="1"/>
              <a:t>নিচে</a:t>
            </a:r>
            <a:r>
              <a:rPr lang="en-US" sz="2800" dirty="0"/>
              <a:t> </a:t>
            </a:r>
            <a:r>
              <a:rPr lang="en-US" sz="2800" dirty="0" err="1"/>
              <a:t>গুণ</a:t>
            </a:r>
            <a:r>
              <a:rPr lang="en-US" sz="2800" dirty="0"/>
              <a:t> </a:t>
            </a:r>
            <a:r>
              <a:rPr lang="en-US" sz="2800" dirty="0" err="1"/>
              <a:t>করঃ</a:t>
            </a:r>
            <a:endParaRPr lang="en-US" sz="2800" dirty="0"/>
          </a:p>
          <a:p>
            <a:endParaRPr lang="en-US" dirty="0"/>
          </a:p>
          <a:p>
            <a:r>
              <a:rPr lang="en-US" sz="2800" dirty="0"/>
              <a:t>   (১)   ৩.৪                                              ( ১১)     ৩.২১৫                         </a:t>
            </a:r>
          </a:p>
          <a:p>
            <a:r>
              <a:rPr lang="en-US" sz="2800" dirty="0"/>
              <a:t>          ×   ৭ </a:t>
            </a:r>
          </a:p>
          <a:p>
            <a:r>
              <a:rPr lang="en-US" sz="2800" dirty="0"/>
              <a:t>                                                                                     ×৮    </a:t>
            </a:r>
          </a:p>
          <a:p>
            <a:r>
              <a:rPr lang="en-US" sz="2800" dirty="0"/>
              <a:t>         ২৩.৮</a:t>
            </a:r>
          </a:p>
          <a:p>
            <a:r>
              <a:rPr lang="en-US" dirty="0"/>
              <a:t>                                                                                                                          </a:t>
            </a:r>
            <a:r>
              <a:rPr lang="en-US" sz="2800" dirty="0"/>
              <a:t>২৫.৭২০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57729" y="3921326"/>
            <a:ext cx="724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73464" y="5933284"/>
            <a:ext cx="1349298" cy="2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1503" y="4632007"/>
            <a:ext cx="0" cy="94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58100" y="3921326"/>
            <a:ext cx="0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03070" y="5692140"/>
            <a:ext cx="120015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-114300"/>
            <a:ext cx="1192149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223</Words>
  <Application>Microsoft Office PowerPoint</Application>
  <PresentationFormat>Widescreen</PresentationFormat>
  <Paragraphs>45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73</cp:revision>
  <dcterms:created xsi:type="dcterms:W3CDTF">2021-04-21T06:02:28Z</dcterms:created>
  <dcterms:modified xsi:type="dcterms:W3CDTF">2021-05-30T15:24:50Z</dcterms:modified>
</cp:coreProperties>
</file>