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 snapToGrid="0">
      <p:cViewPr varScale="1">
        <p:scale>
          <a:sx n="81" d="100"/>
          <a:sy n="81" d="100"/>
        </p:scale>
        <p:origin x="60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F98F-EB52-4E30-BBA7-AFE66AFBB5BC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AB207-FA37-4E32-908C-32F1E849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AB207-FA37-4E32-908C-32F1E849F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1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C9A4-1B31-4292-9D38-C92A9A5E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E9F37-25DA-4501-BD78-0990BA938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CBDC1-CBE4-454A-A1EF-0F80AEB2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0B0F-1B4A-4508-9E97-82A25782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02EE8-3590-4911-93B7-10CD6379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4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005DD-FC4F-4C69-8ECC-55A5E4FF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4B91F-4517-41DB-8355-E24FE720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761D1-C648-4B41-B347-10EC2D38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7F310-8217-4CE4-9EEB-DC5ED6A8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C344-CFAB-4568-896E-6F71B0A5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69157-1C9D-4DFF-B486-437C3C124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8503E-974C-47EF-8BA4-ABE82CBA7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B316-BB36-4597-9324-D0F96AE9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ED84-D21E-4A0A-9825-57DE8C6E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A64C-E7B7-4005-99F6-D51D1AF2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ED36-5DC7-4AEA-BA9A-FC836F6B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2C39-352E-4746-B886-BA49A9F9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4347-A92D-46FD-AF15-C9981C8B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8831-EBC9-447C-ACAD-F8C27417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FA460-DA3E-494C-A0F4-4C5217DB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4CC4-981E-48A4-8090-8A87C06C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99DAC-7AE7-4AA1-9A32-B286ECDC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9037A-9181-4CD9-BA41-04FEEE7D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53E7-515A-4374-A266-2DB792B8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7F5D5-E48C-48A5-A5AE-D83E2E58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3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1BA8-B466-40F8-B740-041A41CD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926B-3B6B-4FDA-B04E-659C96E8E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1599D-F9EB-42ED-BCA7-A311EE527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E2111-ADAA-4175-AD2D-1207CCC7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71249-9A26-45F7-BAE0-2027F3E7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531AE-FD76-4AFA-B766-5A079788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772A-FDAE-4535-B0FA-B4700F29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15796-EB14-46A6-A156-444E17A95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DA2B6-45DC-41A1-8CE9-47F5BB98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904AB-1BDB-4C5C-B80F-9B85D0CCC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000D3-FAE2-4F5F-A197-69B53EBB3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00596-F7B5-4A86-8B3F-09111D1E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93EBD-98F9-45DC-B260-74C14917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8883B-8CBC-4F7D-9C51-CC6A56F7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8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A7A7-1E95-4ECD-A27D-B71D120B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3B43-50E7-4210-BE2D-0163EE01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893E7-2352-4EFB-9132-779F091B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8B44B-0A71-4D46-9492-494D4378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111F1-0194-4A98-8810-5F8F03F0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93C1D-7C5D-42A4-AE26-A30AE3F4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E56E-5C8A-40D4-AFA1-CC2BEBE6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0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40C8-742E-4D92-A76D-124728BA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A992A-AAB0-49F5-B2D1-7FBC66A8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C2E0B-C204-4174-BAC0-0192ED264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B203-884E-4C8D-989D-624945F8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ABBE0-94CE-46F6-BBAA-4B77DB7C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30A3-4EAB-40D0-A3AB-B315B6CE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9CAB-DB0C-42CB-94D2-42F3658C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18E3-1D46-4FC1-A5FB-452190D3F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268B8-1F3F-4346-89BB-7CC5338F0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B67D6-B6F1-4B7A-8D0D-800F1CBA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02C1A-494B-4AD8-BE59-17548643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69255-BBD9-40D1-A816-B668CFD5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F40D99-BBE9-4011-A07D-699F247F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E5209-A15A-4F05-906B-035D5487F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BFAD-C09A-48F5-8223-F52303A78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D771-4593-4828-827E-23B1E6FE9F47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993A7-8AA0-4416-9D31-4FC5C29B9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5EBA3-A913-4E84-BFA8-DB023C776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A5DA-AD4C-4F47-A55B-933645D2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53285E9-1E4A-4D33-8E2F-36FC9D6AA5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CD71A-8DFF-4867-A2AA-759FD5D991A2}"/>
              </a:ext>
            </a:extLst>
          </p:cNvPr>
          <p:cNvSpPr txBox="1"/>
          <p:nvPr/>
        </p:nvSpPr>
        <p:spPr>
          <a:xfrm>
            <a:off x="1028700" y="670711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dirty="0">
              <a:solidFill>
                <a:srgbClr val="0000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8C2E9-4925-44F7-904B-035F7CAF6166}"/>
              </a:ext>
            </a:extLst>
          </p:cNvPr>
          <p:cNvSpPr/>
          <p:nvPr/>
        </p:nvSpPr>
        <p:spPr>
          <a:xfrm>
            <a:off x="2815695" y="2332704"/>
            <a:ext cx="6858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9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EB1F1D-1B03-4FEB-9674-16DC9986D7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BCCF8-5F32-43E7-9C61-A6897B00FB7F}"/>
              </a:ext>
            </a:extLst>
          </p:cNvPr>
          <p:cNvSpPr txBox="1">
            <a:spLocks/>
          </p:cNvSpPr>
          <p:nvPr/>
        </p:nvSpPr>
        <p:spPr>
          <a:xfrm>
            <a:off x="2511083" y="1278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একমুখী যোগাযোগ বা 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540632-CF45-4754-9196-3A0C19582535}"/>
              </a:ext>
            </a:extLst>
          </p:cNvPr>
          <p:cNvGrpSpPr/>
          <p:nvPr/>
        </p:nvGrpSpPr>
        <p:grpSpPr>
          <a:xfrm>
            <a:off x="2213169" y="1213608"/>
            <a:ext cx="3344483" cy="2531579"/>
            <a:chOff x="159286" y="1360429"/>
            <a:chExt cx="3766209" cy="2745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CE748E-2349-4B21-A12B-05C978F29111}"/>
                </a:ext>
              </a:extLst>
            </p:cNvPr>
            <p:cNvSpPr txBox="1"/>
            <p:nvPr/>
          </p:nvSpPr>
          <p:spPr>
            <a:xfrm>
              <a:off x="1423470" y="3644710"/>
              <a:ext cx="1680268" cy="4616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9" name="Picture 2" descr="http://www.radiomahananda.fm/wp-content/uploads/2014/01/IMG_2368.jpg">
              <a:extLst>
                <a:ext uri="{FF2B5EF4-FFF2-40B4-BE49-F238E27FC236}">
                  <a16:creationId xmlns:a16="http://schemas.microsoft.com/office/drawing/2014/main" id="{02BA6E35-58B2-48DD-8B08-04A362F5A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6" y="1360429"/>
              <a:ext cx="3766209" cy="216625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841204-33BA-4580-AF5A-F35157C0975E}"/>
              </a:ext>
            </a:extLst>
          </p:cNvPr>
          <p:cNvSpPr txBox="1"/>
          <p:nvPr/>
        </p:nvSpPr>
        <p:spPr>
          <a:xfrm>
            <a:off x="7531647" y="3210752"/>
            <a:ext cx="214149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Nikosh" pitchFamily="2" charset="0"/>
                <a:cs typeface="Nikosh" pitchFamily="2" charset="0"/>
              </a:rPr>
              <a:t>টেলিভিশন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দেখা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3F8DA-06C1-44B3-9D3B-DC50AFC00F75}"/>
              </a:ext>
            </a:extLst>
          </p:cNvPr>
          <p:cNvGrpSpPr/>
          <p:nvPr/>
        </p:nvGrpSpPr>
        <p:grpSpPr>
          <a:xfrm>
            <a:off x="5173410" y="3828792"/>
            <a:ext cx="3934963" cy="2955112"/>
            <a:chOff x="2816155" y="4056772"/>
            <a:chExt cx="3619500" cy="29551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1CBDEC-C9A8-4111-91A1-CA1FD15CC616}"/>
                </a:ext>
              </a:extLst>
            </p:cNvPr>
            <p:cNvSpPr txBox="1"/>
            <p:nvPr/>
          </p:nvSpPr>
          <p:spPr>
            <a:xfrm>
              <a:off x="3989352" y="6550219"/>
              <a:ext cx="1790907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5" name="Picture 4" descr="https://thesiescomsblog.files.wordpress.com/2012/08/man-reading-newspaper1.jpg">
              <a:extLst>
                <a:ext uri="{FF2B5EF4-FFF2-40B4-BE49-F238E27FC236}">
                  <a16:creationId xmlns:a16="http://schemas.microsoft.com/office/drawing/2014/main" id="{8CD7E5B8-F793-460F-99A3-491AC3C6A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3074" name="Picture 2" descr="C:\Users\H\Desktop\9d670cb36e3cdb739fcfc4ce042b56b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57" y="1213608"/>
            <a:ext cx="2752874" cy="183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51F789-8C66-47C1-8ACA-C745FD98E2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8C9379-A6AB-47D5-B300-0D3CC2666BCB}"/>
              </a:ext>
            </a:extLst>
          </p:cNvPr>
          <p:cNvSpPr txBox="1">
            <a:spLocks/>
          </p:cNvSpPr>
          <p:nvPr/>
        </p:nvSpPr>
        <p:spPr>
          <a:xfrm>
            <a:off x="2285939" y="4439529"/>
            <a:ext cx="8229600" cy="1295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317A6-6867-4B69-A33B-10B0744BB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3" y="2049255"/>
            <a:ext cx="1928813" cy="2057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D765C7-0C35-4952-A952-41D97494439A}"/>
              </a:ext>
            </a:extLst>
          </p:cNvPr>
          <p:cNvSpPr txBox="1">
            <a:spLocks/>
          </p:cNvSpPr>
          <p:nvPr/>
        </p:nvSpPr>
        <p:spPr>
          <a:xfrm>
            <a:off x="2257865" y="2183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 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23750C7-49C3-4B6A-9272-21539797A820}"/>
              </a:ext>
            </a:extLst>
          </p:cNvPr>
          <p:cNvSpPr txBox="1">
            <a:spLocks noChangeArrowheads="1"/>
          </p:cNvSpPr>
          <p:nvPr/>
        </p:nvSpPr>
        <p:spPr>
          <a:xfrm>
            <a:off x="2257865" y="1391529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 বিভক্ত হবে</a:t>
            </a:r>
          </a:p>
        </p:txBody>
      </p:sp>
    </p:spTree>
    <p:extLst>
      <p:ext uri="{BB962C8B-B14F-4D97-AF65-F5344CB8AC3E}">
        <p14:creationId xmlns:p14="http://schemas.microsoft.com/office/powerpoint/2010/main" val="417795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60421-555E-47B9-B66B-9FC7EEBBB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AAD8D4-7ED1-4210-8EA1-5A5DAA8D331A}"/>
              </a:ext>
            </a:extLst>
          </p:cNvPr>
          <p:cNvSpPr txBox="1">
            <a:spLocks/>
          </p:cNvSpPr>
          <p:nvPr/>
        </p:nvSpPr>
        <p:spPr>
          <a:xfrm>
            <a:off x="2384474" y="2324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 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B3BF7E-1964-49FD-81A8-6E86A66AE25D}"/>
              </a:ext>
            </a:extLst>
          </p:cNvPr>
          <p:cNvGrpSpPr/>
          <p:nvPr/>
        </p:nvGrpSpPr>
        <p:grpSpPr>
          <a:xfrm>
            <a:off x="5113557" y="1257973"/>
            <a:ext cx="5628513" cy="4817663"/>
            <a:chOff x="3186283" y="1300176"/>
            <a:chExt cx="5628513" cy="48176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648A9-D93E-4C75-A2F3-1A4F4CFD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1872FF-6E2D-4327-A8E5-BCCDCA868F07}"/>
                </a:ext>
              </a:extLst>
            </p:cNvPr>
            <p:cNvSpPr txBox="1"/>
            <p:nvPr/>
          </p:nvSpPr>
          <p:spPr>
            <a:xfrm>
              <a:off x="5548682" y="5471508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DBCD-74EF-4C49-BC91-EAF80F0D020E}"/>
              </a:ext>
            </a:extLst>
          </p:cNvPr>
          <p:cNvGrpSpPr/>
          <p:nvPr/>
        </p:nvGrpSpPr>
        <p:grpSpPr>
          <a:xfrm>
            <a:off x="2334041" y="1225316"/>
            <a:ext cx="2510971" cy="4747878"/>
            <a:chOff x="406767" y="1267519"/>
            <a:chExt cx="2510971" cy="474787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69848-9E6D-4A22-AE93-FC5BF05330F0}"/>
                </a:ext>
              </a:extLst>
            </p:cNvPr>
            <p:cNvSpPr txBox="1"/>
            <p:nvPr/>
          </p:nvSpPr>
          <p:spPr>
            <a:xfrm>
              <a:off x="703670" y="5369066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ফোন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2" descr="http://s3.amazonaws.com/somewherein/assets/images/thumbs/Azadbd_1338278997_2-2012-05-16-06-18-48-4fb346c81d3f0-nokia-110.jpg">
              <a:extLst>
                <a:ext uri="{FF2B5EF4-FFF2-40B4-BE49-F238E27FC236}">
                  <a16:creationId xmlns:a16="http://schemas.microsoft.com/office/drawing/2014/main" id="{D33A68E0-607B-42F3-8361-B01D78D50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techtunes.com.bd/tDrive/tuner/md.habib-bhuiyan/298022/samsungiii650_0.jpg">
              <a:extLst>
                <a:ext uri="{FF2B5EF4-FFF2-40B4-BE49-F238E27FC236}">
                  <a16:creationId xmlns:a16="http://schemas.microsoft.com/office/drawing/2014/main" id="{40E4C1F3-0C0F-4F6F-8011-8A13BFD3CC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1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00A172-9758-4E9D-A277-DA76506B4E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FED96-4A6C-4198-A07F-126FFF87E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75"/>
            <a:ext cx="12132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6135B5-409E-4D1F-8056-70700A06C6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4B15D0-F460-40BC-BF68-F4CF2C703F1E}"/>
              </a:ext>
            </a:extLst>
          </p:cNvPr>
          <p:cNvSpPr txBox="1">
            <a:spLocks/>
          </p:cNvSpPr>
          <p:nvPr/>
        </p:nvSpPr>
        <p:spPr>
          <a:xfrm>
            <a:off x="2258852" y="4499317"/>
            <a:ext cx="7764379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>
                <a:latin typeface="Nikosh" pitchFamily="2" charset="0"/>
                <a:cs typeface="Nikosh" pitchFamily="2" charset="0"/>
              </a:rPr>
              <a:t>সত্যিকারের খবরের কাগজ ও অনলাইন খবরের কাগজ অপেক্ষা উত্তম।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01CAC9-A3B6-4DD1-810A-1E18AE02B683}"/>
              </a:ext>
            </a:extLst>
          </p:cNvPr>
          <p:cNvSpPr txBox="1">
            <a:spLocks noChangeArrowheads="1"/>
          </p:cNvSpPr>
          <p:nvPr/>
        </p:nvSpPr>
        <p:spPr>
          <a:xfrm>
            <a:off x="1793631" y="1222717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বিভক্ত হবে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C743EE-6C98-4E1B-9BFA-EE1AFFD02B04}"/>
              </a:ext>
            </a:extLst>
          </p:cNvPr>
          <p:cNvSpPr txBox="1">
            <a:spLocks/>
          </p:cNvSpPr>
          <p:nvPr/>
        </p:nvSpPr>
        <p:spPr>
          <a:xfrm>
            <a:off x="1909936" y="155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472CA3-CD7B-4A69-A166-03ED2A3DB56A}"/>
              </a:ext>
            </a:extLst>
          </p:cNvPr>
          <p:cNvSpPr txBox="1"/>
          <p:nvPr/>
        </p:nvSpPr>
        <p:spPr>
          <a:xfrm>
            <a:off x="2568260" y="2361210"/>
            <a:ext cx="158088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দল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003E3-62B9-4685-9425-3E762FD26922}"/>
              </a:ext>
            </a:extLst>
          </p:cNvPr>
          <p:cNvSpPr txBox="1"/>
          <p:nvPr/>
        </p:nvSpPr>
        <p:spPr>
          <a:xfrm>
            <a:off x="7737231" y="2375057"/>
            <a:ext cx="171393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2800" dirty="0" err="1"/>
              <a:t>বিপক্ষ</a:t>
            </a:r>
            <a:r>
              <a:rPr lang="en-US" sz="2800" dirty="0"/>
              <a:t> </a:t>
            </a:r>
            <a:r>
              <a:rPr lang="en-US" sz="2800" dirty="0" err="1"/>
              <a:t>দল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9F437-54BF-4E7D-85ED-EDB04C407892}"/>
              </a:ext>
            </a:extLst>
          </p:cNvPr>
          <p:cNvSpPr txBox="1"/>
          <p:nvPr/>
        </p:nvSpPr>
        <p:spPr>
          <a:xfrm>
            <a:off x="4849487" y="3493055"/>
            <a:ext cx="208101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62A69-949C-493D-B80C-0C10114495DC}"/>
              </a:ext>
            </a:extLst>
          </p:cNvPr>
          <p:cNvSpPr/>
          <p:nvPr/>
        </p:nvSpPr>
        <p:spPr>
          <a:xfrm>
            <a:off x="98474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F6361F-E1F0-4FE7-899C-56797BFF8AEA}"/>
              </a:ext>
            </a:extLst>
          </p:cNvPr>
          <p:cNvSpPr txBox="1">
            <a:spLocks/>
          </p:cNvSpPr>
          <p:nvPr/>
        </p:nvSpPr>
        <p:spPr>
          <a:xfrm>
            <a:off x="4550898" y="246503"/>
            <a:ext cx="2455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sz="54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09348B-EF2E-4FAE-A785-5E07F4C19641}"/>
              </a:ext>
            </a:extLst>
          </p:cNvPr>
          <p:cNvSpPr txBox="1">
            <a:spLocks/>
          </p:cNvSpPr>
          <p:nvPr/>
        </p:nvSpPr>
        <p:spPr>
          <a:xfrm>
            <a:off x="1434905" y="1981200"/>
            <a:ext cx="8508023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 দ্বিমুখী যোগাযোগ করে থাক? 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3600" dirty="0">
                <a:latin typeface="Nikosh" pitchFamily="2" charset="0"/>
                <a:cs typeface="Nikosh" pitchFamily="2" charset="0"/>
              </a:rPr>
              <a:t>ভাবে কর? উপস্থাপন কর। 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829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B036B7-6A70-476F-91B0-11C527D479A4}"/>
              </a:ext>
            </a:extLst>
          </p:cNvPr>
          <p:cNvSpPr/>
          <p:nvPr/>
        </p:nvSpPr>
        <p:spPr>
          <a:xfrm>
            <a:off x="0" y="7034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807296-5985-4FDA-8AC9-2FC18F6F841D}"/>
              </a:ext>
            </a:extLst>
          </p:cNvPr>
          <p:cNvSpPr txBox="1">
            <a:spLocks/>
          </p:cNvSpPr>
          <p:nvPr/>
        </p:nvSpPr>
        <p:spPr>
          <a:xfrm>
            <a:off x="1568548" y="204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E1A1B-7E9F-4668-A3B2-F93EAE314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9" y="1773262"/>
            <a:ext cx="228600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C7436-5FEC-4346-AB13-6B89AD9ECF88}"/>
              </a:ext>
            </a:extLst>
          </p:cNvPr>
          <p:cNvSpPr txBox="1"/>
          <p:nvPr/>
        </p:nvSpPr>
        <p:spPr>
          <a:xfrm>
            <a:off x="2608651" y="5695838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9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CA7909-6CD4-4BFC-BC3C-F408AF9E86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EF5CF6-4711-44FF-9815-D461ECE8E9C5}"/>
              </a:ext>
            </a:extLst>
          </p:cNvPr>
          <p:cNvSpPr txBox="1">
            <a:spLocks/>
          </p:cNvSpPr>
          <p:nvPr/>
        </p:nvSpPr>
        <p:spPr>
          <a:xfrm>
            <a:off x="4479726" y="-39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34E5F4-6ED9-4654-81C4-4709241D39FC}"/>
              </a:ext>
            </a:extLst>
          </p:cNvPr>
          <p:cNvSpPr txBox="1">
            <a:spLocks/>
          </p:cNvSpPr>
          <p:nvPr/>
        </p:nvSpPr>
        <p:spPr>
          <a:xfrm>
            <a:off x="2137117" y="4593101"/>
            <a:ext cx="8229600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dirty="0">
                <a:latin typeface="Nikosh" pitchFamily="2" charset="0"/>
                <a:cs typeface="Nikosh" pitchFamily="2" charset="0"/>
              </a:rPr>
              <a:t> সদস্যরা যোগাযোগের জন্য ক</a:t>
            </a:r>
            <a:r>
              <a:rPr lang="en-US" dirty="0">
                <a:latin typeface="Nikosh" pitchFamily="2" charset="0"/>
                <a:cs typeface="Nikosh" pitchFamily="2" charset="0"/>
              </a:rPr>
              <a:t>ী </a:t>
            </a:r>
            <a:r>
              <a:rPr lang="bn-IN" dirty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>
                <a:latin typeface="Nikosh" pitchFamily="2" charset="0"/>
                <a:cs typeface="Nikosh" pitchFamily="2" charset="0"/>
              </a:rPr>
              <a:t> আইসিটি ব্যবহার করে? ক</a:t>
            </a:r>
            <a:r>
              <a:rPr lang="en-US" dirty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>
                <a:latin typeface="Nikosh" pitchFamily="2" charset="0"/>
                <a:cs typeface="Nikosh" pitchFamily="2" charset="0"/>
              </a:rPr>
              <a:t>ভাবে করে? এরমধ্যে কোনগুলো একমুখী এবং কোনগুলো দ্বিমুখী যোগাযোগ?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ww.comminit.com/ict-4-development/files/imagecache/rotator_980x400/2009-08-03__bus01.jpg">
            <a:extLst>
              <a:ext uri="{FF2B5EF4-FFF2-40B4-BE49-F238E27FC236}">
                <a16:creationId xmlns:a16="http://schemas.microsoft.com/office/drawing/2014/main" id="{3E93B454-16EE-43AA-A571-806A80A1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1618664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93CECF-886B-463F-8286-055556D5FE2E}"/>
              </a:ext>
            </a:extLst>
          </p:cNvPr>
          <p:cNvSpPr/>
          <p:nvPr/>
        </p:nvSpPr>
        <p:spPr>
          <a:xfrm>
            <a:off x="0" y="89338"/>
            <a:ext cx="12191999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21563-F0D2-4357-86E6-707191A228A5}"/>
              </a:ext>
            </a:extLst>
          </p:cNvPr>
          <p:cNvSpPr txBox="1"/>
          <p:nvPr/>
        </p:nvSpPr>
        <p:spPr>
          <a:xfrm>
            <a:off x="1676399" y="1447131"/>
            <a:ext cx="8839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9AD46F-BA0B-48F9-A1A3-C3FFDEFBD31D}"/>
              </a:ext>
            </a:extLst>
          </p:cNvPr>
          <p:cNvSpPr/>
          <p:nvPr/>
        </p:nvSpPr>
        <p:spPr>
          <a:xfrm>
            <a:off x="0" y="0"/>
            <a:ext cx="12412087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9F7F6-94CD-49EF-8B0C-1745ABA33686}"/>
              </a:ext>
            </a:extLst>
          </p:cNvPr>
          <p:cNvSpPr txBox="1"/>
          <p:nvPr/>
        </p:nvSpPr>
        <p:spPr>
          <a:xfrm>
            <a:off x="4432859" y="161902"/>
            <a:ext cx="3012970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AE42F-185E-4086-B9DB-AC733E2296FD}"/>
              </a:ext>
            </a:extLst>
          </p:cNvPr>
          <p:cNvSpPr txBox="1"/>
          <p:nvPr/>
        </p:nvSpPr>
        <p:spPr>
          <a:xfrm>
            <a:off x="220089" y="3768143"/>
            <a:ext cx="5875912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০১৭১৭-০০২১৫১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www.ictsuggestion.com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8DF8F-72F0-457A-815A-9D4E613564B0}"/>
              </a:ext>
            </a:extLst>
          </p:cNvPr>
          <p:cNvSpPr txBox="1"/>
          <p:nvPr/>
        </p:nvSpPr>
        <p:spPr>
          <a:xfrm>
            <a:off x="6316091" y="3764477"/>
            <a:ext cx="565582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5FF33-97C9-41AF-9A0C-DAF80E89F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84" y="161902"/>
            <a:ext cx="3330112" cy="333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95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BC8FC6-5175-4404-844C-46B906A7B2BD}"/>
              </a:ext>
            </a:extLst>
          </p:cNvPr>
          <p:cNvSpPr/>
          <p:nvPr/>
        </p:nvSpPr>
        <p:spPr>
          <a:xfrm>
            <a:off x="66317" y="221673"/>
            <a:ext cx="12059366" cy="6636327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55278-F39E-4114-ABF8-9833CAAB5C40}"/>
              </a:ext>
            </a:extLst>
          </p:cNvPr>
          <p:cNvSpPr/>
          <p:nvPr/>
        </p:nvSpPr>
        <p:spPr>
          <a:xfrm>
            <a:off x="3186884" y="234461"/>
            <a:ext cx="6407834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2C993-8652-423D-B45B-C646DA873E03}"/>
              </a:ext>
            </a:extLst>
          </p:cNvPr>
          <p:cNvSpPr txBox="1"/>
          <p:nvPr/>
        </p:nvSpPr>
        <p:spPr>
          <a:xfrm>
            <a:off x="2369466" y="5015428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ছবিতে</a:t>
            </a:r>
            <a:r>
              <a:rPr lang="en-US" sz="2400" dirty="0"/>
              <a:t> </a:t>
            </a:r>
            <a:r>
              <a:rPr lang="en-US" sz="2400" dirty="0" err="1"/>
              <a:t>মহিলাটি</a:t>
            </a:r>
            <a:r>
              <a:rPr lang="en-US" sz="2400" dirty="0"/>
              <a:t> </a:t>
            </a:r>
            <a:r>
              <a:rPr lang="en-US" sz="2400" dirty="0" err="1"/>
              <a:t>কি</a:t>
            </a:r>
            <a:r>
              <a:rPr lang="en-US" sz="2400" dirty="0"/>
              <a:t> </a:t>
            </a:r>
            <a:r>
              <a:rPr lang="en-US" sz="2400" dirty="0" err="1"/>
              <a:t>করছে</a:t>
            </a:r>
            <a:r>
              <a:rPr lang="en-US" sz="2400" dirty="0"/>
              <a:t>?</a:t>
            </a:r>
          </a:p>
        </p:txBody>
      </p:sp>
      <p:pic>
        <p:nvPicPr>
          <p:cNvPr id="1026" name="Picture 2" descr="C:\Users\H\Desktop\focused_202444282-stock-photo-smiling-businesswoman-talking-telephone-wor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34" y="1621365"/>
            <a:ext cx="4805800" cy="320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\Desktop\Phone-kotha20160720125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18" y="1621365"/>
            <a:ext cx="4805800" cy="32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40E19A-CA28-48A7-855C-D52C4467302F}"/>
              </a:ext>
            </a:extLst>
          </p:cNvPr>
          <p:cNvSpPr txBox="1"/>
          <p:nvPr/>
        </p:nvSpPr>
        <p:spPr>
          <a:xfrm>
            <a:off x="8011125" y="5015428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ছেলেটি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 </a:t>
            </a:r>
            <a:r>
              <a:rPr lang="en-US" sz="2400" dirty="0" err="1"/>
              <a:t>করছে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773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1D827E-9BF4-4536-9C0B-0D7D7ED192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EF6BA-0696-4C09-B5D0-EDB3E86DC7BB}"/>
              </a:ext>
            </a:extLst>
          </p:cNvPr>
          <p:cNvSpPr txBox="1">
            <a:spLocks/>
          </p:cNvSpPr>
          <p:nvPr/>
        </p:nvSpPr>
        <p:spPr>
          <a:xfrm>
            <a:off x="3029243" y="55333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50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pc="50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pc="50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pc="50" dirty="0">
                <a:ln w="11430"/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EA9B76-EDAD-45B2-8BB6-0135AF20FCD5}"/>
              </a:ext>
            </a:extLst>
          </p:cNvPr>
          <p:cNvSpPr txBox="1">
            <a:spLocks/>
          </p:cNvSpPr>
          <p:nvPr/>
        </p:nvSpPr>
        <p:spPr>
          <a:xfrm>
            <a:off x="2419643" y="108673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r>
              <a:rPr lang="en-US" sz="66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B618B4-3795-4FEA-AD82-8533A2AAF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43" y="2639759"/>
            <a:ext cx="5029200" cy="2959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29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9D6DC8-5C46-4EF6-801B-2D7ED8088C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5">
                  <a:satMod val="105000"/>
                  <a:tint val="67000"/>
                  <a:alpha val="27000"/>
                  <a:lumMod val="91000"/>
                  <a:lumOff val="9000"/>
                </a:schemeClr>
              </a:gs>
              <a:gs pos="10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545E39-C59A-4C49-9C24-BE2E5D1EAB20}"/>
              </a:ext>
            </a:extLst>
          </p:cNvPr>
          <p:cNvCxnSpPr>
            <a:cxnSpLocks/>
          </p:cNvCxnSpPr>
          <p:nvPr/>
        </p:nvCxnSpPr>
        <p:spPr>
          <a:xfrm>
            <a:off x="76203" y="1295400"/>
            <a:ext cx="12115797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9A7E3DE-F398-4E9B-A4CF-A0D50831C350}"/>
              </a:ext>
            </a:extLst>
          </p:cNvPr>
          <p:cNvSpPr txBox="1"/>
          <p:nvPr/>
        </p:nvSpPr>
        <p:spPr>
          <a:xfrm>
            <a:off x="4164037" y="186035"/>
            <a:ext cx="3020534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9BB2E-CE56-474E-882F-D793B3F34607}"/>
              </a:ext>
            </a:extLst>
          </p:cNvPr>
          <p:cNvSpPr txBox="1"/>
          <p:nvPr/>
        </p:nvSpPr>
        <p:spPr>
          <a:xfrm>
            <a:off x="304800" y="1752600"/>
            <a:ext cx="11385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800" dirty="0">
                <a:latin typeface="Nikosh" pitchFamily="2" charset="0"/>
                <a:cs typeface="Nikosh" pitchFamily="2" charset="0"/>
              </a:rPr>
              <a:t>১.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BD" sz="2800" dirty="0">
                <a:latin typeface="Nikosh" pitchFamily="2" charset="0"/>
                <a:cs typeface="Nikosh" pitchFamily="2" charset="0"/>
              </a:rPr>
              <a:t>২.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একমুখী যোগাযোগ বা ব্রডকাস্ট পদ্ধতি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পারবে;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2800" dirty="0">
                <a:latin typeface="Nikosh" pitchFamily="2" charset="0"/>
                <a:cs typeface="Nikosh" pitchFamily="2" charset="0"/>
              </a:rPr>
              <a:t>৩.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দ্বিমুখী যোগাযোগ পদ্ধতি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পারবে;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BD" sz="2800" dirty="0">
                <a:latin typeface="Nikosh" pitchFamily="2" charset="0"/>
                <a:cs typeface="Nikosh" pitchFamily="2" charset="0"/>
              </a:rPr>
              <a:t>৪.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একই সাথে একমূখী ও দ্বিমুখী যোগাযোগের মাধ্যম হিসেবে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</a:p>
          <a:p>
            <a:pPr lvl="0"/>
            <a:r>
              <a:rPr lang="en-US" sz="2800" dirty="0">
                <a:latin typeface="Nikosh" pitchFamily="2" charset="0"/>
                <a:cs typeface="Nikosh" pitchFamily="2" charset="0"/>
              </a:rPr>
              <a:t>    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আইসিটির সুবিধা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9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3F91A7-887B-44F4-AF6A-EAE224E0FB90}"/>
              </a:ext>
            </a:extLst>
          </p:cNvPr>
          <p:cNvSpPr txBox="1">
            <a:spLocks/>
          </p:cNvSpPr>
          <p:nvPr/>
        </p:nvSpPr>
        <p:spPr>
          <a:xfrm>
            <a:off x="2426677" y="294021"/>
            <a:ext cx="7280141" cy="7596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sz="32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4ED4BD67-7D1E-497A-80C5-8106FE2C09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905000"/>
            <a:ext cx="2905993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EB2FC6-ADBA-4464-B86E-076137F82107}"/>
              </a:ext>
            </a:extLst>
          </p:cNvPr>
          <p:cNvSpPr txBox="1"/>
          <p:nvPr/>
        </p:nvSpPr>
        <p:spPr>
          <a:xfrm>
            <a:off x="3722232" y="3069930"/>
            <a:ext cx="4145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১৩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সংকেত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6E152-58D3-4A54-9556-88FA0BB95D08}"/>
              </a:ext>
            </a:extLst>
          </p:cNvPr>
          <p:cNvSpPr txBox="1"/>
          <p:nvPr/>
        </p:nvSpPr>
        <p:spPr>
          <a:xfrm>
            <a:off x="3508691" y="5822792"/>
            <a:ext cx="577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“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আমি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যতো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গান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”</a:t>
            </a:r>
          </a:p>
        </p:txBody>
      </p:sp>
      <p:pic>
        <p:nvPicPr>
          <p:cNvPr id="2050" name="Picture 2" descr="C:\Users\H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7" y="2557462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51D8D9-2B20-4BE5-83F6-8C07B715ACCF}"/>
              </a:ext>
            </a:extLst>
          </p:cNvPr>
          <p:cNvSpPr txBox="1">
            <a:spLocks/>
          </p:cNvSpPr>
          <p:nvPr/>
        </p:nvSpPr>
        <p:spPr>
          <a:xfrm>
            <a:off x="2363372" y="4664613"/>
            <a:ext cx="7764379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Nikosh" pitchFamily="2" charset="0"/>
                <a:cs typeface="Nikosh" pitchFamily="2" charset="0"/>
              </a:rPr>
              <a:t>সেই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dirty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C43115-56A1-413C-B8B9-EDACA7620645}"/>
              </a:ext>
            </a:extLst>
          </p:cNvPr>
          <p:cNvSpPr txBox="1">
            <a:spLocks/>
          </p:cNvSpPr>
          <p:nvPr/>
        </p:nvSpPr>
        <p:spPr>
          <a:xfrm>
            <a:off x="4262509" y="281354"/>
            <a:ext cx="34011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66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66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E3296C-1F19-4F77-9A6D-768DE9C3C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4706352" y="2007577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B55A97-4C37-4DE0-9D9D-39B35C270289}"/>
              </a:ext>
            </a:extLst>
          </p:cNvPr>
          <p:cNvSpPr txBox="1">
            <a:spLocks/>
          </p:cNvSpPr>
          <p:nvPr/>
        </p:nvSpPr>
        <p:spPr>
          <a:xfrm>
            <a:off x="1765496" y="2605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>
                <a:ln w="11430"/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E1EF0-9F20-4060-9C45-B54B16D8507B}"/>
              </a:ext>
            </a:extLst>
          </p:cNvPr>
          <p:cNvSpPr txBox="1"/>
          <p:nvPr/>
        </p:nvSpPr>
        <p:spPr>
          <a:xfrm>
            <a:off x="3459948" y="5905649"/>
            <a:ext cx="503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এর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E75EC4-358A-4BAC-84E6-0D61F02BEF56}"/>
              </a:ext>
            </a:extLst>
          </p:cNvPr>
          <p:cNvGrpSpPr/>
          <p:nvPr/>
        </p:nvGrpSpPr>
        <p:grpSpPr>
          <a:xfrm>
            <a:off x="7484414" y="4384199"/>
            <a:ext cx="2087002" cy="1471252"/>
            <a:chOff x="6176118" y="4398266"/>
            <a:chExt cx="2087002" cy="14712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E89086-5BA1-4F86-ABA7-A6B0E9A11ACD}"/>
                </a:ext>
              </a:extLst>
            </p:cNvPr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>
              <a:extLst>
                <a:ext uri="{FF2B5EF4-FFF2-40B4-BE49-F238E27FC236}">
                  <a16:creationId xmlns:a16="http://schemas.microsoft.com/office/drawing/2014/main" id="{238331A3-81AB-4D4F-80F9-B4D648FAD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0FC216-43E2-49C2-B837-6F3DA1597F43}"/>
              </a:ext>
            </a:extLst>
          </p:cNvPr>
          <p:cNvGrpSpPr/>
          <p:nvPr/>
        </p:nvGrpSpPr>
        <p:grpSpPr>
          <a:xfrm>
            <a:off x="7379638" y="1492906"/>
            <a:ext cx="1975409" cy="1211552"/>
            <a:chOff x="6071342" y="1506973"/>
            <a:chExt cx="1975409" cy="1211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DE8113-8A9E-4167-B75C-4441AD0E87A8}"/>
                </a:ext>
              </a:extLst>
            </p:cNvPr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7" name="Content Placeholder 3">
              <a:extLst>
                <a:ext uri="{FF2B5EF4-FFF2-40B4-BE49-F238E27FC236}">
                  <a16:creationId xmlns:a16="http://schemas.microsoft.com/office/drawing/2014/main" id="{A86A52DB-F32F-408A-A476-75AC1EC55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B17381-C4B5-4BAB-B00A-9A13E4442180}"/>
              </a:ext>
            </a:extLst>
          </p:cNvPr>
          <p:cNvGrpSpPr/>
          <p:nvPr/>
        </p:nvGrpSpPr>
        <p:grpSpPr>
          <a:xfrm>
            <a:off x="5156727" y="3059666"/>
            <a:ext cx="1839301" cy="1655132"/>
            <a:chOff x="3848431" y="3073733"/>
            <a:chExt cx="1839301" cy="16551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3D870B-F498-4E4A-ABF3-033C1A6B7199}"/>
                </a:ext>
              </a:extLst>
            </p:cNvPr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" name="Content Placeholder 3">
              <a:extLst>
                <a:ext uri="{FF2B5EF4-FFF2-40B4-BE49-F238E27FC236}">
                  <a16:creationId xmlns:a16="http://schemas.microsoft.com/office/drawing/2014/main" id="{648DF163-4823-472C-9BEA-C9F469565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BF7968-20A1-458A-B203-9B000D0BAF38}"/>
              </a:ext>
            </a:extLst>
          </p:cNvPr>
          <p:cNvGrpSpPr/>
          <p:nvPr/>
        </p:nvGrpSpPr>
        <p:grpSpPr>
          <a:xfrm>
            <a:off x="2797647" y="1359365"/>
            <a:ext cx="2130754" cy="1259624"/>
            <a:chOff x="1489351" y="1373432"/>
            <a:chExt cx="2130754" cy="12596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741AB8-4442-443C-BFA8-D676ABDD0496}"/>
                </a:ext>
              </a:extLst>
            </p:cNvPr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3" name="Content Placeholder 3">
              <a:extLst>
                <a:ext uri="{FF2B5EF4-FFF2-40B4-BE49-F238E27FC236}">
                  <a16:creationId xmlns:a16="http://schemas.microsoft.com/office/drawing/2014/main" id="{5A2EC40C-3173-4740-BB04-462991301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E10415-1B51-442F-8EC8-1A44EFB7E7AF}"/>
              </a:ext>
            </a:extLst>
          </p:cNvPr>
          <p:cNvGrpSpPr/>
          <p:nvPr/>
        </p:nvGrpSpPr>
        <p:grpSpPr>
          <a:xfrm>
            <a:off x="2964427" y="4481733"/>
            <a:ext cx="1769869" cy="1254427"/>
            <a:chOff x="1656131" y="4693507"/>
            <a:chExt cx="1769869" cy="12544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1175A1-E2A2-4AC0-974D-A3FA87CD649D}"/>
                </a:ext>
              </a:extLst>
            </p:cNvPr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6" name="Content Placeholder 3">
              <a:extLst>
                <a:ext uri="{FF2B5EF4-FFF2-40B4-BE49-F238E27FC236}">
                  <a16:creationId xmlns:a16="http://schemas.microsoft.com/office/drawing/2014/main" id="{1F03999B-5CD9-4A88-9CDA-FDF662400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1E315C-C6D0-41EA-8896-4FA8008FB3CF}"/>
              </a:ext>
            </a:extLst>
          </p:cNvPr>
          <p:cNvCxnSpPr>
            <a:stCxn id="23" idx="3"/>
          </p:cNvCxnSpPr>
          <p:nvPr/>
        </p:nvCxnSpPr>
        <p:spPr>
          <a:xfrm flipV="1">
            <a:off x="4928401" y="2144194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E784C3-C1AB-4335-AA89-FE4D863EB19B}"/>
              </a:ext>
            </a:extLst>
          </p:cNvPr>
          <p:cNvCxnSpPr/>
          <p:nvPr/>
        </p:nvCxnSpPr>
        <p:spPr>
          <a:xfrm>
            <a:off x="8013896" y="2801992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7A3CA03-6ECF-4A25-B949-F097714900BD}"/>
              </a:ext>
            </a:extLst>
          </p:cNvPr>
          <p:cNvCxnSpPr/>
          <p:nvPr/>
        </p:nvCxnSpPr>
        <p:spPr>
          <a:xfrm flipH="1">
            <a:off x="4928401" y="5013397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9D064E-29B9-4064-8268-312E64B90783}"/>
              </a:ext>
            </a:extLst>
          </p:cNvPr>
          <p:cNvCxnSpPr/>
          <p:nvPr/>
        </p:nvCxnSpPr>
        <p:spPr>
          <a:xfrm flipV="1">
            <a:off x="4312946" y="2704458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7B3ADC4-ED66-4F1B-A414-707705FC9F51}"/>
              </a:ext>
            </a:extLst>
          </p:cNvPr>
          <p:cNvSpPr txBox="1">
            <a:spLocks/>
          </p:cNvSpPr>
          <p:nvPr/>
        </p:nvSpPr>
        <p:spPr>
          <a:xfrm>
            <a:off x="2426676" y="4575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যোগাযোগের প্রকারভেদ…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Explosion 1 4">
            <a:extLst>
              <a:ext uri="{FF2B5EF4-FFF2-40B4-BE49-F238E27FC236}">
                <a16:creationId xmlns:a16="http://schemas.microsoft.com/office/drawing/2014/main" id="{9164612A-7D61-4FB3-8D1E-0A96150D49BB}"/>
              </a:ext>
            </a:extLst>
          </p:cNvPr>
          <p:cNvSpPr/>
          <p:nvPr/>
        </p:nvSpPr>
        <p:spPr>
          <a:xfrm>
            <a:off x="5278884" y="202261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52857B-66E7-4E4E-B657-49591E8A6A25}"/>
              </a:ext>
            </a:extLst>
          </p:cNvPr>
          <p:cNvGrpSpPr/>
          <p:nvPr/>
        </p:nvGrpSpPr>
        <p:grpSpPr>
          <a:xfrm>
            <a:off x="3188676" y="3239305"/>
            <a:ext cx="4418642" cy="2399495"/>
            <a:chOff x="1219200" y="3239305"/>
            <a:chExt cx="4418642" cy="2399495"/>
          </a:xfrm>
        </p:grpSpPr>
        <p:sp>
          <p:nvSpPr>
            <p:cNvPr id="11" name="Flowchart: Document 10">
              <a:extLst>
                <a:ext uri="{FF2B5EF4-FFF2-40B4-BE49-F238E27FC236}">
                  <a16:creationId xmlns:a16="http://schemas.microsoft.com/office/drawing/2014/main" id="{D614B5F9-9C95-41F9-A583-93544516A0B8}"/>
                </a:ext>
              </a:extLst>
            </p:cNvPr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5261A63-A934-46F2-9549-6C16443F4D32}"/>
                </a:ext>
              </a:extLst>
            </p:cNvPr>
            <p:cNvCxnSpPr>
              <a:stCxn id="9" idx="17"/>
            </p:cNvCxnSpPr>
            <p:nvPr/>
          </p:nvCxnSpPr>
          <p:spPr>
            <a:xfrm flipH="1">
              <a:off x="4179282" y="323930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9A22C8-5E64-4EEA-8402-27F28C7E1EE3}"/>
              </a:ext>
            </a:extLst>
          </p:cNvPr>
          <p:cNvGrpSpPr/>
          <p:nvPr/>
        </p:nvGrpSpPr>
        <p:grpSpPr>
          <a:xfrm>
            <a:off x="7606434" y="3210596"/>
            <a:ext cx="1981200" cy="2348375"/>
            <a:chOff x="5791200" y="3210596"/>
            <a:chExt cx="1981200" cy="2348375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A30D71B-050E-4D6F-B636-C55868FC2461}"/>
                </a:ext>
              </a:extLst>
            </p:cNvPr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CDC9A7A-1E9D-430C-B96C-385E6B59AC50}"/>
                </a:ext>
              </a:extLst>
            </p:cNvPr>
            <p:cNvCxnSpPr>
              <a:stCxn id="9" idx="10"/>
              <a:endCxn id="14" idx="0"/>
            </p:cNvCxnSpPr>
            <p:nvPr/>
          </p:nvCxnSpPr>
          <p:spPr>
            <a:xfrm flipH="1">
              <a:off x="6781800" y="3210596"/>
              <a:ext cx="824634" cy="748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5711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333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200</cp:revision>
  <dcterms:created xsi:type="dcterms:W3CDTF">2020-09-11T11:14:16Z</dcterms:created>
  <dcterms:modified xsi:type="dcterms:W3CDTF">2021-05-30T13:38:44Z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10149639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</Properties>
</file>