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1" r:id="rId12"/>
    <p:sldId id="272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8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2C2F01"/>
    <a:srgbClr val="003300"/>
    <a:srgbClr val="000000"/>
    <a:srgbClr val="FF9900"/>
    <a:srgbClr val="990099"/>
    <a:srgbClr val="660033"/>
    <a:srgbClr val="660066"/>
    <a:srgbClr val="33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1" autoAdjust="0"/>
    <p:restoredTop sz="94660"/>
  </p:normalViewPr>
  <p:slideViewPr>
    <p:cSldViewPr>
      <p:cViewPr varScale="1">
        <p:scale>
          <a:sx n="68" d="100"/>
          <a:sy n="68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F2A02-1140-409A-9D81-5A9F64778F46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D1CCA-93CB-413D-960B-61045E41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1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D1CCA-93CB-413D-960B-61045E4168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7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51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1930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78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3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8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1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8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9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8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5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1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7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F35DE1-B355-4749-959F-8A7D57863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2843"/>
            <a:ext cx="5989320" cy="50310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600135" y="27432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i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শুভ</a:t>
            </a:r>
            <a:r>
              <a:rPr lang="en-US" sz="6000" b="1" i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i="1" dirty="0" err="1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en-US" sz="6000" b="1" i="1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13314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724400"/>
            <a:ext cx="8733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তাঁর শিক্ষাজীবন শুরু ৭ বছর বয়সে গিমাডাঙ্গা প্রাইমারি স্কুলে।</a:t>
            </a:r>
            <a:endParaRPr lang="en-US" sz="5400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87605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458200" cy="4495799"/>
          </a:xfrm>
          <a:prstGeom prst="round2Diag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83005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496" y="6172200"/>
            <a:ext cx="8839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দুই বছর পর তিনি গোপালগঞ্জ পাবলিক স্কুলে ভর্তি হন 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86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08" y="5105400"/>
            <a:ext cx="9109553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0000"/>
                </a:solidFill>
                <a:latin typeface="NikoshLightBAN" pitchFamily="2" charset="0"/>
                <a:cs typeface="NikoshLightBAN" pitchFamily="2" charset="0"/>
              </a:rPr>
              <a:t>তিনি মাধ্যমিক শিক্ষা লাভ করেন গোপালগঞ্জ মিশন হাই স্কুল থেকে।</a:t>
            </a:r>
            <a:endParaRPr lang="en-US" sz="4400" dirty="0">
              <a:solidFill>
                <a:srgbClr val="000000"/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5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150" y="4919008"/>
            <a:ext cx="8811697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bg1"/>
                </a:solidFill>
                <a:latin typeface="NikoshLightBAN" pitchFamily="2" charset="0"/>
                <a:cs typeface="NikoshLightBAN" pitchFamily="2" charset="0"/>
              </a:rPr>
              <a:t>কলকাতার ইসলামিয়া কলেজ থেকে  বিএ পাশ করে তিনি ঢাকা বিশ্ববিদ্যালয়ে আইন বিভাগে ভর্তি হন।</a:t>
            </a:r>
            <a:endParaRPr lang="en-US" sz="4000" b="1" dirty="0">
              <a:solidFill>
                <a:schemeClr val="bg1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4" name="Picture 3" descr="ISLAMI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8" y="127348"/>
            <a:ext cx="7620000" cy="4286250"/>
          </a:xfrm>
          <a:prstGeom prst="flowChartAlternateProcess">
            <a:avLst/>
          </a:prstGeom>
          <a:ln w="76200">
            <a:solidFill>
              <a:srgbClr val="0066FF"/>
            </a:solidFill>
          </a:ln>
        </p:spPr>
      </p:pic>
    </p:spTree>
    <p:extLst>
      <p:ext uri="{BB962C8B-B14F-4D97-AF65-F5344CB8AC3E}">
        <p14:creationId xmlns:p14="http://schemas.microsoft.com/office/powerpoint/2010/main" val="334998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495222"/>
            <a:ext cx="79248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তখন থেকেই তিনি বাঙ্গালির বিভিন্ন অধিকার আদায়ের আন্দোলনে অংশ নেন 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27" y="0"/>
            <a:ext cx="9581640" cy="68208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95" y="4991963"/>
            <a:ext cx="84582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এসব আন্দোলনের কারণে তাঁকে বহুবার কারাবন্দি হতে হয়।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75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609" y="6019800"/>
            <a:ext cx="878179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কিন্তু আন্দোলন সংগ্রামে তিনি ছিলেন অবিচল 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7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70539"/>
              </p:ext>
            </p:extLst>
          </p:nvPr>
        </p:nvGraphicFramePr>
        <p:xfrm>
          <a:off x="2895600" y="25400"/>
          <a:ext cx="3429000" cy="11938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3800">
                <a:tc>
                  <a:txBody>
                    <a:bodyPr/>
                    <a:lstStyle/>
                    <a:p>
                      <a:r>
                        <a:rPr lang="bn-BD" sz="5400" dirty="0">
                          <a:latin typeface="NikoshBAN" pitchFamily="2" charset="0"/>
                          <a:cs typeface="NikoshBAN" pitchFamily="2" charset="0"/>
                        </a:rPr>
                        <a:t>দলীয় কাজ</a:t>
                      </a:r>
                      <a:endParaRPr lang="en-US" sz="5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752599"/>
            <a:ext cx="754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4400" u="sng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দল পদ্মা</a:t>
            </a:r>
          </a:p>
          <a:p>
            <a:pPr marL="457200" indent="-457200">
              <a:buClr>
                <a:srgbClr val="00B050"/>
              </a:buClr>
              <a:buFont typeface="Wingdings" pitchFamily="2" charset="2"/>
              <a:buChar char="v"/>
            </a:pPr>
            <a:r>
              <a:rPr lang="bn-BD" sz="32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শেখ মুজিবুর রহমানের জন্ম সাল লিখ।</a:t>
            </a:r>
          </a:p>
          <a:p>
            <a:pPr>
              <a:buClr>
                <a:srgbClr val="00B050"/>
              </a:buClr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    </a:t>
            </a:r>
            <a:endParaRPr lang="bn-BD" sz="4000" u="sng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Clr>
                <a:srgbClr val="00B050"/>
              </a:buClr>
              <a:buFont typeface="Wingdings" pitchFamily="2" charset="2"/>
              <a:buChar char="v"/>
            </a:pPr>
            <a:r>
              <a:rPr lang="bn-BD" sz="3200" dirty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শেখ মুজিবুর রহমান কোথায় জন্মগ্রহণ করেন লিখ।</a:t>
            </a:r>
            <a:endParaRPr lang="en-US" sz="32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00B050"/>
              </a:buClr>
            </a:pPr>
            <a:endParaRPr lang="bn-BD" sz="4000" u="sng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Clr>
                <a:srgbClr val="00B050"/>
              </a:buClr>
              <a:buFont typeface="Wingdings" pitchFamily="2" charset="2"/>
              <a:buChar char="v"/>
            </a:pPr>
            <a:r>
              <a:rPr lang="bn-BD" sz="3200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শেখ মুজিবুর রহমান কোথায় আইন বিভাগে ভর্তি হন লিখ ।</a:t>
            </a:r>
            <a:endParaRPr lang="en-US" sz="32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7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7924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6000" b="1" u="sng" dirty="0">
                <a:latin typeface="NikoshBAN" pitchFamily="2" charset="0"/>
                <a:cs typeface="NikoshBAN" pitchFamily="2" charset="0"/>
              </a:rPr>
              <a:t>দল মেঘনা</a:t>
            </a:r>
          </a:p>
          <a:p>
            <a:r>
              <a:rPr lang="bn-BD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সনের পাশে উল্লেখযোগ্য ঘটনা লেখ ।</a:t>
            </a:r>
            <a:endParaRPr lang="bn-BD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                  ১৯২০</a:t>
            </a:r>
            <a:endParaRPr lang="en-US" sz="5400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                  ১৯২৭</a:t>
            </a:r>
          </a:p>
          <a:p>
            <a:r>
              <a:rPr lang="en-US" sz="5400" dirty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                  ১৯২৯</a:t>
            </a:r>
            <a:endParaRPr lang="bn-BD" sz="54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9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371" y="51137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000" b="1" u="sng" dirty="0">
                <a:latin typeface="NikoshBAN" pitchFamily="2" charset="0"/>
                <a:cs typeface="NikoshBAN" pitchFamily="2" charset="0"/>
              </a:rPr>
              <a:t>দল যমুনা</a:t>
            </a:r>
          </a:p>
          <a:p>
            <a:endParaRPr lang="bn-BD" sz="6000" u="sng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বঙ্গবন্ধুর শিক্ষা জীবন নিয়ে কিছু তথ্য  লিখ।</a:t>
            </a:r>
            <a:endParaRPr lang="en-US" sz="6000" dirty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075927"/>
            <a:ext cx="6172200" cy="243143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মতিউর রহমান </a:t>
            </a:r>
            <a:endParaRPr lang="bn-BD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en-US" sz="3200" dirty="0" err="1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গোপাল</a:t>
            </a:r>
            <a:r>
              <a:rPr lang="en-US" sz="3200" dirty="0" err="1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32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IN" sz="32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কালীগঞ্জ, </a:t>
            </a:r>
            <a:r>
              <a:rPr lang="en-US" sz="3200" dirty="0" err="1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32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884473F-C1FC-4073-944A-D70449C1FB75}"/>
              </a:ext>
            </a:extLst>
          </p:cNvPr>
          <p:cNvGrpSpPr/>
          <p:nvPr/>
        </p:nvGrpSpPr>
        <p:grpSpPr>
          <a:xfrm>
            <a:off x="457200" y="381000"/>
            <a:ext cx="2133600" cy="2286000"/>
            <a:chOff x="76200" y="76200"/>
            <a:chExt cx="3048000" cy="33528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43FA3D5-091E-4766-87E3-6DEC169789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5" r="13726" b="13726"/>
            <a:stretch/>
          </p:blipFill>
          <p:spPr>
            <a:xfrm>
              <a:off x="76200" y="76200"/>
              <a:ext cx="3048000" cy="33528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40C7B89-095C-4D67-BCD2-8F8B5FED4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595216"/>
              <a:ext cx="2133600" cy="231476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159772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81400" y="1524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" y="1143254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১।শেখ মুজিবুর রহমানের ডাক নাম কি 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২।তাঁর বাবা-মায়ের নাম কি 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৩।তিনি কোথা থেকে ম্যাধ্যমিক শিক্ষা লাভ করেন 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৪।তিনি কোন কলেজ থেকে বিএ পাশ করেন ?</a:t>
            </a:r>
          </a:p>
          <a:p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5663" y="4038600"/>
            <a:ext cx="7810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উত্তরঃ ১।খোকা ২।শেখ লুৎফুর রহমান ও সায়েরা খাতুন ৩।গোপালগঞ্জ মিশন হাই স্কুল ৪।কলকাতা ইসলামিয়া কলেজ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3F6644-5524-40C4-B054-5FC8DB4351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99" r="82362" b="9632"/>
          <a:stretch/>
        </p:blipFill>
        <p:spPr>
          <a:xfrm>
            <a:off x="-7169" y="0"/>
            <a:ext cx="785576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7463" y="2395448"/>
            <a:ext cx="8077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solidFill>
                  <a:srgbClr val="4D133A"/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11500" dirty="0">
              <a:solidFill>
                <a:srgbClr val="4D133A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8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1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তৃতীয় শ্রেণী</a:t>
            </a:r>
          </a:p>
          <a:p>
            <a:pPr algn="ctr"/>
            <a:r>
              <a:rPr lang="bn-BD" sz="40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pPr algn="ctr"/>
            <a:r>
              <a:rPr lang="bn-BD" sz="40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অধ্যায় ১০ – আমাদের জাতির পিতা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২০/০৪/২০২১ 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সময়-৫০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3836968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10668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4800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১।</a:t>
            </a:r>
            <a:r>
              <a:rPr lang="bn-BD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বাংলাদেশের জাতির পিতার নাম বলতে পারবে</a:t>
            </a:r>
            <a:r>
              <a:rPr lang="en-US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/>
            <a:r>
              <a:rPr lang="en-US" sz="4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জাতির পিতার শিক্ষাজীবনী সংক্ষেপে বলতে পারবে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পারবে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67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2"/>
            <a:ext cx="9144000" cy="68572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3" y="6150114"/>
            <a:ext cx="9067798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জাতির জনক বঙ্গবন্ধু শেখ মুজিবুর রহমান।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5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158662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bn-BD" sz="3600" dirty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ঃ</a:t>
            </a:r>
            <a:endParaRPr lang="bn-BD" sz="3200" dirty="0">
              <a:latin typeface="Arial"/>
            </a:endParaRPr>
          </a:p>
          <a:p>
            <a:pPr algn="ctr" fontAlgn="t"/>
            <a:r>
              <a:rPr lang="bn-BD" sz="3600" dirty="0">
                <a:solidFill>
                  <a:srgbClr val="000000"/>
                </a:solidFill>
                <a:latin typeface="NikoshBAN"/>
                <a:cs typeface="NikoshBAN"/>
              </a:rPr>
              <a:t>   </a:t>
            </a:r>
            <a:r>
              <a:rPr lang="bn-BD" sz="4400" dirty="0">
                <a:solidFill>
                  <a:srgbClr val="000000"/>
                </a:solidFill>
                <a:latin typeface="NikoshBAN"/>
                <a:cs typeface="NikoshBAN"/>
              </a:rPr>
              <a:t>বঙ্গবন্ধুর শিক্ষা ও সংগ্রামী জীবন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95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5181600"/>
            <a:ext cx="68580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বঙ্গবন্ধু ১৯২০ সালের ১৭ মার্চ টুঙ্গিপ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ড়া গ্রামে জন্মগ্রহণ করেন 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palgonj201406070916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81000"/>
            <a:ext cx="4422588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8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399" y="5721471"/>
            <a:ext cx="8839200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তাঁর ডাক নাম খোকা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33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534561"/>
            <a:ext cx="85344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তাঁর বাবার নাম শেখ লুৎফর রহমান ও মায়ের নাম সায়েরা খাতুন 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28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</TotalTime>
  <Words>300</Words>
  <Application>Microsoft Office PowerPoint</Application>
  <PresentationFormat>On-screen Show (4:3)</PresentationFormat>
  <Paragraphs>48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NikoshBAN</vt:lpstr>
      <vt:lpstr>NikoshLightBAN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Acs</cp:lastModifiedBy>
  <cp:revision>151</cp:revision>
  <dcterms:created xsi:type="dcterms:W3CDTF">2006-08-16T00:00:00Z</dcterms:created>
  <dcterms:modified xsi:type="dcterms:W3CDTF">2021-05-30T11:45:11Z</dcterms:modified>
</cp:coreProperties>
</file>