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349" r:id="rId3"/>
    <p:sldId id="321" r:id="rId4"/>
    <p:sldId id="344" r:id="rId5"/>
    <p:sldId id="345" r:id="rId6"/>
    <p:sldId id="281" r:id="rId7"/>
    <p:sldId id="263" r:id="rId8"/>
    <p:sldId id="346" r:id="rId9"/>
    <p:sldId id="322" r:id="rId10"/>
    <p:sldId id="304" r:id="rId11"/>
    <p:sldId id="350" r:id="rId12"/>
    <p:sldId id="337" r:id="rId13"/>
    <p:sldId id="338" r:id="rId14"/>
    <p:sldId id="339" r:id="rId15"/>
    <p:sldId id="340" r:id="rId16"/>
    <p:sldId id="342" r:id="rId17"/>
    <p:sldId id="326" r:id="rId18"/>
    <p:sldId id="333" r:id="rId19"/>
    <p:sldId id="334" r:id="rId20"/>
    <p:sldId id="278" r:id="rId21"/>
    <p:sldId id="343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 userDrawn="1">
          <p15:clr>
            <a:srgbClr val="A4A3A4"/>
          </p15:clr>
        </p15:guide>
        <p15:guide id="2" pos="40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icrosoft" initials="M" lastIdx="1" clrIdx="1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0485" autoAdjust="0"/>
  </p:normalViewPr>
  <p:slideViewPr>
    <p:cSldViewPr snapToGrid="0" showGuides="1">
      <p:cViewPr varScale="1">
        <p:scale>
          <a:sx n="64" d="100"/>
          <a:sy n="64" d="100"/>
        </p:scale>
        <p:origin x="102" y="174"/>
      </p:cViewPr>
      <p:guideLst>
        <p:guide orient="horz" pos="3408"/>
        <p:guide pos="4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5F63-25F9-4422-82EB-CD4EAD6783B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D361-FCBF-47C3-B6E1-C4F712EDF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2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8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3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2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DC3B-D0F8-49FD-8E9E-949CDBD7672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pPr/>
              <a:t>31-May-21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443061" y="557192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3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08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68661" y="1017716"/>
            <a:ext cx="5950857" cy="2514484"/>
            <a:chOff x="5922818" y="1593594"/>
            <a:chExt cx="5728856" cy="2377826"/>
          </a:xfrm>
        </p:grpSpPr>
        <p:sp>
          <p:nvSpPr>
            <p:cNvPr id="25" name="Parallelogram 24"/>
            <p:cNvSpPr/>
            <p:nvPr/>
          </p:nvSpPr>
          <p:spPr>
            <a:xfrm>
              <a:off x="6664036" y="1898072"/>
              <a:ext cx="4294910" cy="1828801"/>
            </a:xfrm>
            <a:prstGeom prst="parallelogram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22818" y="3297381"/>
              <a:ext cx="1052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238509" y="3325089"/>
              <a:ext cx="1052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98728" y="1681233"/>
              <a:ext cx="1052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31527" y="1593594"/>
              <a:ext cx="1052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</a:t>
              </a:r>
            </a:p>
          </p:txBody>
        </p:sp>
      </p:grpSp>
      <p:pic>
        <p:nvPicPr>
          <p:cNvPr id="12" name="Picture 11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7045"/>
            <a:ext cx="4541145" cy="822892"/>
          </a:xfrm>
          <a:prstGeom prst="rect">
            <a:avLst/>
          </a:prstGeom>
        </p:spPr>
      </p:pic>
      <p:pic>
        <p:nvPicPr>
          <p:cNvPr id="15" name="Picture 14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06" y="4197927"/>
            <a:ext cx="11223430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" y="342900"/>
            <a:ext cx="9986964" cy="1071563"/>
          </a:xfrm>
          <a:prstGeom prst="rect">
            <a:avLst/>
          </a:prstGeom>
        </p:spPr>
      </p:pic>
      <p:pic>
        <p:nvPicPr>
          <p:cNvPr id="21" name="Picture 20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81" y="873960"/>
            <a:ext cx="2719994" cy="2626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026778-8A7B-4F05-AA63-1E35D1EE2D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7" b="2395"/>
          <a:stretch/>
        </p:blipFill>
        <p:spPr>
          <a:xfrm>
            <a:off x="744749" y="3429000"/>
            <a:ext cx="10117215" cy="32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431314" y="2090057"/>
            <a:ext cx="4542970" cy="2531615"/>
            <a:chOff x="7431314" y="2090057"/>
            <a:chExt cx="4542970" cy="2531615"/>
          </a:xfrm>
        </p:grpSpPr>
        <p:grpSp>
          <p:nvGrpSpPr>
            <p:cNvPr id="22" name="Group 21"/>
            <p:cNvGrpSpPr/>
            <p:nvPr/>
          </p:nvGrpSpPr>
          <p:grpSpPr>
            <a:xfrm>
              <a:off x="7431314" y="2090057"/>
              <a:ext cx="4542970" cy="2531615"/>
              <a:chOff x="7431314" y="2090057"/>
              <a:chExt cx="4542970" cy="253161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431314" y="2090057"/>
                <a:ext cx="4542970" cy="2075542"/>
                <a:chOff x="5922818" y="1593594"/>
                <a:chExt cx="5728856" cy="2377826"/>
              </a:xfrm>
            </p:grpSpPr>
            <p:sp>
              <p:nvSpPr>
                <p:cNvPr id="5" name="Parallelogram 4"/>
                <p:cNvSpPr/>
                <p:nvPr/>
              </p:nvSpPr>
              <p:spPr>
                <a:xfrm>
                  <a:off x="6664036" y="1898072"/>
                  <a:ext cx="4294910" cy="1828801"/>
                </a:xfrm>
                <a:prstGeom prst="parallelogram">
                  <a:avLst/>
                </a:prstGeom>
                <a:pattFill prst="pct75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922818" y="3297381"/>
                  <a:ext cx="10529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0238509" y="3325089"/>
                  <a:ext cx="10529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0598728" y="1681233"/>
                  <a:ext cx="10529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31527" y="1593594"/>
                  <a:ext cx="10529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D</a:t>
                  </a:r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8432800" y="2355828"/>
                <a:ext cx="2569029" cy="1596312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8447314" y="2355828"/>
                <a:ext cx="0" cy="159631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198150" y="3000588"/>
                <a:ext cx="8349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h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029822" y="3843141"/>
                <a:ext cx="8349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128123" y="4036897"/>
                <a:ext cx="81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b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9717314" y="4366361"/>
                <a:ext cx="1284515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8019098" y="4366361"/>
                <a:ext cx="1284515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626844" y="3850288"/>
                <a:ext cx="8349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↑</a:t>
                </a:r>
                <a:endParaRPr lang="en-US" sz="3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593007" y="3859330"/>
                <a:ext cx="8349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↑</a:t>
                </a:r>
                <a:endParaRPr lang="en-US" sz="320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8462196" y="3632204"/>
              <a:ext cx="391886" cy="29839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6" name="Picture 25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326" y="262571"/>
            <a:ext cx="7107349" cy="1475110"/>
          </a:xfrm>
          <a:prstGeom prst="rect">
            <a:avLst/>
          </a:prstGeom>
        </p:spPr>
      </p:pic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6049" y="2081268"/>
            <a:ext cx="11382582" cy="4046966"/>
          </a:xfrm>
          <a:prstGeom prst="rect">
            <a:avLst/>
          </a:prstGeom>
          <a:blipFill>
            <a:blip r:embed="rId3"/>
            <a:stretch>
              <a:fillRect l="-1875" t="-3163" b="-301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42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215486" y="2817864"/>
            <a:ext cx="4542970" cy="2354048"/>
            <a:chOff x="7215486" y="2817864"/>
            <a:chExt cx="4542970" cy="2354048"/>
          </a:xfrm>
        </p:grpSpPr>
        <p:grpSp>
          <p:nvGrpSpPr>
            <p:cNvPr id="3" name="Group 2"/>
            <p:cNvGrpSpPr/>
            <p:nvPr/>
          </p:nvGrpSpPr>
          <p:grpSpPr>
            <a:xfrm>
              <a:off x="7215486" y="2817864"/>
              <a:ext cx="4542970" cy="2354048"/>
              <a:chOff x="7431314" y="2090057"/>
              <a:chExt cx="4542970" cy="235404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431314" y="2090057"/>
                <a:ext cx="4542970" cy="2354048"/>
                <a:chOff x="7431314" y="2090057"/>
                <a:chExt cx="4542970" cy="2354048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7431314" y="2090057"/>
                  <a:ext cx="4542970" cy="2075542"/>
                  <a:chOff x="5922818" y="1593594"/>
                  <a:chExt cx="5728856" cy="2377826"/>
                </a:xfrm>
              </p:grpSpPr>
              <p:sp>
                <p:nvSpPr>
                  <p:cNvPr id="16" name="Parallelogram 15"/>
                  <p:cNvSpPr/>
                  <p:nvPr/>
                </p:nvSpPr>
                <p:spPr>
                  <a:xfrm>
                    <a:off x="6664036" y="1898072"/>
                    <a:ext cx="4294910" cy="1828800"/>
                  </a:xfrm>
                  <a:prstGeom prst="parallelogram">
                    <a:avLst/>
                  </a:prstGeom>
                  <a:pattFill prst="wdUp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28575">
                    <a:solidFill>
                      <a:schemeClr val="tx1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b="1" dirty="0" err="1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922818" y="3297381"/>
                    <a:ext cx="105294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A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0238509" y="3325089"/>
                    <a:ext cx="105294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B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0598728" y="1681233"/>
                    <a:ext cx="105294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C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331527" y="1593594"/>
                    <a:ext cx="105294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D</a:t>
                    </a:r>
                  </a:p>
                </p:txBody>
              </p: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8491703" y="2437777"/>
                  <a:ext cx="83498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/>
                    <a:t>h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8725651" y="3318503"/>
                  <a:ext cx="8349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E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9905400" y="2751666"/>
                  <a:ext cx="8152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/>
                    <a:t>d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626844" y="3850288"/>
                  <a:ext cx="83498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0593007" y="3859330"/>
                  <a:ext cx="83498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3200" dirty="0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 rot="19926939">
                <a:off x="9025422" y="3122923"/>
                <a:ext cx="170410" cy="24723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H="1">
              <a:off x="7844952" y="3105668"/>
              <a:ext cx="3374896" cy="1499646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86057" y="3024595"/>
              <a:ext cx="754420" cy="1139279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Pict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62" y="226406"/>
            <a:ext cx="9812215" cy="1192086"/>
          </a:xfrm>
          <a:prstGeom prst="rect">
            <a:avLst/>
          </a:prstGeom>
        </p:spPr>
      </p:pic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1795" y="2001809"/>
            <a:ext cx="11382582" cy="4654864"/>
          </a:xfrm>
          <a:prstGeom prst="rect">
            <a:avLst/>
          </a:prstGeom>
          <a:blipFill>
            <a:blip r:embed="rId3"/>
            <a:stretch>
              <a:fillRect l="-1928" t="-2749" b="-2618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179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20037" r="18308" b="36715"/>
          <a:stretch/>
        </p:blipFill>
        <p:spPr>
          <a:xfrm>
            <a:off x="3663962" y="269870"/>
            <a:ext cx="3643745" cy="515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230A1F-A849-4C0C-B1A9-A4D9BA591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6052" r="7582" b="7706"/>
          <a:stretch/>
        </p:blipFill>
        <p:spPr>
          <a:xfrm>
            <a:off x="3823855" y="1177636"/>
            <a:ext cx="4585854" cy="2923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72F51B-D2AF-47CB-AFD6-A2B7527474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6"/>
          <a:stretch/>
        </p:blipFill>
        <p:spPr>
          <a:xfrm>
            <a:off x="893999" y="4804844"/>
            <a:ext cx="10650635" cy="13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" y="59375"/>
            <a:ext cx="4077887" cy="683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A0EC5-F77E-40DF-8E29-B82A826A42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0" b="11417"/>
          <a:stretch/>
        </p:blipFill>
        <p:spPr>
          <a:xfrm>
            <a:off x="230833" y="511441"/>
            <a:ext cx="11495733" cy="1104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039B5B-3BE9-4115-A0C1-27F678A44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3" y="1811015"/>
            <a:ext cx="7748688" cy="1944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BE0633-C618-40E1-993B-4643E3FB2C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r="17712" b="1392"/>
          <a:stretch/>
        </p:blipFill>
        <p:spPr>
          <a:xfrm>
            <a:off x="226658" y="3806713"/>
            <a:ext cx="11499908" cy="2804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E8691B-8056-41FF-9F1F-F8BF68092C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7925" r="8806" b="9330"/>
          <a:stretch/>
        </p:blipFill>
        <p:spPr>
          <a:xfrm>
            <a:off x="8146472" y="1712110"/>
            <a:ext cx="3441548" cy="21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9994" y="745588"/>
                <a:ext cx="10986868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4000" dirty="0"/>
                  <a:t>ΔBCE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/>
              </a:p>
              <a:p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𝐷𝐹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IN" sz="40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61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IN" sz="40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4000" dirty="0"/>
                  <a:t>=20.31</a:t>
                </a:r>
              </a:p>
              <a:p>
                <a:r>
                  <a:rPr lang="en-US" sz="40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BE=4.5</a:t>
                </a:r>
                <a:endParaRPr lang="en-US" sz="4000" dirty="0"/>
              </a:p>
              <a:p>
                <a:r>
                  <a:rPr lang="en-US" sz="4000" dirty="0"/>
                  <a:t>AE=AB+BE=12+4.5=16.5</a:t>
                </a:r>
              </a:p>
              <a:p>
                <a:r>
                  <a:rPr lang="en-US" sz="4000" dirty="0"/>
                  <a:t>ΔACE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থেকেপাই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40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𝐴𝐶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𝐴𝐸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+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𝐶𝐸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.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5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.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61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=315.94</a:t>
                </a:r>
                <a:endParaRPr lang="en-US" sz="4000" dirty="0"/>
              </a:p>
              <a:p>
                <a:r>
                  <a:rPr lang="en-US" sz="4000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 AC=17.77</a:t>
                </a:r>
                <a:endParaRPr lang="en-US" sz="4000" dirty="0"/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নির্ণেয়কর্ণেরদৈর্ঘ্য</a:t>
                </a:r>
                <a:r>
                  <a:rPr lang="en-US" sz="4000" dirty="0"/>
                  <a:t>17.77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94" y="745588"/>
                <a:ext cx="10986868" cy="5632311"/>
              </a:xfrm>
              <a:prstGeom prst="rect">
                <a:avLst/>
              </a:prstGeom>
              <a:blipFill>
                <a:blip r:embed="rId2"/>
                <a:stretch>
                  <a:fillRect l="-1942" t="-2597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8" y="1561713"/>
            <a:ext cx="1134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মনে করি 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 প্রতি বাহুর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দৈর্ঘ্য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AC=d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380912"/>
            <a:ext cx="921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সমান 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ত্রিভুজক্ষেত্রে বিভক্ত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6905" y="3250881"/>
                <a:ext cx="7245927" cy="128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</a:t>
                </a:r>
                <a:r>
                  <a:rPr lang="en-US" sz="3200" dirty="0"/>
                  <a:t> ABCD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এরক্ষেত্রফল</a:t>
                </a:r>
                <a:r>
                  <a:rPr lang="en-US" sz="3200" dirty="0"/>
                  <a:t>= 2×ΔABC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ক্ষেত্রফল</a:t>
                </a:r>
              </a:p>
              <a:p>
                <a:r>
                  <a:rPr lang="en-US" sz="3200" dirty="0"/>
                  <a:t>         =</a:t>
                </a:r>
                <a:r>
                  <a:rPr lang="bn-IN" sz="3200" dirty="0"/>
                  <a:t> 2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a. a=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বাহুর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দৈর্ঘ্য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5" y="3250881"/>
                <a:ext cx="7245927" cy="1280159"/>
              </a:xfrm>
              <a:prstGeom prst="rect">
                <a:avLst/>
              </a:prstGeom>
              <a:blipFill>
                <a:blip r:embed="rId2"/>
                <a:stretch>
                  <a:fillRect l="-1093" t="-7143" r="-1177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6905" y="4601145"/>
                <a:ext cx="11453313" cy="1694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Vindabody"/>
                    <a:cs typeface="NikoshBAN" panose="02000000000000000000" pitchFamily="2" charset="0"/>
                  </a:rPr>
                  <a:t>পরিসীমা s = 4a</a:t>
                </a:r>
                <a:endParaRPr lang="en-US" sz="3200" dirty="0">
                  <a:latin typeface="Vindabody"/>
                </a:endParaRPr>
              </a:p>
              <a:p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∴</a:t>
                </a:r>
                <a:r>
                  <a:rPr lang="en-US" sz="3200" dirty="0" err="1">
                    <a:latin typeface="Vindabody"/>
                    <a:ea typeface="Microsoft JhengHei UI" panose="020B0604030504040204" pitchFamily="34" charset="-120"/>
                  </a:rPr>
                  <a:t>কর্ণ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𝑑</m:t>
                        </m:r>
                      </m:e>
                      <m:sup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𝑎</m:t>
                        </m:r>
                      </m:e>
                      <m:sup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+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𝑎</m:t>
                        </m:r>
                      </m:e>
                      <m:sup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∴ 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latin typeface="Vindabody"/>
                </a:endParaRPr>
              </a:p>
              <a:p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∴ 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Vindabody"/>
                    <a:ea typeface="Microsoft JhengHei UI" panose="020B0604030504040204" pitchFamily="34" charset="-120"/>
                  </a:rPr>
                  <a:t>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Vindabody"/>
                  </a:rPr>
                  <a:t>a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5" y="4601145"/>
                <a:ext cx="11453313" cy="1694310"/>
              </a:xfrm>
              <a:prstGeom prst="rect">
                <a:avLst/>
              </a:prstGeom>
              <a:blipFill>
                <a:blip r:embed="rId3"/>
                <a:stretch>
                  <a:fillRect l="-1330" t="-6475" b="-10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943713" y="3408218"/>
            <a:ext cx="3985051" cy="2727325"/>
            <a:chOff x="7943713" y="3490545"/>
            <a:chExt cx="3846505" cy="2644998"/>
          </a:xfrm>
        </p:grpSpPr>
        <p:sp>
          <p:nvSpPr>
            <p:cNvPr id="7" name="Rectangle 6"/>
            <p:cNvSpPr/>
            <p:nvPr/>
          </p:nvSpPr>
          <p:spPr>
            <a:xfrm>
              <a:off x="8672943" y="3818920"/>
              <a:ext cx="2434004" cy="188915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89672" y="5478545"/>
              <a:ext cx="1009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81030" y="5516570"/>
              <a:ext cx="1009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81030" y="3490545"/>
              <a:ext cx="1009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43713" y="3528018"/>
              <a:ext cx="1009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07227" y="5612323"/>
              <a:ext cx="1009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81030" y="4458886"/>
              <a:ext cx="1009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85351" y="4292064"/>
              <a:ext cx="1009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8672943" y="3818920"/>
              <a:ext cx="2434004" cy="18891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Picture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8471"/>
            <a:ext cx="11904505" cy="13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064378" y="1088073"/>
            <a:ext cx="2909454" cy="3137009"/>
            <a:chOff x="8064378" y="1088073"/>
            <a:chExt cx="2909454" cy="3137009"/>
          </a:xfrm>
        </p:grpSpPr>
        <p:sp>
          <p:nvSpPr>
            <p:cNvPr id="18" name="Rectangle 17"/>
            <p:cNvSpPr/>
            <p:nvPr/>
          </p:nvSpPr>
          <p:spPr>
            <a:xfrm>
              <a:off x="8064378" y="1731264"/>
              <a:ext cx="2909454" cy="2493818"/>
            </a:xfrm>
            <a:prstGeom prst="rect">
              <a:avLst/>
            </a:prstGeom>
            <a:pattFill prst="diagBrick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8" t="12877" r="15240" b="29445"/>
            <a:stretch/>
          </p:blipFill>
          <p:spPr>
            <a:xfrm>
              <a:off x="8418490" y="2628228"/>
              <a:ext cx="2201229" cy="9579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6" t="12193" r="24299" b="29412"/>
            <a:stretch/>
          </p:blipFill>
          <p:spPr>
            <a:xfrm>
              <a:off x="8953047" y="1088073"/>
              <a:ext cx="1132114" cy="56605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72" y="382392"/>
            <a:ext cx="4261473" cy="73982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039330" y="1595807"/>
            <a:ext cx="4254968" cy="2171773"/>
            <a:chOff x="2039330" y="1595807"/>
            <a:chExt cx="4254968" cy="2171773"/>
          </a:xfrm>
        </p:grpSpPr>
        <p:grpSp>
          <p:nvGrpSpPr>
            <p:cNvPr id="15" name="Group 14"/>
            <p:cNvGrpSpPr/>
            <p:nvPr/>
          </p:nvGrpSpPr>
          <p:grpSpPr>
            <a:xfrm>
              <a:off x="2039330" y="1595807"/>
              <a:ext cx="4254968" cy="2171773"/>
              <a:chOff x="2039330" y="1595807"/>
              <a:chExt cx="4254968" cy="217177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17" t="13690" r="23622" b="32406"/>
              <a:stretch/>
            </p:blipFill>
            <p:spPr>
              <a:xfrm>
                <a:off x="2976643" y="1595807"/>
                <a:ext cx="1190171" cy="522514"/>
              </a:xfrm>
              <a:prstGeom prst="rect">
                <a:avLst/>
              </a:prstGeom>
            </p:spPr>
          </p:pic>
          <p:sp>
            <p:nvSpPr>
              <p:cNvPr id="3" name="Parallelogram 2"/>
              <p:cNvSpPr/>
              <p:nvPr/>
            </p:nvSpPr>
            <p:spPr>
              <a:xfrm>
                <a:off x="2134812" y="2286384"/>
                <a:ext cx="3254605" cy="1398926"/>
              </a:xfrm>
              <a:prstGeom prst="parallelogram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Parallelogram 3"/>
              <p:cNvSpPr/>
              <p:nvPr/>
            </p:nvSpPr>
            <p:spPr>
              <a:xfrm>
                <a:off x="2039330" y="2356180"/>
                <a:ext cx="4254968" cy="1411400"/>
              </a:xfrm>
              <a:prstGeom prst="parallelogram">
                <a:avLst/>
              </a:prstGeom>
              <a:pattFill prst="diagBrick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1" name="Picture 20" descr="Picture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9897" y="2664815"/>
              <a:ext cx="2810024" cy="780224"/>
            </a:xfrm>
            <a:prstGeom prst="rect">
              <a:avLst/>
            </a:prstGeom>
          </p:spPr>
        </p:pic>
      </p:grpSp>
      <p:pic>
        <p:nvPicPr>
          <p:cNvPr id="17" name="Picture 16" descr="Picture3.png"/>
          <p:cNvPicPr>
            <a:picLocks noChangeAspect="1"/>
          </p:cNvPicPr>
          <p:nvPr/>
        </p:nvPicPr>
        <p:blipFill rotWithShape="1">
          <a:blip r:embed="rId7"/>
          <a:srcRect l="3359" r="2035"/>
          <a:stretch/>
        </p:blipFill>
        <p:spPr>
          <a:xfrm>
            <a:off x="359764" y="4524118"/>
            <a:ext cx="11467475" cy="17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2F1416B-B516-4EF9-83E3-10297E441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9" b="2434"/>
          <a:stretch/>
        </p:blipFill>
        <p:spPr>
          <a:xfrm>
            <a:off x="287171" y="0"/>
            <a:ext cx="11617658" cy="64953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4B680B-CD50-40D6-8E5D-02F21210C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3952" r="5418" b="4709"/>
          <a:stretch/>
        </p:blipFill>
        <p:spPr>
          <a:xfrm>
            <a:off x="9295506" y="3889947"/>
            <a:ext cx="2345471" cy="21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944" y="918889"/>
            <a:ext cx="5367594" cy="4754880"/>
          </a:xfrm>
          <a:prstGeom prst="rect">
            <a:avLst/>
          </a:prstGeom>
        </p:spPr>
      </p:pic>
      <p:pic>
        <p:nvPicPr>
          <p:cNvPr id="3" name="Picture 2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69" y="870240"/>
            <a:ext cx="5669280" cy="478231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3793556" y="3429000"/>
            <a:ext cx="4329112" cy="7143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235992" y="3428508"/>
            <a:ext cx="3749040" cy="7143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916888" y="3438028"/>
            <a:ext cx="3749040" cy="7143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9" t="20902" r="33783" b="23183"/>
          <a:stretch/>
        </p:blipFill>
        <p:spPr>
          <a:xfrm>
            <a:off x="4936840" y="385064"/>
            <a:ext cx="2513849" cy="1061885"/>
          </a:xfrm>
          <a:prstGeom prst="rect">
            <a:avLst/>
          </a:prstGeom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 rotWithShape="1">
          <a:blip r:embed="rId3"/>
          <a:srcRect r="16445"/>
          <a:stretch/>
        </p:blipFill>
        <p:spPr>
          <a:xfrm>
            <a:off x="800101" y="1314595"/>
            <a:ext cx="10817276" cy="49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66" r="51790" b="35324"/>
          <a:stretch/>
        </p:blipFill>
        <p:spPr>
          <a:xfrm>
            <a:off x="4273841" y="325111"/>
            <a:ext cx="3270599" cy="727835"/>
          </a:xfrm>
          <a:prstGeom prst="rect">
            <a:avLst/>
          </a:prstGeom>
        </p:spPr>
      </p:pic>
      <p:pic>
        <p:nvPicPr>
          <p:cNvPr id="17" name="Picture 16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79" y="1558420"/>
            <a:ext cx="10514731" cy="1469015"/>
          </a:xfrm>
          <a:prstGeom prst="rect">
            <a:avLst/>
          </a:prstGeom>
        </p:spPr>
      </p:pic>
      <p:pic>
        <p:nvPicPr>
          <p:cNvPr id="18" name="Picture 17" descr="Picture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19" y="3209941"/>
            <a:ext cx="11307146" cy="29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B292E-9EBF-4129-8AD9-F25733326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" y="251822"/>
            <a:ext cx="11328219" cy="63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9059"/>
            <a:ext cx="5491089" cy="2913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45" y="3131459"/>
            <a:ext cx="3726873" cy="3539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31707" r="6282" b="13538"/>
          <a:stretch/>
        </p:blipFill>
        <p:spPr>
          <a:xfrm>
            <a:off x="853599" y="967581"/>
            <a:ext cx="3404662" cy="2216729"/>
          </a:xfrm>
          <a:prstGeom prst="rect">
            <a:avLst/>
          </a:prstGeom>
        </p:spPr>
      </p:pic>
      <p:pic>
        <p:nvPicPr>
          <p:cNvPr id="8" name="Picture 7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535" y="963742"/>
            <a:ext cx="4896465" cy="1940797"/>
          </a:xfrm>
          <a:prstGeom prst="rect">
            <a:avLst/>
          </a:prstGeom>
        </p:spPr>
      </p:pic>
      <p:pic>
        <p:nvPicPr>
          <p:cNvPr id="10" name="Picture 9" descr="Picture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468" y="0"/>
            <a:ext cx="6223502" cy="9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72" y="1263447"/>
            <a:ext cx="3738408" cy="2194560"/>
          </a:xfrm>
          <a:prstGeom prst="rect">
            <a:avLst/>
          </a:prstGeom>
        </p:spPr>
      </p:pic>
      <p:pic>
        <p:nvPicPr>
          <p:cNvPr id="7" name="Picture 6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164" y="4049995"/>
            <a:ext cx="2651760" cy="2351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55" y="3890659"/>
            <a:ext cx="4190832" cy="2524890"/>
          </a:xfrm>
          <a:prstGeom prst="rect">
            <a:avLst/>
          </a:prstGeom>
        </p:spPr>
      </p:pic>
      <p:pic>
        <p:nvPicPr>
          <p:cNvPr id="8" name="Picture 7" descr="Picture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458" y="184306"/>
            <a:ext cx="5741958" cy="975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2525" r="4782" b="10669"/>
          <a:stretch/>
        </p:blipFill>
        <p:spPr>
          <a:xfrm>
            <a:off x="8933235" y="1207581"/>
            <a:ext cx="2251710" cy="2774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1490531"/>
            <a:ext cx="10001249" cy="1438537"/>
          </a:xfrm>
          <a:prstGeom prst="rect">
            <a:avLst/>
          </a:prstGeom>
        </p:spPr>
      </p:pic>
      <p:pic>
        <p:nvPicPr>
          <p:cNvPr id="5" name="Picture 4" descr="Pictur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28" y="3693417"/>
            <a:ext cx="9448800" cy="174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12127" y="940377"/>
            <a:ext cx="5181600" cy="5258731"/>
            <a:chOff x="533400" y="838200"/>
            <a:chExt cx="5181600" cy="5258731"/>
          </a:xfrm>
        </p:grpSpPr>
        <p:grpSp>
          <p:nvGrpSpPr>
            <p:cNvPr id="5" name="Group 20"/>
            <p:cNvGrpSpPr/>
            <p:nvPr/>
          </p:nvGrpSpPr>
          <p:grpSpPr>
            <a:xfrm>
              <a:off x="1326080" y="3068682"/>
              <a:ext cx="3596750" cy="3028249"/>
              <a:chOff x="1234331" y="3829751"/>
              <a:chExt cx="3596750" cy="3028249"/>
            </a:xfrm>
          </p:grpSpPr>
          <p:grpSp>
            <p:nvGrpSpPr>
              <p:cNvPr id="13" name="Group 15"/>
              <p:cNvGrpSpPr/>
              <p:nvPr/>
            </p:nvGrpSpPr>
            <p:grpSpPr>
              <a:xfrm rot="410946">
                <a:off x="1234331" y="3829751"/>
                <a:ext cx="3306984" cy="3007567"/>
                <a:chOff x="1220539" y="3752571"/>
                <a:chExt cx="3306984" cy="3007567"/>
              </a:xfrm>
            </p:grpSpPr>
            <p:sp>
              <p:nvSpPr>
                <p:cNvPr id="18" name="Rectangle 17"/>
                <p:cNvSpPr/>
                <p:nvPr/>
              </p:nvSpPr>
              <p:spPr>
                <a:xfrm flipH="1">
                  <a:off x="1220539" y="4218977"/>
                  <a:ext cx="132594" cy="2541161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 rot="21189054" flipH="1">
                  <a:off x="1300128" y="4789615"/>
                  <a:ext cx="3208032" cy="181745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flipH="1">
                  <a:off x="4419599" y="3752571"/>
                  <a:ext cx="107924" cy="2724430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6"/>
              <p:cNvGrpSpPr/>
              <p:nvPr/>
            </p:nvGrpSpPr>
            <p:grpSpPr>
              <a:xfrm>
                <a:off x="1524000" y="4648200"/>
                <a:ext cx="3307081" cy="2209800"/>
                <a:chOff x="1219200" y="4267200"/>
                <a:chExt cx="3307081" cy="22098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 flipH="1">
                  <a:off x="1219200" y="4267200"/>
                  <a:ext cx="106681" cy="2133600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 flipH="1">
                  <a:off x="1295400" y="4953000"/>
                  <a:ext cx="3200399" cy="152400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 flipH="1">
                  <a:off x="4419600" y="4343400"/>
                  <a:ext cx="106681" cy="2133600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21"/>
            <p:cNvGrpSpPr/>
            <p:nvPr/>
          </p:nvGrpSpPr>
          <p:grpSpPr>
            <a:xfrm>
              <a:off x="533400" y="838200"/>
              <a:ext cx="5181600" cy="3124200"/>
              <a:chOff x="685800" y="1143000"/>
              <a:chExt cx="5181600" cy="31242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85800" y="1143000"/>
                <a:ext cx="5181600" cy="31242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76200">
                <a:solidFill>
                  <a:srgbClr val="1753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838200" y="1295400"/>
                <a:ext cx="4876800" cy="281940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1753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495800" y="5029200"/>
              <a:ext cx="381000" cy="1524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5400" y="4800600"/>
              <a:ext cx="381000" cy="1524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4831017" y="2406137"/>
            <a:ext cx="292608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731" y="1183452"/>
            <a:ext cx="3169658" cy="13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8" t="16554" r="24117" b="39628"/>
          <a:stretch/>
        </p:blipFill>
        <p:spPr>
          <a:xfrm>
            <a:off x="4291781" y="176981"/>
            <a:ext cx="3185650" cy="943897"/>
          </a:xfrm>
          <a:prstGeom prst="rect">
            <a:avLst/>
          </a:prstGeom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0" y="2297507"/>
            <a:ext cx="11508796" cy="26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33423" y="1371604"/>
            <a:ext cx="5749622" cy="2821492"/>
            <a:chOff x="762015" y="1371604"/>
            <a:chExt cx="5749622" cy="2821492"/>
          </a:xfrm>
        </p:grpSpPr>
        <p:sp>
          <p:nvSpPr>
            <p:cNvPr id="3" name="Parallelogram 2"/>
            <p:cNvSpPr/>
            <p:nvPr/>
          </p:nvSpPr>
          <p:spPr>
            <a:xfrm>
              <a:off x="1547151" y="1949962"/>
              <a:ext cx="4294910" cy="1828801"/>
            </a:xfrm>
            <a:prstGeom prst="parallelogram">
              <a:avLst/>
            </a:prstGeom>
            <a:blipFill>
              <a:blip r:embed="rId2"/>
              <a:tile tx="0" ty="0" sx="100000" sy="100000" flip="none" algn="tl"/>
            </a:blipFill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9204" y="1634834"/>
              <a:ext cx="1025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015" y="3380506"/>
              <a:ext cx="1025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2336" y="3546765"/>
              <a:ext cx="1025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86401" y="1371604"/>
              <a:ext cx="1025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c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3825" y="3348038"/>
            <a:ext cx="5389413" cy="840298"/>
            <a:chOff x="775864" y="3366653"/>
            <a:chExt cx="5389413" cy="84029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537855" y="3796145"/>
              <a:ext cx="3865418" cy="1588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75864" y="3366653"/>
              <a:ext cx="1025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0041" y="3560620"/>
              <a:ext cx="1025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344021" y="3443288"/>
            <a:ext cx="1000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/>
              <a:t>=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382129" y="1195378"/>
            <a:ext cx="1000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/>
              <a:t>=</a:t>
            </a:r>
            <a:r>
              <a:rPr lang="bn-IN" dirty="0"/>
              <a:t> 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100157" y="1381131"/>
            <a:ext cx="5320135" cy="881852"/>
            <a:chOff x="1219204" y="1385460"/>
            <a:chExt cx="5320135" cy="88185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981200" y="1995054"/>
              <a:ext cx="3865418" cy="1588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219204" y="1620981"/>
              <a:ext cx="1025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14103" y="1385460"/>
              <a:ext cx="1025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8136" y="1611904"/>
            <a:ext cx="1523988" cy="2378150"/>
            <a:chOff x="7065830" y="1620982"/>
            <a:chExt cx="1523988" cy="237815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7183582" y="2625435"/>
              <a:ext cx="1828800" cy="45720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065830" y="3352801"/>
              <a:ext cx="1025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64582" y="1620982"/>
              <a:ext cx="1025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20974" y="1409702"/>
            <a:ext cx="1371593" cy="2766075"/>
            <a:chOff x="9739750" y="1399312"/>
            <a:chExt cx="1371593" cy="2766075"/>
          </a:xfrm>
        </p:grpSpPr>
        <p:sp>
          <p:nvSpPr>
            <p:cNvPr id="56" name="TextBox 55"/>
            <p:cNvSpPr txBox="1"/>
            <p:nvPr/>
          </p:nvSpPr>
          <p:spPr>
            <a:xfrm>
              <a:off x="10086107" y="1399312"/>
              <a:ext cx="1025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c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9275618" y="2653146"/>
              <a:ext cx="1828800" cy="45720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9739750" y="3519056"/>
              <a:ext cx="1025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t="16105" r="14599" b="38702"/>
          <a:stretch/>
        </p:blipFill>
        <p:spPr>
          <a:xfrm>
            <a:off x="1744168" y="2474624"/>
            <a:ext cx="3738538" cy="643081"/>
          </a:xfrm>
          <a:prstGeom prst="rect">
            <a:avLst/>
          </a:prstGeom>
        </p:spPr>
      </p:pic>
      <p:pic>
        <p:nvPicPr>
          <p:cNvPr id="29" name="Picture 28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972" y="5792480"/>
            <a:ext cx="6656282" cy="1024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AF05A6-1203-405D-B111-C0B89BF799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1" t="4210" r="12786" b="33529"/>
          <a:stretch/>
        </p:blipFill>
        <p:spPr>
          <a:xfrm>
            <a:off x="2172124" y="4106024"/>
            <a:ext cx="4322618" cy="747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9FAA9-E4D4-4D5F-8049-912C3D4279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11518" r="9717" b="19541"/>
          <a:stretch/>
        </p:blipFill>
        <p:spPr>
          <a:xfrm>
            <a:off x="2881745" y="5067510"/>
            <a:ext cx="4738256" cy="81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86909E-6 4.44444E-6 L 0.48795 -0.3583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179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351 0.01875 L 0.44692 0.0375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9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83665E-7 -3.33333E-6 L 0.63215 0.1687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0" y="84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1876 0.00625 L 0.39065 0.1875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9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8" presetClass="entr" presetSubtype="6" repeatCount="indefinite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t="22042" r="20310" b="39159"/>
          <a:stretch/>
        </p:blipFill>
        <p:spPr>
          <a:xfrm>
            <a:off x="3666339" y="400646"/>
            <a:ext cx="3966883" cy="396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12769" r="8925" b="35139"/>
          <a:stretch/>
        </p:blipFill>
        <p:spPr>
          <a:xfrm>
            <a:off x="2016368" y="4911969"/>
            <a:ext cx="7486955" cy="679939"/>
          </a:xfrm>
          <a:prstGeom prst="rect">
            <a:avLst/>
          </a:prstGeom>
        </p:spPr>
      </p:pic>
      <p:pic>
        <p:nvPicPr>
          <p:cNvPr id="15" name="Picture 14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846" y="3802803"/>
            <a:ext cx="6656282" cy="1024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D63095-A559-4C42-8659-1DE51F0AFD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t="5395" r="4244" b="5008"/>
          <a:stretch/>
        </p:blipFill>
        <p:spPr>
          <a:xfrm>
            <a:off x="3266474" y="1531192"/>
            <a:ext cx="5178823" cy="24197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6C3F7A-46C3-4879-B518-8E41CCB6C2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t="1874" r="16579" b="19187"/>
          <a:stretch/>
        </p:blipFill>
        <p:spPr>
          <a:xfrm>
            <a:off x="561640" y="2008389"/>
            <a:ext cx="2909455" cy="13234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5458F9-5A46-460F-8D7B-561C19D718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4" t="-1372" r="19321" b="16574"/>
          <a:stretch/>
        </p:blipFill>
        <p:spPr>
          <a:xfrm>
            <a:off x="8825346" y="1946031"/>
            <a:ext cx="292330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b="1" dirty="0" err="1"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5027</TotalTime>
  <Words>181</Words>
  <Application>Microsoft Office PowerPoint</Application>
  <PresentationFormat>Widescreen</PresentationFormat>
  <Paragraphs>62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Microsoft JhengHei UI</vt:lpstr>
      <vt:lpstr>Arial</vt:lpstr>
      <vt:lpstr>Calibri</vt:lpstr>
      <vt:lpstr>Calibri Light</vt:lpstr>
      <vt:lpstr>Cambria Math</vt:lpstr>
      <vt:lpstr>NikoshBAN</vt:lpstr>
      <vt:lpstr>Vindabody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717</cp:revision>
  <dcterms:created xsi:type="dcterms:W3CDTF">2020-06-04T05:53:30Z</dcterms:created>
  <dcterms:modified xsi:type="dcterms:W3CDTF">2021-05-31T04:13:25Z</dcterms:modified>
</cp:coreProperties>
</file>