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8"/>
  </p:notesMasterIdLst>
  <p:handoutMasterIdLst>
    <p:handoutMasterId r:id="rId19"/>
  </p:handoutMasterIdLst>
  <p:sldIdLst>
    <p:sldId id="296" r:id="rId2"/>
    <p:sldId id="295" r:id="rId3"/>
    <p:sldId id="274" r:id="rId4"/>
    <p:sldId id="289" r:id="rId5"/>
    <p:sldId id="277" r:id="rId6"/>
    <p:sldId id="292" r:id="rId7"/>
    <p:sldId id="297" r:id="rId8"/>
    <p:sldId id="298" r:id="rId9"/>
    <p:sldId id="300" r:id="rId10"/>
    <p:sldId id="299" r:id="rId11"/>
    <p:sldId id="276" r:id="rId12"/>
    <p:sldId id="301" r:id="rId13"/>
    <p:sldId id="269" r:id="rId14"/>
    <p:sldId id="271" r:id="rId15"/>
    <p:sldId id="270" r:id="rId16"/>
    <p:sldId id="29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9C6CE"/>
    <a:srgbClr val="CDC2D2"/>
    <a:srgbClr val="119ADF"/>
    <a:srgbClr val="006600"/>
    <a:srgbClr val="FF66FF"/>
    <a:srgbClr val="FFCCCC"/>
    <a:srgbClr val="9900FF"/>
    <a:srgbClr val="23F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85412" autoAdjust="0"/>
  </p:normalViewPr>
  <p:slideViewPr>
    <p:cSldViewPr>
      <p:cViewPr varScale="1">
        <p:scale>
          <a:sx n="62" d="100"/>
          <a:sy n="62" d="100"/>
        </p:scale>
        <p:origin x="103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2C3A7-2F7D-422C-9362-59504F7FB458}" type="datetimeFigureOut">
              <a:rPr lang="en-US" smtClean="0"/>
              <a:pPr/>
              <a:t>29-May-21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humayun0709@gmail.com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53F79-FE6D-46A7-AED5-476F79D5C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209F7-AE2E-458C-B658-9CA2E2E121BA}" type="datetimeFigureOut">
              <a:rPr lang="en-US" smtClean="0"/>
              <a:pPr/>
              <a:t>29-May-21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humayun0709@gmail.com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B028B-CE97-4EB9-9652-55403A267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humayun0709@gmail.com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B028B-CE97-4EB9-9652-55403A2679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63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028B-CE97-4EB9-9652-55403A26792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humayun0709@gmail.com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4545-4CC0-415F-9668-1190358D8FA9}" type="datetime1">
              <a:rPr lang="en-US" smtClean="0"/>
              <a:t>29-May-21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37133"/>
      </p:ext>
    </p:extLst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26D6-AEA4-44B1-80B6-AE674B77412F}" type="datetime1">
              <a:rPr lang="en-US" smtClean="0"/>
              <a:t>29-May-21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7422"/>
      </p:ext>
    </p:extLst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9385EDC-1537-4983-9C63-A71C56A28975}" type="datetime1">
              <a:rPr lang="en-US" smtClean="0"/>
              <a:t>29-May-21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05472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0B97-6011-4FA2-A748-CD7ECD538F6B}" type="datetime1">
              <a:rPr lang="en-US" smtClean="0"/>
              <a:t>29-May-21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45694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DB021B-EB81-49C9-A40E-3F9526DC46CE}" type="datetime1">
              <a:rPr lang="en-US" smtClean="0"/>
              <a:t>29-May-21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4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87D7-C903-4DC6-86A2-181F413DE1D8}" type="datetime1">
              <a:rPr lang="en-US" smtClean="0"/>
              <a:t>29-May-21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22626"/>
      </p:ext>
    </p:extLst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FD0D-7442-4B0E-A3EA-C20EFE0346D4}" type="datetime1">
              <a:rPr lang="en-US" smtClean="0"/>
              <a:t>29-May-21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03737"/>
      </p:ext>
    </p:extLst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8DCC-7B16-4F9F-9744-F261497AF585}" type="datetime1">
              <a:rPr lang="en-US" smtClean="0"/>
              <a:t>29-May-21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04042"/>
      </p:ext>
    </p:extLst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74F4-451B-4088-8BA3-DA204C54CA6A}" type="datetime1">
              <a:rPr lang="en-US" smtClean="0"/>
              <a:t>29-May-21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70549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D12-92C6-4C6E-8476-2BD4C6FB77C3}" type="datetime1">
              <a:rPr lang="en-US" smtClean="0"/>
              <a:t>29-May-21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9160"/>
      </p:ext>
    </p:extLst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B6FA-AE80-4404-BE1A-F8E42AD683F5}" type="datetime1">
              <a:rPr lang="en-US" smtClean="0"/>
              <a:t>29-May-21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25741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574601B-0EFD-49F2-A176-6A96664A2426}" type="datetime1">
              <a:rPr lang="en-US" smtClean="0"/>
              <a:t>29-May-21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89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cover dir="ld"/>
  </p:transition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mechanics.stackexchange.com/questions/18317/brake-fluid-gone-rear-brakes-out-99-pathfinde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1F7CDB-A8DE-487C-932E-2F941D08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74F4-451B-4088-8BA3-DA204C54CA6A}" type="datetime1">
              <a:rPr lang="en-US" smtClean="0"/>
              <a:t>29-May-21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FE2E26-FFDC-48BE-966A-80890258E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671CF8-11A7-4187-8B2E-83EF5181FA4E}"/>
              </a:ext>
            </a:extLst>
          </p:cNvPr>
          <p:cNvSpPr/>
          <p:nvPr/>
        </p:nvSpPr>
        <p:spPr>
          <a:xfrm>
            <a:off x="1547248" y="2895600"/>
            <a:ext cx="9097505" cy="3521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 err="1">
                <a:ln w="0"/>
                <a:solidFill>
                  <a:schemeClr val="tx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1400" b="1" dirty="0">
              <a:ln w="0"/>
              <a:solidFill>
                <a:schemeClr val="tx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D19B71-77E0-433C-A48F-46CEFF4DB6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60" b="87424" l="2523" r="803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3" t="7505" r="21052" b="11387"/>
          <a:stretch/>
        </p:blipFill>
        <p:spPr>
          <a:xfrm>
            <a:off x="4649685" y="457200"/>
            <a:ext cx="2892631" cy="278415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7081157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0104D-12EA-4D6E-8835-E8A767D0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33E3-BEC3-4250-92E0-767BE27F94DD}" type="datetime1">
              <a:rPr lang="en-US" smtClean="0"/>
              <a:t>29-May-21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Engr. Md. Shofi Uddin</a:t>
            </a:r>
            <a:endParaRPr lang="en-US" dirty="0"/>
          </a:p>
        </p:txBody>
      </p:sp>
      <p:sp>
        <p:nvSpPr>
          <p:cNvPr id="12" name="Down Arrow Callout 11"/>
          <p:cNvSpPr/>
          <p:nvPr/>
        </p:nvSpPr>
        <p:spPr>
          <a:xfrm>
            <a:off x="4761309" y="152400"/>
            <a:ext cx="2669381" cy="862432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এয়ার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ব্রেক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Untitled Video[7]">
            <a:hlinkClick r:id="" action="ppaction://media"/>
            <a:extLst>
              <a:ext uri="{FF2B5EF4-FFF2-40B4-BE49-F238E27FC236}">
                <a16:creationId xmlns:a16="http://schemas.microsoft.com/office/drawing/2014/main" id="{69A0334A-B4D9-4EA0-8F28-6F66C2B5BD0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509" r="8772"/>
          <a:stretch/>
        </p:blipFill>
        <p:spPr>
          <a:xfrm>
            <a:off x="228600" y="304800"/>
            <a:ext cx="2614269" cy="1676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83B0F81-8C80-4956-9D90-47E368A68A3C}"/>
              </a:ext>
            </a:extLst>
          </p:cNvPr>
          <p:cNvGrpSpPr/>
          <p:nvPr/>
        </p:nvGrpSpPr>
        <p:grpSpPr>
          <a:xfrm>
            <a:off x="1066800" y="914400"/>
            <a:ext cx="10058400" cy="5765799"/>
            <a:chOff x="3048000" y="990600"/>
            <a:chExt cx="8839200" cy="576579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8FB8B09-7223-40A8-8FB1-D3012A1D0E70}"/>
                </a:ext>
              </a:extLst>
            </p:cNvPr>
            <p:cNvGrpSpPr/>
            <p:nvPr/>
          </p:nvGrpSpPr>
          <p:grpSpPr>
            <a:xfrm>
              <a:off x="3048000" y="990600"/>
              <a:ext cx="8839200" cy="5638800"/>
              <a:chOff x="3124200" y="990600"/>
              <a:chExt cx="8839200" cy="563880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3D31FAB-E230-4528-A1CB-D5B3FA8A406C}"/>
                  </a:ext>
                </a:extLst>
              </p:cNvPr>
              <p:cNvGrpSpPr/>
              <p:nvPr/>
            </p:nvGrpSpPr>
            <p:grpSpPr>
              <a:xfrm>
                <a:off x="4114800" y="990600"/>
                <a:ext cx="7848600" cy="5638800"/>
                <a:chOff x="4114800" y="990600"/>
                <a:chExt cx="7848600" cy="5638800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FDCE5F07-16D8-432B-98A3-F92E9CDF2B6A}"/>
                    </a:ext>
                  </a:extLst>
                </p:cNvPr>
                <p:cNvSpPr/>
                <p:nvPr/>
              </p:nvSpPr>
              <p:spPr>
                <a:xfrm>
                  <a:off x="4114800" y="990600"/>
                  <a:ext cx="2404379" cy="937448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এয়ার</a:t>
                  </a:r>
                  <a:r>
                    <a:rPr lang="en-US" sz="2400" b="1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কমপ্রেসর</a:t>
                  </a:r>
                  <a:endParaRPr lang="en-US" sz="24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E8AFF7C3-A1AD-45AD-9824-A9DC0B6C7C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97886" l="0" r="98701">
                              <a14:foregroundMark x1="87532" y1="67653" x2="95455" y2="58351"/>
                              <a14:foregroundMark x1="88961" y1="54545" x2="93377" y2="53488"/>
                              <a14:foregroundMark x1="85584" y1="87104" x2="97792" y2="85835"/>
                              <a14:foregroundMark x1="67143" y1="58562" x2="76494" y2="60465"/>
                              <a14:foregroundMark x1="67403" y1="84778" x2="75714" y2="85835"/>
                              <a14:foregroundMark x1="75195" y1="75899" x2="72078" y2="81607"/>
                              <a14:foregroundMark x1="87532" y1="80338" x2="95455" y2="78858"/>
                              <a14:foregroundMark x1="87922" y1="94715" x2="96104" y2="95137"/>
                              <a14:foregroundMark x1="86364" y1="64905" x2="95455" y2="72093"/>
                              <a14:foregroundMark x1="74416" y1="54545" x2="69740" y2="54545"/>
                              <a14:foregroundMark x1="75714" y1="49260" x2="75195" y2="67230"/>
                              <a14:foregroundMark x1="88571" y1="78013" x2="92987" y2="78013"/>
                              <a14:foregroundMark x1="87013" y1="55814" x2="86883" y2="69556"/>
                              <a14:foregroundMark x1="27273" y1="75899" x2="35714" y2="93446"/>
                              <a14:foregroundMark x1="27662" y1="92389" x2="32078" y2="84355"/>
                              <a14:foregroundMark x1="5065" y1="65116" x2="15065" y2="58351"/>
                              <a14:foregroundMark x1="3636" y1="8457" x2="13506" y2="10571"/>
                              <a14:foregroundMark x1="50779" y1="15222" x2="62078" y2="21142"/>
                              <a14:foregroundMark x1="4416" y1="91966" x2="14156" y2="81395"/>
                              <a14:backgroundMark x1="94935" y1="7400" x2="14545" y2="4228"/>
                              <a14:backgroundMark x1="12727" y1="31078" x2="649" y2="31078"/>
                              <a14:backgroundMark x1="56234" y1="52431" x2="37403" y2="4799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1905000"/>
                  <a:ext cx="7848600" cy="4531179"/>
                </a:xfrm>
                <a:prstGeom prst="rect">
                  <a:avLst/>
                </a:prstGeom>
              </p:spPr>
            </p:pic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29BFBC28-7816-4E9E-BCC8-EE8041E849BD}"/>
                    </a:ext>
                  </a:extLst>
                </p:cNvPr>
                <p:cNvSpPr/>
                <p:nvPr/>
              </p:nvSpPr>
              <p:spPr>
                <a:xfrm>
                  <a:off x="5016443" y="3105150"/>
                  <a:ext cx="2204015" cy="937448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কমপ্রেসড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এয়ার</a:t>
                  </a:r>
                  <a:endParaRPr lang="en-US" sz="20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17CFB911-1F5D-4A35-BA09-57AD61636B25}"/>
                    </a:ext>
                  </a:extLst>
                </p:cNvPr>
                <p:cNvSpPr/>
                <p:nvPr/>
              </p:nvSpPr>
              <p:spPr>
                <a:xfrm>
                  <a:off x="5717720" y="6125936"/>
                  <a:ext cx="1602920" cy="50346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ব্রেক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চেম্বার</a:t>
                  </a:r>
                  <a:endParaRPr lang="en-US" sz="20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E185A104-1461-4DE7-B751-60DFE890D8BB}"/>
                    </a:ext>
                  </a:extLst>
                </p:cNvPr>
                <p:cNvSpPr/>
                <p:nvPr/>
              </p:nvSpPr>
              <p:spPr>
                <a:xfrm>
                  <a:off x="7220458" y="3910693"/>
                  <a:ext cx="1402555" cy="534676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ব্রেক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ওয়াল</a:t>
                  </a:r>
                  <a:endParaRPr lang="en-US" sz="20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8CF7AA85-CBA7-4E84-8335-AFAE2755C1A8}"/>
                    </a:ext>
                  </a:extLst>
                </p:cNvPr>
                <p:cNvSpPr/>
                <p:nvPr/>
              </p:nvSpPr>
              <p:spPr>
                <a:xfrm>
                  <a:off x="7921735" y="1896836"/>
                  <a:ext cx="1502738" cy="63536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ব্রেক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/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ফুট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প্যাডেল</a:t>
                  </a:r>
                  <a:endParaRPr lang="en-US" sz="20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D9DFBB4B-9D31-472D-9DFD-ADD6DED3727A}"/>
                    </a:ext>
                  </a:extLst>
                </p:cNvPr>
                <p:cNvSpPr/>
                <p:nvPr/>
              </p:nvSpPr>
              <p:spPr>
                <a:xfrm rot="16036449">
                  <a:off x="7968865" y="4814537"/>
                  <a:ext cx="1510393" cy="531966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এয়ার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লাইন</a:t>
                  </a:r>
                  <a:endParaRPr lang="en-US" sz="20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084CE3D-7537-411A-B4F9-41928DF07EAB}"/>
                  </a:ext>
                </a:extLst>
              </p:cNvPr>
              <p:cNvSpPr/>
              <p:nvPr/>
            </p:nvSpPr>
            <p:spPr>
              <a:xfrm>
                <a:off x="3124200" y="5181600"/>
                <a:ext cx="838200" cy="6096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ক্যাম</a:t>
                </a:r>
                <a:endPara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D3808489-1793-439F-AE95-7528000F0D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6200" y="5486400"/>
                <a:ext cx="990600" cy="0"/>
              </a:xfrm>
              <a:prstGeom prst="straightConnector1">
                <a:avLst/>
              </a:prstGeom>
              <a:ln w="571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C0322B8B-E77D-4639-89A0-000130C919E9}"/>
                  </a:ext>
                </a:extLst>
              </p:cNvPr>
              <p:cNvSpPr/>
              <p:nvPr/>
            </p:nvSpPr>
            <p:spPr>
              <a:xfrm>
                <a:off x="7391400" y="4495800"/>
                <a:ext cx="1066800" cy="6096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ডায়াফ্রাম</a:t>
                </a:r>
                <a:endPara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EECE38CC-1943-4E7D-AE34-684A0D386427}"/>
                  </a:ext>
                </a:extLst>
              </p:cNvPr>
              <p:cNvSpPr/>
              <p:nvPr/>
            </p:nvSpPr>
            <p:spPr>
              <a:xfrm>
                <a:off x="5638800" y="5410200"/>
                <a:ext cx="68580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স্প্রিং</a:t>
                </a:r>
                <a:endPara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00D420C5-B344-4B18-90D8-6A5D567B9F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05600" y="4724400"/>
                <a:ext cx="838200" cy="0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0A16A8B-00F3-4C93-A6A8-F033C87CEA48}"/>
                </a:ext>
              </a:extLst>
            </p:cNvPr>
            <p:cNvSpPr/>
            <p:nvPr/>
          </p:nvSpPr>
          <p:spPr>
            <a:xfrm>
              <a:off x="4267200" y="6206066"/>
              <a:ext cx="11430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ড্রাম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ব্রেক</a:t>
              </a:r>
              <a:endPara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CCF8D8F-0043-4B4A-A76A-7ED10933E156}"/>
                </a:ext>
              </a:extLst>
            </p:cNvPr>
            <p:cNvSpPr/>
            <p:nvPr/>
          </p:nvSpPr>
          <p:spPr>
            <a:xfrm>
              <a:off x="10744200" y="6222999"/>
              <a:ext cx="11430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ড্রাম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ব্রেক</a:t>
              </a:r>
              <a:endPara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27908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mute="1" showWhenStopped="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0104D-12EA-4D6E-8835-E8A767D0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33E3-BEC3-4250-92E0-767BE27F94DD}" type="datetime1">
              <a:rPr lang="en-US" smtClean="0"/>
              <a:t>29-May-21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Engr. Md. Shofi Uddin</a:t>
            </a:r>
            <a:endParaRPr lang="en-US" dirty="0"/>
          </a:p>
        </p:txBody>
      </p:sp>
      <p:sp>
        <p:nvSpPr>
          <p:cNvPr id="12" name="Down Arrow Callout 11"/>
          <p:cNvSpPr/>
          <p:nvPr/>
        </p:nvSpPr>
        <p:spPr>
          <a:xfrm>
            <a:off x="3924300" y="152400"/>
            <a:ext cx="4343400" cy="862432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হাইড্রোলিক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ব্রেক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2C9F4ED-F35D-4FE7-8B8A-E928135A03F9}"/>
              </a:ext>
            </a:extLst>
          </p:cNvPr>
          <p:cNvGrpSpPr/>
          <p:nvPr/>
        </p:nvGrpSpPr>
        <p:grpSpPr>
          <a:xfrm>
            <a:off x="1371600" y="914400"/>
            <a:ext cx="9448800" cy="5562600"/>
            <a:chOff x="2514600" y="914400"/>
            <a:chExt cx="8153400" cy="52993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7B2A2C-D16F-43A7-9EC0-3FC93935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768" l="0" r="99632">
                          <a14:backgroundMark x1="4228" y1="9240" x2="45956" y2="7803"/>
                          <a14:backgroundMark x1="80699" y1="21561" x2="82721" y2="45585"/>
                          <a14:backgroundMark x1="57169" y1="27515" x2="55882" y2="63039"/>
                          <a14:backgroundMark x1="2574" y1="35318" x2="1471" y2="95688"/>
                          <a14:backgroundMark x1="25000" y1="35934" x2="25735" y2="59343"/>
                          <a14:backgroundMark x1="22426" y1="75359" x2="23529" y2="82957"/>
                          <a14:backgroundMark x1="75551" y1="5133" x2="76838" y2="13552"/>
                          <a14:backgroundMark x1="95404" y1="4107" x2="97243" y2="125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914400"/>
              <a:ext cx="7543800" cy="5299324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4D267B-8367-4203-9DA1-3C776E7C80E2}"/>
                </a:ext>
              </a:extLst>
            </p:cNvPr>
            <p:cNvSpPr/>
            <p:nvPr/>
          </p:nvSpPr>
          <p:spPr>
            <a:xfrm rot="16200000">
              <a:off x="6869810" y="2959990"/>
              <a:ext cx="1752600" cy="7094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প্রাইমারি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পিস্টন</a:t>
              </a:r>
              <a:endPara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B336C6F-527B-463C-8CEF-6276C4502429}"/>
                </a:ext>
              </a:extLst>
            </p:cNvPr>
            <p:cNvSpPr/>
            <p:nvPr/>
          </p:nvSpPr>
          <p:spPr>
            <a:xfrm rot="16200000">
              <a:off x="5917310" y="2921890"/>
              <a:ext cx="1981200" cy="7094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সেকেন্ডারি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পিস্টন</a:t>
              </a:r>
              <a:endPara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7CFB911-1F5D-4A35-BA09-57AD61636B25}"/>
                </a:ext>
              </a:extLst>
            </p:cNvPr>
            <p:cNvSpPr/>
            <p:nvPr/>
          </p:nvSpPr>
          <p:spPr>
            <a:xfrm>
              <a:off x="6096000" y="4495800"/>
              <a:ext cx="2008236" cy="7094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পাওয়ার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ডায়াফ্রাম</a:t>
              </a:r>
              <a:endPara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DCE5F07-16D8-432B-98A3-F92E9CDF2B6A}"/>
                </a:ext>
              </a:extLst>
            </p:cNvPr>
            <p:cNvSpPr/>
            <p:nvPr/>
          </p:nvSpPr>
          <p:spPr>
            <a:xfrm>
              <a:off x="4800600" y="914400"/>
              <a:ext cx="1828799" cy="7094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মাস্টার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সিলিন্ডার</a:t>
              </a:r>
              <a:endPara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CF7AA85-CBA7-4E84-8335-AFAE2755C1A8}"/>
                </a:ext>
              </a:extLst>
            </p:cNvPr>
            <p:cNvSpPr/>
            <p:nvPr/>
          </p:nvSpPr>
          <p:spPr>
            <a:xfrm>
              <a:off x="8610600" y="1981200"/>
              <a:ext cx="2057400" cy="7094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ব্রেক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/ 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ফুট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প্যাডেল</a:t>
              </a:r>
              <a:endPara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9BFBC28-7816-4E9E-BCC8-EE8041E849BD}"/>
                </a:ext>
              </a:extLst>
            </p:cNvPr>
            <p:cNvSpPr/>
            <p:nvPr/>
          </p:nvSpPr>
          <p:spPr>
            <a:xfrm>
              <a:off x="3581400" y="2590800"/>
              <a:ext cx="1600200" cy="7094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ড্রাম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ব্রেক</a:t>
              </a:r>
              <a:endPara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A6816B97-7300-486C-A254-9C9BBA1EC1EA}"/>
                </a:ext>
              </a:extLst>
            </p:cNvPr>
            <p:cNvSpPr/>
            <p:nvPr/>
          </p:nvSpPr>
          <p:spPr>
            <a:xfrm>
              <a:off x="3505200" y="4572000"/>
              <a:ext cx="1600200" cy="7094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ডিক্স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ব্রেক</a:t>
              </a:r>
              <a:endPara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872B1B6-CEE7-418F-9000-9C9D1A51C2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96200" y="1905000"/>
              <a:ext cx="0" cy="457200"/>
            </a:xfrm>
            <a:prstGeom prst="straightConnector1">
              <a:avLst/>
            </a:prstGeom>
            <a:ln w="571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C9DBDEE-FE18-4C32-9DF5-464FCADF74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4200" y="1905000"/>
              <a:ext cx="0" cy="457200"/>
            </a:xfrm>
            <a:prstGeom prst="straightConnector1">
              <a:avLst/>
            </a:prstGeom>
            <a:ln w="571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43" name="Untitled Video[5]">
            <a:hlinkClick r:id="" action="ppaction://media"/>
            <a:extLst>
              <a:ext uri="{FF2B5EF4-FFF2-40B4-BE49-F238E27FC236}">
                <a16:creationId xmlns:a16="http://schemas.microsoft.com/office/drawing/2014/main" id="{B740BCAA-2789-432D-B810-FBDED3E856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77400" y="5338376"/>
            <a:ext cx="2514600" cy="1483461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mute="1" showWhenStopped="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0104D-12EA-4D6E-8835-E8A767D0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33E3-BEC3-4250-92E0-767BE27F94DD}" type="datetime1">
              <a:rPr lang="en-US" smtClean="0"/>
              <a:t>29-May-21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Engr. Md. Shofi Uddin</a:t>
            </a:r>
            <a:endParaRPr lang="en-US" dirty="0"/>
          </a:p>
        </p:txBody>
      </p:sp>
      <p:sp>
        <p:nvSpPr>
          <p:cNvPr id="12" name="Down Arrow Callout 11"/>
          <p:cNvSpPr/>
          <p:nvPr/>
        </p:nvSpPr>
        <p:spPr>
          <a:xfrm>
            <a:off x="1790700" y="152400"/>
            <a:ext cx="8610600" cy="862432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হাইড্রোলিক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ব্রেকে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এয়ার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ব্লিডিং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E19E96-6545-4CA7-B0FF-3B79B41D1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177870"/>
            <a:ext cx="4973696" cy="507052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26276F4-E533-4482-8852-9EC656D4E78C}"/>
              </a:ext>
            </a:extLst>
          </p:cNvPr>
          <p:cNvGrpSpPr/>
          <p:nvPr/>
        </p:nvGrpSpPr>
        <p:grpSpPr>
          <a:xfrm>
            <a:off x="457200" y="1143000"/>
            <a:ext cx="6629400" cy="5163879"/>
            <a:chOff x="457200" y="1143000"/>
            <a:chExt cx="6629400" cy="51638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FFCB4F-7538-4391-8A5B-52535C116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143000"/>
              <a:ext cx="6629400" cy="516387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5D3EE0-F89C-46B4-B1DA-22A763F8BDDC}"/>
                </a:ext>
              </a:extLst>
            </p:cNvPr>
            <p:cNvSpPr/>
            <p:nvPr/>
          </p:nvSpPr>
          <p:spPr>
            <a:xfrm>
              <a:off x="1676400" y="4495800"/>
              <a:ext cx="16764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এয়ার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ব্লিডিং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স্ক্র</a:t>
              </a:r>
              <a:endPara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5EBDCFC-7B6B-441E-A50E-A0C467A7490E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H="1" flipV="1">
              <a:off x="1752600" y="4114800"/>
              <a:ext cx="762000" cy="381000"/>
            </a:xfrm>
            <a:prstGeom prst="straightConnector1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F51161-E745-4B94-A45E-8452BE2B9AE7}"/>
                </a:ext>
              </a:extLst>
            </p:cNvPr>
            <p:cNvSpPr/>
            <p:nvPr/>
          </p:nvSpPr>
          <p:spPr>
            <a:xfrm>
              <a:off x="5257800" y="4114800"/>
              <a:ext cx="16764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ব্রেক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লেভার</a:t>
              </a:r>
              <a:endPara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1064031"/>
      </p:ext>
    </p:extLst>
  </p:cSld>
  <p:clrMapOvr>
    <a:masterClrMapping/>
  </p:clrMapOvr>
  <p:transition spd="slow">
    <p:cover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id1378744-v4-728px-Pass-Emissions-Step-1-Version-2.jpg">
            <a:extLst>
              <a:ext uri="{FF2B5EF4-FFF2-40B4-BE49-F238E27FC236}">
                <a16:creationId xmlns:a16="http://schemas.microsoft.com/office/drawing/2014/main" id="{A3A70F4A-455A-4F42-A400-90B677436C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1219200"/>
            <a:ext cx="8735912" cy="5385777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57579" y="533400"/>
            <a:ext cx="9076841" cy="102335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 algn="ctr">
              <a:lnSpc>
                <a:spcPct val="150000"/>
              </a:lnSpc>
            </a:pPr>
            <a:r>
              <a:rPr lang="bn-IN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4336345" y="19373"/>
            <a:ext cx="3519309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55B67-75A5-46B3-AF50-94D0EA9ED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634B-C705-49CE-BCB6-2CFCFF81D4DF}" type="datetime1">
              <a:rPr lang="en-US" smtClean="0"/>
              <a:t>29-May-21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Engr. Md. Shofi Uddin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98840-EFA4-4A9C-95ED-A7A1367771EC}"/>
              </a:ext>
            </a:extLst>
          </p:cNvPr>
          <p:cNvSpPr/>
          <p:nvPr/>
        </p:nvSpPr>
        <p:spPr>
          <a:xfrm>
            <a:off x="1905000" y="3810000"/>
            <a:ext cx="457200" cy="2795415"/>
          </a:xfrm>
          <a:prstGeom prst="rect">
            <a:avLst/>
          </a:prstGeom>
          <a:solidFill>
            <a:srgbClr val="119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7294" y="1828800"/>
            <a:ext cx="7725905" cy="37087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হ্যান্ড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ব্রেকের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হাইড্রোলিক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ব্রেকের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716005" y="609600"/>
            <a:ext cx="2759990" cy="787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81610-C6A6-4100-9867-0656666A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E5F5-003F-488C-89F8-683B0867512B}" type="datetime1">
              <a:rPr lang="en-US" smtClean="0"/>
              <a:t>29-May-21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Engr. Md. Shofi Uddin</a:t>
            </a:r>
            <a:endParaRPr lang="en-US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4604020" y="685800"/>
            <a:ext cx="2983960" cy="68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030278" y="4572000"/>
            <a:ext cx="8131444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সিস্টমের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কার্যপ্রনালী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2BC754-C105-427C-A28C-EFC76A096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754C-A81C-4200-9AF7-DCEFF3843327}" type="datetime1">
              <a:rPr lang="en-US" smtClean="0"/>
              <a:t>29-May-21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Engr. Md. Shofi Uddin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6A3146-9AAE-4D5A-8FDD-4D7ABE03D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44" b="96889" l="0" r="98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2367" r="4343" b="18402"/>
          <a:stretch/>
        </p:blipFill>
        <p:spPr>
          <a:xfrm>
            <a:off x="3783227" y="1676400"/>
            <a:ext cx="4625546" cy="2743200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2BC754-C105-427C-A28C-EFC76A096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754C-A81C-4200-9AF7-DCEFF3843327}" type="datetime1">
              <a:rPr lang="en-US" smtClean="0"/>
              <a:t>29-May-21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Engr. Md. Shofi Uddin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BEBDF2-79C6-4A33-853F-369246C9DF23}"/>
              </a:ext>
            </a:extLst>
          </p:cNvPr>
          <p:cNvSpPr/>
          <p:nvPr/>
        </p:nvSpPr>
        <p:spPr>
          <a:xfrm>
            <a:off x="533399" y="2765254"/>
            <a:ext cx="11213923" cy="3406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 err="1">
                <a:ln w="0"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4400" b="1" dirty="0">
              <a:ln w="0"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6599D-83AB-4FAF-8632-37C05255EF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8" t="14191" r="9478" b="9079"/>
          <a:stretch/>
        </p:blipFill>
        <p:spPr>
          <a:xfrm>
            <a:off x="4708902" y="228600"/>
            <a:ext cx="2774196" cy="25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3033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3.7037E-7 L 3.95833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3F06C-F482-4135-88FC-39BEAD642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74F4-451B-4088-8BA3-DA204C54CA6A}" type="datetime1">
              <a:rPr lang="en-US" smtClean="0"/>
              <a:t>29-May-21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E5EFCB-EC5A-4CF8-B5CB-9A87FEC9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768916-4F44-459A-9F84-B3D88415436F}"/>
              </a:ext>
            </a:extLst>
          </p:cNvPr>
          <p:cNvSpPr txBox="1">
            <a:spLocks/>
          </p:cNvSpPr>
          <p:nvPr/>
        </p:nvSpPr>
        <p:spPr>
          <a:xfrm>
            <a:off x="7201053" y="1025178"/>
            <a:ext cx="3313247" cy="7499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863E09-582C-498D-A10B-B8A3D2134E08}"/>
              </a:ext>
            </a:extLst>
          </p:cNvPr>
          <p:cNvSpPr txBox="1">
            <a:spLocks/>
          </p:cNvSpPr>
          <p:nvPr/>
        </p:nvSpPr>
        <p:spPr>
          <a:xfrm>
            <a:off x="7437558" y="5048774"/>
            <a:ext cx="2969119" cy="79763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ব্রেক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B834F-DDD9-4756-9C64-9CA2426C8F22}"/>
              </a:ext>
            </a:extLst>
          </p:cNvPr>
          <p:cNvSpPr/>
          <p:nvPr/>
        </p:nvSpPr>
        <p:spPr>
          <a:xfrm>
            <a:off x="6333214" y="723898"/>
            <a:ext cx="5222223" cy="5410200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A3CAC26E-EDA7-4052-9A34-364CFB89A1CB}"/>
              </a:ext>
            </a:extLst>
          </p:cNvPr>
          <p:cNvSpPr/>
          <p:nvPr/>
        </p:nvSpPr>
        <p:spPr>
          <a:xfrm>
            <a:off x="7113189" y="2575714"/>
            <a:ext cx="3488974" cy="6246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মেশিনারি-১</a:t>
            </a: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D9D131DA-CCCB-42C4-848D-C5584CCC1F6A}"/>
              </a:ext>
            </a:extLst>
          </p:cNvPr>
          <p:cNvSpPr/>
          <p:nvPr/>
        </p:nvSpPr>
        <p:spPr>
          <a:xfrm>
            <a:off x="7201053" y="1903474"/>
            <a:ext cx="3313246" cy="61112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1E44D8D5-910F-4195-A77C-6500C5DBF540}"/>
              </a:ext>
            </a:extLst>
          </p:cNvPr>
          <p:cNvSpPr/>
          <p:nvPr/>
        </p:nvSpPr>
        <p:spPr>
          <a:xfrm>
            <a:off x="7373117" y="4112830"/>
            <a:ext cx="2969119" cy="61157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8B96E608-FFEA-493E-A467-B85FDD5F747B}"/>
              </a:ext>
            </a:extLst>
          </p:cNvPr>
          <p:cNvSpPr/>
          <p:nvPr/>
        </p:nvSpPr>
        <p:spPr>
          <a:xfrm>
            <a:off x="7462176" y="3293004"/>
            <a:ext cx="2791000" cy="593195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১.11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75F611-F2D2-40B7-BC59-8DFAE10F0F1F}"/>
              </a:ext>
            </a:extLst>
          </p:cNvPr>
          <p:cNvGrpSpPr/>
          <p:nvPr/>
        </p:nvGrpSpPr>
        <p:grpSpPr>
          <a:xfrm>
            <a:off x="636563" y="723899"/>
            <a:ext cx="5174365" cy="5410199"/>
            <a:chOff x="636563" y="723899"/>
            <a:chExt cx="5366337" cy="541019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1CF538-B62B-4472-B813-171DF643EE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641" r="2963" b="10563"/>
            <a:stretch/>
          </p:blipFill>
          <p:spPr>
            <a:xfrm>
              <a:off x="636563" y="723899"/>
              <a:ext cx="5366337" cy="5410199"/>
            </a:xfrm>
            <a:prstGeom prst="rect">
              <a:avLst/>
            </a:prstGeom>
            <a:ln w="57150">
              <a:solidFill>
                <a:srgbClr val="006600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FE257DC-D321-4F0A-BB67-74A03AABCA6E}"/>
                </a:ext>
              </a:extLst>
            </p:cNvPr>
            <p:cNvSpPr/>
            <p:nvPr/>
          </p:nvSpPr>
          <p:spPr>
            <a:xfrm>
              <a:off x="4696621" y="4719343"/>
              <a:ext cx="1127765" cy="271756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MIEB 19010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67A0E94-63D4-4ED2-A43B-694413C637DF}"/>
                </a:ext>
              </a:extLst>
            </p:cNvPr>
            <p:cNvSpPr/>
            <p:nvPr/>
          </p:nvSpPr>
          <p:spPr>
            <a:xfrm>
              <a:off x="3836964" y="5450329"/>
              <a:ext cx="1415918" cy="271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468C890-81F1-4440-B992-D75952428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3" y="1524000"/>
              <a:ext cx="2757797" cy="2812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536668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F4A553-D441-4284-A760-FD05549B4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6591-E88C-4F6A-83AC-CE8A0E92C18E}" type="datetime1">
              <a:rPr lang="en-US" smtClean="0"/>
              <a:t>29-May-21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Engr. Md. Shofi Uddin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73034" y="24063"/>
            <a:ext cx="2645931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!</a:t>
            </a:r>
            <a:endParaRPr lang="en-GB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E9D150-EB3E-4BF7-8B78-641F052843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-1852" r="3668" b="1852"/>
          <a:stretch/>
        </p:blipFill>
        <p:spPr>
          <a:xfrm>
            <a:off x="2665708" y="1295400"/>
            <a:ext cx="6834754" cy="4114800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2DBA34-A579-4B93-A6FD-F6D4C7D8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BAC6-3EA0-4EAC-9869-8F831BD553A0}" type="datetime1">
              <a:rPr lang="en-US" smtClean="0"/>
              <a:t>29-May-21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DCF1C4-B0F0-4147-986F-31D6C205CB4B}"/>
              </a:ext>
            </a:extLst>
          </p:cNvPr>
          <p:cNvSpPr txBox="1"/>
          <p:nvPr/>
        </p:nvSpPr>
        <p:spPr>
          <a:xfrm>
            <a:off x="1975694" y="762000"/>
            <a:ext cx="8240611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GB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1300FF-2789-4A01-812A-A0B5233F776D}"/>
              </a:ext>
            </a:extLst>
          </p:cNvPr>
          <p:cNvSpPr txBox="1"/>
          <p:nvPr/>
        </p:nvSpPr>
        <p:spPr>
          <a:xfrm>
            <a:off x="3600450" y="4800600"/>
            <a:ext cx="4991099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endParaRPr lang="en-GB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25B9C-7ACA-4440-BF3E-0CD72C4EFC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3" b="99026" l="9970" r="89479">
                        <a14:foregroundMark x1="25451" y1="67869" x2="31613" y2="77721"/>
                        <a14:foregroundMark x1="32415" y1="81443" x2="33016" y2="81443"/>
                        <a14:foregroundMark x1="42034" y1="88030" x2="44689" y2="88946"/>
                        <a14:foregroundMark x1="67435" y1="63001" x2="68437" y2="63459"/>
                        <a14:foregroundMark x1="67635" y1="64834" x2="68637" y2="60882"/>
                        <a14:foregroundMark x1="56764" y1="52921" x2="58617" y2="60195"/>
                        <a14:foregroundMark x1="33267" y1="88030" x2="44489" y2="95475"/>
                        <a14:foregroundMark x1="17084" y1="57617" x2="17084" y2="40550"/>
                        <a14:foregroundMark x1="23196" y1="22509" x2="31212" y2="16438"/>
                        <a14:foregroundMark x1="63727" y1="95017" x2="73747" y2="87801"/>
                        <a14:backgroundMark x1="70491" y1="36312" x2="72545" y2="34422"/>
                        <a14:backgroundMark x1="21393" y1="37743" x2="19940" y2="34937"/>
                        <a14:backgroundMark x1="31814" y1="65349" x2="30361" y2="6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940" t="4836" r="10083"/>
          <a:stretch/>
        </p:blipFill>
        <p:spPr>
          <a:xfrm>
            <a:off x="4569994" y="1600200"/>
            <a:ext cx="3052011" cy="3300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BFC5BF-AB4A-4236-B52A-790270E420AE}"/>
              </a:ext>
            </a:extLst>
          </p:cNvPr>
          <p:cNvSpPr txBox="1"/>
          <p:nvPr/>
        </p:nvSpPr>
        <p:spPr>
          <a:xfrm>
            <a:off x="2176020" y="6858000"/>
            <a:ext cx="78399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mechanics.stackexchange.com/questions/18317/brake-fluid-gone-rear-brakes-out-99-pathfinder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</p:cSld>
  <p:clrMapOvr>
    <a:masterClrMapping/>
  </p:clrMapOvr>
  <p:transition spd="slow"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4591050" y="381000"/>
            <a:ext cx="3009900" cy="9213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1A499-9334-42D7-84A0-CFCCA36C9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E7D0-FAE7-483A-B419-BCCD54CA4A88}" type="datetime1">
              <a:rPr lang="en-US" smtClean="0"/>
              <a:t>29-May-21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Engr. Md. Shofi Uddin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1C93E-E384-4DA3-B3F2-13727616A962}"/>
              </a:ext>
            </a:extLst>
          </p:cNvPr>
          <p:cNvSpPr txBox="1"/>
          <p:nvPr/>
        </p:nvSpPr>
        <p:spPr>
          <a:xfrm>
            <a:off x="1066800" y="1755465"/>
            <a:ext cx="10058400" cy="33470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সিস্টমের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হ্যান্ড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ব্রেকের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হাইড্রোলিক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সিস্টমের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কার্যপ্রনালী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2DBA34-A579-4B93-A6FD-F6D4C7D8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BAC6-3EA0-4EAC-9869-8F831BD553A0}" type="datetime1">
              <a:rPr lang="en-US" smtClean="0"/>
              <a:t>29-May-21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EB1B7-DD3D-4617-AFFE-B03A19312AC0}"/>
              </a:ext>
            </a:extLst>
          </p:cNvPr>
          <p:cNvSpPr txBox="1"/>
          <p:nvPr/>
        </p:nvSpPr>
        <p:spPr>
          <a:xfrm>
            <a:off x="1828800" y="5181600"/>
            <a:ext cx="8534400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যন্ত্রাংশের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চলন্ত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ট্রাক্টরকে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থামানো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কমানো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F654F3-F4FB-4F7E-A56E-9A79697AB978}"/>
              </a:ext>
            </a:extLst>
          </p:cNvPr>
          <p:cNvSpPr txBox="1"/>
          <p:nvPr/>
        </p:nvSpPr>
        <p:spPr>
          <a:xfrm>
            <a:off x="3810000" y="14207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সিস্টেমঃ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BCE42-840C-4D46-A40E-EE92A3A5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54" y="990600"/>
            <a:ext cx="6639291" cy="411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12147"/>
      </p:ext>
    </p:extLst>
  </p:cSld>
  <p:clrMapOvr>
    <a:masterClrMapping/>
  </p:clrMapOvr>
  <p:transition spd="slow"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9C8C4E-4EC4-428C-BC77-EBEF0FE6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74F4-451B-4088-8BA3-DA204C54CA6A}" type="datetime1">
              <a:rPr lang="en-US" smtClean="0"/>
              <a:t>29-May-21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B99D23-93B4-4524-8765-BB07FE75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AFC763-AF83-4A03-9AB1-6AFF67FE5866}"/>
              </a:ext>
            </a:extLst>
          </p:cNvPr>
          <p:cNvSpPr txBox="1"/>
          <p:nvPr/>
        </p:nvSpPr>
        <p:spPr>
          <a:xfrm>
            <a:off x="1981200" y="1295400"/>
            <a:ext cx="19050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হ্যান্ড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endParaRPr lang="en-GB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A97FDC-820E-424F-B21B-8CE361618A05}"/>
              </a:ext>
            </a:extLst>
          </p:cNvPr>
          <p:cNvSpPr txBox="1"/>
          <p:nvPr/>
        </p:nvSpPr>
        <p:spPr>
          <a:xfrm>
            <a:off x="1371600" y="304800"/>
            <a:ext cx="944880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ব্রেকের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ভেদে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প্রাকার</a:t>
            </a:r>
            <a:endParaRPr lang="en-GB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3129D-0E37-4804-94A0-F54F69EB1AE4}"/>
              </a:ext>
            </a:extLst>
          </p:cNvPr>
          <p:cNvSpPr txBox="1"/>
          <p:nvPr/>
        </p:nvSpPr>
        <p:spPr>
          <a:xfrm>
            <a:off x="8305800" y="1371600"/>
            <a:ext cx="19050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endParaRPr lang="en-GB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309710-C3ED-43C1-87FB-910DD60D6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8"/>
          <a:stretch/>
        </p:blipFill>
        <p:spPr>
          <a:xfrm>
            <a:off x="6400800" y="2060945"/>
            <a:ext cx="5486400" cy="37337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42A37B-7D20-4D4F-98AD-BAC6314EBF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1" r="13530" b="9984"/>
          <a:stretch/>
        </p:blipFill>
        <p:spPr>
          <a:xfrm>
            <a:off x="304800" y="2059848"/>
            <a:ext cx="5486400" cy="37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4597"/>
      </p:ext>
    </p:extLst>
  </p:cSld>
  <p:clrMapOvr>
    <a:masterClrMapping/>
  </p:clrMapOvr>
  <p:transition spd="slow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9C8C4E-4EC4-428C-BC77-EBEF0FE6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74F4-451B-4088-8BA3-DA204C54CA6A}" type="datetime1">
              <a:rPr lang="en-US" smtClean="0"/>
              <a:t>29-May-21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B99D23-93B4-4524-8765-BB07FE75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AFC763-AF83-4A03-9AB1-6AFF67FE5866}"/>
              </a:ext>
            </a:extLst>
          </p:cNvPr>
          <p:cNvSpPr txBox="1"/>
          <p:nvPr/>
        </p:nvSpPr>
        <p:spPr>
          <a:xfrm>
            <a:off x="1981200" y="1524000"/>
            <a:ext cx="32766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মেকানিক্যাল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endParaRPr lang="en-GB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A97FDC-820E-424F-B21B-8CE361618A05}"/>
              </a:ext>
            </a:extLst>
          </p:cNvPr>
          <p:cNvSpPr txBox="1"/>
          <p:nvPr/>
        </p:nvSpPr>
        <p:spPr>
          <a:xfrm>
            <a:off x="990600" y="304800"/>
            <a:ext cx="1051560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ব্রেকের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প্রাকার</a:t>
            </a:r>
            <a:endParaRPr lang="en-GB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3129D-0E37-4804-94A0-F54F69EB1AE4}"/>
              </a:ext>
            </a:extLst>
          </p:cNvPr>
          <p:cNvSpPr txBox="1"/>
          <p:nvPr/>
        </p:nvSpPr>
        <p:spPr>
          <a:xfrm>
            <a:off x="8305800" y="1524000"/>
            <a:ext cx="28956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হাইড্রোলিক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endParaRPr lang="en-GB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A51379-BCCD-4946-90A7-4EBFA6BF6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14600"/>
            <a:ext cx="3657600" cy="35519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7334125-9CB4-4BC9-B976-68EEB472B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743200"/>
            <a:ext cx="4756994" cy="2743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4894C7-90E2-4846-82B8-DC550EF2554D}"/>
              </a:ext>
            </a:extLst>
          </p:cNvPr>
          <p:cNvSpPr/>
          <p:nvPr/>
        </p:nvSpPr>
        <p:spPr>
          <a:xfrm>
            <a:off x="5257800" y="3124200"/>
            <a:ext cx="1676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সিল্ডিার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071BB4-DD2E-45B2-86E5-3296B284897C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581400" y="3581400"/>
            <a:ext cx="16764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507891"/>
      </p:ext>
    </p:extLst>
  </p:cSld>
  <p:clrMapOvr>
    <a:masterClrMapping/>
  </p:clrMapOvr>
  <p:transition spd="slow">
    <p:cover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0104D-12EA-4D6E-8835-E8A767D0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33E3-BEC3-4250-92E0-767BE27F94DD}" type="datetime1">
              <a:rPr lang="en-US" smtClean="0"/>
              <a:t>29-May-21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Engr. Md. Shofi Uddin</a:t>
            </a:r>
            <a:endParaRPr lang="en-US" dirty="0"/>
          </a:p>
        </p:txBody>
      </p:sp>
      <p:sp>
        <p:nvSpPr>
          <p:cNvPr id="12" name="Down Arrow Callout 11"/>
          <p:cNvSpPr/>
          <p:nvPr/>
        </p:nvSpPr>
        <p:spPr>
          <a:xfrm>
            <a:off x="4514254" y="152400"/>
            <a:ext cx="3163491" cy="862432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হ্যান্ড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ব্রেক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E77E3F-8A40-42F9-BE05-81972FD41481}"/>
              </a:ext>
            </a:extLst>
          </p:cNvPr>
          <p:cNvGrpSpPr/>
          <p:nvPr/>
        </p:nvGrpSpPr>
        <p:grpSpPr>
          <a:xfrm>
            <a:off x="266700" y="1447800"/>
            <a:ext cx="11658600" cy="4267200"/>
            <a:chOff x="381000" y="1333500"/>
            <a:chExt cx="11506200" cy="419100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9BFBC28-7816-4E9E-BCC8-EE8041E849BD}"/>
                </a:ext>
              </a:extLst>
            </p:cNvPr>
            <p:cNvSpPr/>
            <p:nvPr/>
          </p:nvSpPr>
          <p:spPr>
            <a:xfrm>
              <a:off x="10668000" y="2819400"/>
              <a:ext cx="872452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ব্রেক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</a:t>
              </a:r>
              <a:endPara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44D8C0-DC48-4C9C-B2B6-37EB1889A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333500"/>
              <a:ext cx="10045096" cy="4191000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185A104-1461-4DE7-B751-60DFE890D8BB}"/>
                </a:ext>
              </a:extLst>
            </p:cNvPr>
            <p:cNvSpPr/>
            <p:nvPr/>
          </p:nvSpPr>
          <p:spPr>
            <a:xfrm>
              <a:off x="10515600" y="3733800"/>
              <a:ext cx="1371600" cy="7687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এক্সচুয়েটিং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লিভার</a:t>
              </a:r>
              <a:endPara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3808489-1793-439F-AE95-7528000F0D39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>
              <a:off x="8915402" y="4118151"/>
              <a:ext cx="1600198" cy="822"/>
            </a:xfrm>
            <a:prstGeom prst="straightConnector1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5BC02A5-84D9-4F15-8939-A54BC5978841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>
              <a:off x="9601200" y="3048000"/>
              <a:ext cx="1066800" cy="0"/>
            </a:xfrm>
            <a:prstGeom prst="straightConnector1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E8B49CC-6985-43CC-A415-E8956EA508E5}"/>
                </a:ext>
              </a:extLst>
            </p:cNvPr>
            <p:cNvSpPr/>
            <p:nvPr/>
          </p:nvSpPr>
          <p:spPr>
            <a:xfrm>
              <a:off x="10515600" y="2133600"/>
              <a:ext cx="1066800" cy="6096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ব্রেক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ড্রাম</a:t>
              </a:r>
              <a:endPara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9F06553-B6D0-4092-B6D2-351DFFDD9ADF}"/>
                </a:ext>
              </a:extLst>
            </p:cNvPr>
            <p:cNvCxnSpPr>
              <a:cxnSpLocks/>
              <a:stCxn id="36" idx="1"/>
            </p:cNvCxnSpPr>
            <p:nvPr/>
          </p:nvCxnSpPr>
          <p:spPr>
            <a:xfrm flipH="1">
              <a:off x="9601200" y="2438400"/>
              <a:ext cx="914400" cy="0"/>
            </a:xfrm>
            <a:prstGeom prst="straightConnector1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20" name="Untitled Video[8]">
            <a:hlinkClick r:id="" action="ppaction://media"/>
            <a:extLst>
              <a:ext uri="{FF2B5EF4-FFF2-40B4-BE49-F238E27FC236}">
                <a16:creationId xmlns:a16="http://schemas.microsoft.com/office/drawing/2014/main" id="{9A96C265-2F06-40CE-BC83-374E8F58034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08634" y="5513481"/>
            <a:ext cx="2383366" cy="13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1974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mute="1" showWhenStopped="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1786</TotalTime>
  <Words>342</Words>
  <Application>Microsoft Office PowerPoint</Application>
  <PresentationFormat>Widescreen</PresentationFormat>
  <Paragraphs>100</Paragraphs>
  <Slides>16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NikoshBAN</vt:lpstr>
      <vt:lpstr>Wingdings</vt:lpstr>
      <vt:lpstr>Banded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Shofi Uddin</cp:lastModifiedBy>
  <cp:revision>229</cp:revision>
  <dcterms:created xsi:type="dcterms:W3CDTF">2006-08-16T00:00:00Z</dcterms:created>
  <dcterms:modified xsi:type="dcterms:W3CDTF">2021-05-29T10:25:37Z</dcterms:modified>
</cp:coreProperties>
</file>