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3" r:id="rId4"/>
    <p:sldId id="257" r:id="rId5"/>
    <p:sldId id="264" r:id="rId6"/>
    <p:sldId id="265" r:id="rId7"/>
    <p:sldId id="266" r:id="rId8"/>
    <p:sldId id="267" r:id="rId9"/>
    <p:sldId id="268" r:id="rId10"/>
    <p:sldId id="269" r:id="rId11"/>
    <p:sldId id="274" r:id="rId12"/>
    <p:sldId id="275" r:id="rId13"/>
    <p:sldId id="276" r:id="rId14"/>
    <p:sldId id="277" r:id="rId15"/>
    <p:sldId id="278" r:id="rId16"/>
    <p:sldId id="279" r:id="rId17"/>
    <p:sldId id="270" r:id="rId18"/>
    <p:sldId id="271" r:id="rId19"/>
    <p:sldId id="272" r:id="rId20"/>
    <p:sldId id="273" r:id="rId21"/>
    <p:sldId id="2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104" userDrawn="1">
          <p15:clr>
            <a:srgbClr val="A4A3A4"/>
          </p15:clr>
        </p15:guide>
        <p15:guide id="4" orient="horz" pos="3216" userDrawn="1">
          <p15:clr>
            <a:srgbClr val="A4A3A4"/>
          </p15:clr>
        </p15:guide>
        <p15:guide id="5" pos="4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66FF33"/>
    <a:srgbClr val="FF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4" y="48"/>
      </p:cViewPr>
      <p:guideLst>
        <p:guide orient="horz" pos="2160"/>
        <p:guide pos="3840"/>
        <p:guide orient="horz" pos="1104"/>
        <p:guide orient="horz" pos="3216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21855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-3281622" y="3281623"/>
            <a:ext cx="6781800" cy="2185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" y="6534120"/>
            <a:ext cx="12192001" cy="44597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8691823" y="3462078"/>
            <a:ext cx="6781800" cy="2185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25541239" y="6529155"/>
            <a:ext cx="20912089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Md. </a:t>
            </a:r>
            <a:r>
              <a:rPr lang="en-US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Naim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Bharaduba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High </a:t>
            </a:r>
            <a:r>
              <a:rPr lang="en-US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4290" y="6520673"/>
            <a:ext cx="1872340" cy="4412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400" b="1" dirty="0" smtClean="0"/>
              <a:t>Prepared By: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1036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F44-8169-4E5C-B11E-2956EDF2989E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48D0-720B-4B1E-B2A9-16C2682F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0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F44-8169-4E5C-B11E-2956EDF2989E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48D0-720B-4B1E-B2A9-16C2682F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94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F44-8169-4E5C-B11E-2956EDF2989E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48D0-720B-4B1E-B2A9-16C2682F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77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0B02-AA41-463D-A79C-145305A64AD8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B296-1C0D-43F7-9123-ABEA6AB5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42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0B02-AA41-463D-A79C-145305A64AD8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B296-1C0D-43F7-9123-ABEA6AB5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96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0B02-AA41-463D-A79C-145305A64AD8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B296-1C0D-43F7-9123-ABEA6AB5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87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0B02-AA41-463D-A79C-145305A64AD8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B296-1C0D-43F7-9123-ABEA6AB5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0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0B02-AA41-463D-A79C-145305A64AD8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B296-1C0D-43F7-9123-ABEA6AB5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47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0B02-AA41-463D-A79C-145305A64AD8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B296-1C0D-43F7-9123-ABEA6AB5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8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0B02-AA41-463D-A79C-145305A64AD8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B296-1C0D-43F7-9123-ABEA6AB5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4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21855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-3281622" y="3281623"/>
            <a:ext cx="6781800" cy="2185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" y="6534120"/>
            <a:ext cx="12192001" cy="44597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8691823" y="3462078"/>
            <a:ext cx="6781800" cy="2185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21138047" y="6529155"/>
            <a:ext cx="20912089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Md. </a:t>
            </a:r>
            <a:r>
              <a:rPr lang="en-US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Naim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Bharaduba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High </a:t>
            </a:r>
            <a:r>
              <a:rPr lang="en-US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4290" y="6520673"/>
            <a:ext cx="1872340" cy="4412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b"/>
          <a:lstStyle/>
          <a:p>
            <a:pPr algn="ctr"/>
            <a:r>
              <a:rPr lang="en-US" sz="2400" b="1" dirty="0" smtClean="0"/>
              <a:t>Prepared By: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2544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0B02-AA41-463D-A79C-145305A64AD8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B296-1C0D-43F7-9123-ABEA6AB5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34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0B02-AA41-463D-A79C-145305A64AD8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B296-1C0D-43F7-9123-ABEA6AB5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64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0B02-AA41-463D-A79C-145305A64AD8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B296-1C0D-43F7-9123-ABEA6AB5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2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0B02-AA41-463D-A79C-145305A64AD8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B296-1C0D-43F7-9123-ABEA6AB5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0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F44-8169-4E5C-B11E-2956EDF2989E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48D0-720B-4B1E-B2A9-16C2682F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65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F44-8169-4E5C-B11E-2956EDF2989E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48D0-720B-4B1E-B2A9-16C2682F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2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F44-8169-4E5C-B11E-2956EDF2989E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48D0-720B-4B1E-B2A9-16C2682F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8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F44-8169-4E5C-B11E-2956EDF2989E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48D0-720B-4B1E-B2A9-16C2682F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8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F44-8169-4E5C-B11E-2956EDF2989E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48D0-720B-4B1E-B2A9-16C2682F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F44-8169-4E5C-B11E-2956EDF2989E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48D0-720B-4B1E-B2A9-16C2682F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F44-8169-4E5C-B11E-2956EDF2989E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48D0-720B-4B1E-B2A9-16C2682F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5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7BF44-8169-4E5C-B11E-2956EDF2989E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448D0-720B-4B1E-B2A9-16C2682F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0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60B02-AA41-463D-A79C-145305A64AD8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8B296-1C0D-43F7-9123-ABEA6AB5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7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21855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-3281622" y="3281623"/>
            <a:ext cx="6781800" cy="2185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" y="6534120"/>
            <a:ext cx="12192001" cy="44597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8691823" y="3462078"/>
            <a:ext cx="6781800" cy="2185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20999061" y="6534120"/>
            <a:ext cx="20841918" cy="35394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tIns="0" rtlCol="0" anchor="ctr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Md. </a:t>
            </a:r>
            <a:r>
              <a:rPr lang="en-US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Naim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Bharaduba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High </a:t>
            </a:r>
            <a:r>
              <a:rPr lang="en-US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4290" y="6520673"/>
            <a:ext cx="1872340" cy="4412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09728" rtlCol="0" anchor="b"/>
          <a:lstStyle/>
          <a:p>
            <a:pPr algn="ctr"/>
            <a:r>
              <a:rPr lang="en-US" sz="2400" b="1" dirty="0" smtClean="0"/>
              <a:t>Prepared By: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200217" y="2305615"/>
            <a:ext cx="5791563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000" b="1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2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000" b="1" u="sng" dirty="0">
                <a:latin typeface="NikoshBAN" pitchFamily="2" charset="0"/>
                <a:cs typeface="NikoshBAN" pitchFamily="2" charset="0"/>
              </a:rPr>
              <a:t> জন্য</a:t>
            </a:r>
          </a:p>
          <a:p>
            <a:pPr algn="just"/>
            <a:r>
              <a:rPr lang="bn-IN" sz="2000" b="1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 F-5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করলে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না। এই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সময়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দ্বারা পাঠ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সাথে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তৈরি করে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8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165211" y="592040"/>
            <a:ext cx="3785378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বিভেল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প্রট্রেক্টর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প্রধান অংশ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11" y="2059685"/>
            <a:ext cx="4350258" cy="3645337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8515469" y="4029075"/>
            <a:ext cx="1400056" cy="414338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086976" y="4029075"/>
            <a:ext cx="1701107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(Stock)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28856" y="2974479"/>
            <a:ext cx="1683474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ব্লেড (Blade)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7386875" y="2974479"/>
            <a:ext cx="1799987" cy="414338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2153" y="3436144"/>
            <a:ext cx="2869696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প্রট্রেক্টর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হেড </a:t>
            </a:r>
          </a:p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(Protractor Head)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 flipH="1">
            <a:off x="3562350" y="3614737"/>
            <a:ext cx="862820" cy="414338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9719434">
            <a:off x="5882391" y="2211618"/>
            <a:ext cx="1271431" cy="414338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200900" y="1762068"/>
            <a:ext cx="3089307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ক্ল্যাম্প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নাট (Clamp Nut)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 rot="3975189">
            <a:off x="5704624" y="4368735"/>
            <a:ext cx="1271431" cy="414338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52983" y="5209883"/>
            <a:ext cx="3414717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ক্ল্যাম্প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স্ক্রু (Clamp Screw)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4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14" y="1844652"/>
            <a:ext cx="6761781" cy="4192305"/>
          </a:xfrm>
          <a:prstGeom prst="rect">
            <a:avLst/>
          </a:prstGeom>
        </p:spPr>
      </p:pic>
      <p:sp>
        <p:nvSpPr>
          <p:cNvPr id="2" name="Down Arrow Callout 1"/>
          <p:cNvSpPr/>
          <p:nvPr/>
        </p:nvSpPr>
        <p:spPr>
          <a:xfrm>
            <a:off x="4165211" y="592040"/>
            <a:ext cx="3785378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বিভেল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প্রট্রেক্টর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প্রধান অংশ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7466806" y="4798183"/>
            <a:ext cx="2120224" cy="414338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710598" y="4874567"/>
            <a:ext cx="1701107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(Stock)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52294" y="2187954"/>
            <a:ext cx="1683474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ব্লেড (Blade)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7729775" y="2240575"/>
            <a:ext cx="1799987" cy="414338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32849" y="5600927"/>
            <a:ext cx="2422458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প্রট্রেক্টর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হেড </a:t>
            </a:r>
          </a:p>
          <a:p>
            <a:pPr algn="ctr"/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(Protractor Head)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 rot="386752" flipH="1">
            <a:off x="3503931" y="3509787"/>
            <a:ext cx="1496991" cy="414338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73043" y="3239625"/>
            <a:ext cx="3089307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ক্ল্যাম্প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নাট (Clamp Nut)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 rot="9114962">
            <a:off x="3129802" y="4919624"/>
            <a:ext cx="1692449" cy="414338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950589" y="3239624"/>
            <a:ext cx="3414717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ক্ল্যাম্প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স্ক্রু (Clamp Screw)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nt-Up Arrow 3"/>
          <p:cNvSpPr/>
          <p:nvPr/>
        </p:nvSpPr>
        <p:spPr>
          <a:xfrm rot="10517270">
            <a:off x="5241012" y="3490099"/>
            <a:ext cx="2737911" cy="637319"/>
          </a:xfrm>
          <a:prstGeom prst="bent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9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165211" y="592040"/>
            <a:ext cx="3785378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বিভেল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প্রট্রেক্টর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প্রধান অংশ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467" y="1614940"/>
            <a:ext cx="2869696" cy="830997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প্রট্রেক্টর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হেড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(Protractor Head)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85836" y="2550855"/>
            <a:ext cx="7630127" cy="2554545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বিভেল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প্রট্রেক্টরের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প্রধান অংশ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প্রট্রেক্টর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হেড।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অংশ গুলো এই অংশের সাথে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হয়ে কাজ করে। </a:t>
            </a:r>
          </a:p>
          <a:p>
            <a:pPr algn="just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প্রট্রেক্টরের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উপর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অর্ধ-বৃত্তাকার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ডিস্কে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থেকে ১৮০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কাটা থাকে। এটা দেখতে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অনেকটা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জ্যামিতিবক্সের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1176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165211" y="592040"/>
            <a:ext cx="3785378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বিভেল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প্রট্রেক্টর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প্রধান অংশ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7312" y="1657170"/>
            <a:ext cx="2007281" cy="830997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ক্ল্যাম্প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নাট 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Clamp Nut)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85836" y="2550855"/>
            <a:ext cx="7630127" cy="2554545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ক্ল্যাম্প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নাট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স্ক্রুর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সাহায্যে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ব্লেডকে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প্রট্রেক্টর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হেডের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সাথে যুক্ত করে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নাট ও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স্ক্রুর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মধ্যবর্তী স্থানে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কয়েল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স্প্রিং থাকে।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ব্লেডকে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সেট করার সময় এই স্প্রিং নাট ব্লেড এবং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হেডের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মধ্যে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194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165211" y="592040"/>
            <a:ext cx="3785378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বিভেল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প্রট্রেক্টর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প্রধান অংশ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258" y="1719858"/>
            <a:ext cx="2486578" cy="830997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ক্ল্যাম্প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স্ক্রু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(Clamp Screw)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85836" y="2822317"/>
            <a:ext cx="7630127" cy="3046988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প্রট্রেক্টর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হেডে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ক্ল্যাম্পিং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স্ক্রু থাকে।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হেডের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অংশকে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প্রট্রেক্টরকে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সেট করতে হলে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ক্ল্যাম্প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স্ক্রু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দুটিকে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ঢিলা দিয়ে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দাগের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সাথে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দাগাঙ্কিত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রেখাকে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স্ক্রুকে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টাইট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দিয়ে মাপ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পরিদর্শন করা হয়।</a:t>
            </a:r>
          </a:p>
        </p:txBody>
      </p:sp>
    </p:spTree>
    <p:extLst>
      <p:ext uri="{BB962C8B-B14F-4D97-AF65-F5344CB8AC3E}">
        <p14:creationId xmlns:p14="http://schemas.microsoft.com/office/powerpoint/2010/main" val="299878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165211" y="592040"/>
            <a:ext cx="3785378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বিভেল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প্রট্রেক্টর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প্রধান অংশ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258" y="1719858"/>
            <a:ext cx="2100255" cy="830997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স্টিল ব্লেড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(Steel Blade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85836" y="2822317"/>
            <a:ext cx="7630127" cy="2862322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স্টিল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রুলের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অপেক্ষাকৃত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মি.মি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ইস্পাতের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তৈরি।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ব্লেডের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মি.মি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মাপের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কাটা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থাকে। এই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ক্ল্যাম্প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স্ক্রু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আটকিয়ে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প্রট্রেক্টরের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অংশ যুক্ত করা যায়।</a:t>
            </a:r>
          </a:p>
        </p:txBody>
      </p:sp>
    </p:spTree>
    <p:extLst>
      <p:ext uri="{BB962C8B-B14F-4D97-AF65-F5344CB8AC3E}">
        <p14:creationId xmlns:p14="http://schemas.microsoft.com/office/powerpoint/2010/main" val="2462332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2895" y="1807686"/>
            <a:ext cx="7482522" cy="7161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বিভেল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প্রট্রেক্টর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শুকনো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আদ্রতামুক্ত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কাঠের বা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প্লাস্টিকের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বাক্সে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হবে।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2459" y="2657071"/>
            <a:ext cx="7438868" cy="5538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প্রট্রেক্টর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ব্যবহারের পর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ত্রুটিমুক্ত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হবে।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956889" y="3348710"/>
            <a:ext cx="7452928" cy="7437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স্লাইডিং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হেডকে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লুব্রিকেটিং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ম্যাটেরিয়াল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করতে হবে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2613" y="4250986"/>
            <a:ext cx="7327645" cy="6662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যন্ত্র ব্যবহারের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শুকনো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দিয়ে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হবে।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2987865" y="5205876"/>
            <a:ext cx="7448056" cy="5927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সময়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চাপ প্রয়োগ  করা যাবে না।   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474984" y="2584783"/>
            <a:ext cx="433563" cy="62614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418355" y="3449283"/>
            <a:ext cx="439584" cy="60297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394268" y="4283564"/>
            <a:ext cx="487757" cy="63367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409016" y="5148547"/>
            <a:ext cx="433563" cy="65008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3606205" y="654760"/>
            <a:ext cx="6205447" cy="838199"/>
          </a:xfrm>
          <a:prstGeom prst="downArrowCallout">
            <a:avLst>
              <a:gd name="adj1" fmla="val 38819"/>
              <a:gd name="adj2" fmla="val 27303"/>
              <a:gd name="adj3" fmla="val 25000"/>
              <a:gd name="adj4" fmla="val 6497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মার্কিং ব্লক এর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রক্ষণাবেক্ষনঃ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394267" y="1779357"/>
            <a:ext cx="487757" cy="56706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7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012595" y="699986"/>
            <a:ext cx="4276330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Types of Groups and Group Work – Group Work and Communit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592991"/>
            <a:ext cx="3810000" cy="31813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Rectangle 3"/>
          <p:cNvSpPr/>
          <p:nvPr/>
        </p:nvSpPr>
        <p:spPr>
          <a:xfrm>
            <a:off x="1811704" y="5206974"/>
            <a:ext cx="9144000" cy="523220"/>
          </a:xfrm>
          <a:prstGeom prst="rect">
            <a:avLst/>
          </a:prstGeom>
          <a:solidFill>
            <a:srgbClr val="D7E4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প্রট্রেক্টরের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প্রধান অংশ গুলো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করে এর ব্যবহার আলোচনা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315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1"/>
          <p:cNvSpPr/>
          <p:nvPr/>
        </p:nvSpPr>
        <p:spPr>
          <a:xfrm>
            <a:off x="2344272" y="4708838"/>
            <a:ext cx="1214540" cy="719291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22187" y="3711690"/>
            <a:ext cx="5101066" cy="7192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বিভেল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প্রট্রেক্টরের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রক্ষণাবেক্ষন বর্ণনা কর।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31354" y="4744802"/>
            <a:ext cx="6005126" cy="6473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বিভেল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প্রট্রেক্টর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 প্রধান অংশ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4991100" y="988354"/>
            <a:ext cx="2209800" cy="1063334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ল্যায়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2788787" y="3711690"/>
            <a:ext cx="1142567" cy="791219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0079" y="2740265"/>
            <a:ext cx="4025282" cy="683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বিভেল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প্রট্রেক্টর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কি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3292599" y="2776612"/>
            <a:ext cx="1205543" cy="719291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0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38399" y="990599"/>
            <a:ext cx="7983415" cy="4894385"/>
            <a:chOff x="2845829" y="1509293"/>
            <a:chExt cx="4506866" cy="2657896"/>
          </a:xfrm>
          <a:solidFill>
            <a:schemeClr val="accent6"/>
          </a:solidFill>
        </p:grpSpPr>
        <p:grpSp>
          <p:nvGrpSpPr>
            <p:cNvPr id="3" name="Group 2"/>
            <p:cNvGrpSpPr/>
            <p:nvPr/>
          </p:nvGrpSpPr>
          <p:grpSpPr>
            <a:xfrm>
              <a:off x="2845829" y="1509293"/>
              <a:ext cx="4506866" cy="2542334"/>
              <a:chOff x="643467" y="609600"/>
              <a:chExt cx="7924800" cy="5029200"/>
            </a:xfrm>
            <a:grpFill/>
          </p:grpSpPr>
          <p:sp>
            <p:nvSpPr>
              <p:cNvPr id="7" name="Rectangle 6"/>
              <p:cNvSpPr/>
              <p:nvPr/>
            </p:nvSpPr>
            <p:spPr>
              <a:xfrm>
                <a:off x="1253067" y="1828800"/>
                <a:ext cx="6637867" cy="3505200"/>
              </a:xfrm>
              <a:prstGeom prst="rect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83"/>
              </a:p>
            </p:txBody>
          </p:sp>
          <p:sp>
            <p:nvSpPr>
              <p:cNvPr id="8" name="Cube 7"/>
              <p:cNvSpPr/>
              <p:nvPr/>
            </p:nvSpPr>
            <p:spPr>
              <a:xfrm>
                <a:off x="1253067" y="5334000"/>
                <a:ext cx="6637867" cy="304800"/>
              </a:xfrm>
              <a:prstGeom prst="cub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83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>
                <a:off x="643467" y="609600"/>
                <a:ext cx="7924800" cy="1371600"/>
              </a:xfrm>
              <a:prstGeom prst="triangl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5503724" y="2664899"/>
              <a:ext cx="924486" cy="1001527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731795" y="2664899"/>
              <a:ext cx="1232645" cy="1232648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বিভেল</a:t>
              </a:r>
              <a:r>
                <a:rPr lang="en-US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প্রট্রেক্টরের</a:t>
              </a:r>
              <a:r>
                <a:rPr lang="en-US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চিত্র অংকন করে বিভিন্ন অংশ চিহ্নিত করে  নিয়ে আসবে।</a:t>
              </a:r>
              <a:endParaRPr lang="bn-IN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1050" dirty="0"/>
            </a:p>
          </p:txBody>
        </p:sp>
        <p:sp>
          <p:nvSpPr>
            <p:cNvPr id="6" name="Cube 5"/>
            <p:cNvSpPr/>
            <p:nvPr/>
          </p:nvSpPr>
          <p:spPr>
            <a:xfrm>
              <a:off x="3153989" y="4013108"/>
              <a:ext cx="3774982" cy="154081"/>
            </a:xfrm>
            <a:prstGeom prst="cub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83"/>
            </a:p>
          </p:txBody>
        </p:sp>
      </p:grpSp>
      <p:pic>
        <p:nvPicPr>
          <p:cNvPr id="10" name="Picture 2" descr="9 answers to parents' common questions about homew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566" y="3117180"/>
            <a:ext cx="1637625" cy="190489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332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21855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-3281622" y="3281623"/>
            <a:ext cx="6781800" cy="2185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" y="6534120"/>
            <a:ext cx="12192001" cy="44597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8691823" y="3462078"/>
            <a:ext cx="6781800" cy="2185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20999061" y="6534120"/>
            <a:ext cx="20841918" cy="35394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tIns="0" rtlCol="0" anchor="ctr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Md. </a:t>
            </a:r>
            <a:r>
              <a:rPr lang="en-US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Naim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Bharaduba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High </a:t>
            </a:r>
            <a:r>
              <a:rPr lang="en-US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4290" y="6520673"/>
            <a:ext cx="1872340" cy="4412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09728" rtlCol="0" anchor="b"/>
          <a:lstStyle/>
          <a:p>
            <a:pPr algn="ctr"/>
            <a:r>
              <a:rPr lang="en-US" sz="2400" b="1" dirty="0" smtClean="0"/>
              <a:t>Prepared By: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54805" y="232004"/>
            <a:ext cx="70823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রাহীম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4037" y="3445675"/>
            <a:ext cx="10102483" cy="273914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prstTxWarp prst="textWave2">
              <a:avLst>
                <a:gd name="adj1" fmla="val 13935"/>
                <a:gd name="adj2" fmla="val 0"/>
              </a:avLst>
            </a:prstTxWarp>
            <a:spAutoFit/>
          </a:bodyPr>
          <a:lstStyle/>
          <a:p>
            <a:r>
              <a:rPr lang="en-GB" sz="6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GB" sz="6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 সবাইকে স্বাগত</a:t>
            </a:r>
            <a:endParaRPr lang="en-US" sz="6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42" y="1161224"/>
            <a:ext cx="2735159" cy="276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89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1824" y="959041"/>
            <a:ext cx="7569200" cy="9634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সুস্বাস্থ্য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করে এবং পরবর্তী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আমন্ত্রণ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আজকের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সমাপ্ত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1824" y="2609644"/>
            <a:ext cx="7569200" cy="9634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Thanks For Watching……………..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Public\Pictures\Sample Pictures\images-4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3575" y="4260247"/>
            <a:ext cx="2738358" cy="16703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57859" y="4416891"/>
            <a:ext cx="1257300" cy="1407183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40584" y="4416891"/>
            <a:ext cx="1524000" cy="140718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816984" y="4416891"/>
            <a:ext cx="1384300" cy="14071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46846" y="4416891"/>
            <a:ext cx="1083379" cy="140718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3" y="533532"/>
            <a:ext cx="931734" cy="56498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11" y="652044"/>
            <a:ext cx="931734" cy="555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32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21855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-3281622" y="3281623"/>
            <a:ext cx="6781800" cy="2185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" y="6534120"/>
            <a:ext cx="12192001" cy="44597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8691823" y="3462078"/>
            <a:ext cx="6781800" cy="2185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21170514" y="6534120"/>
            <a:ext cx="21070518" cy="35394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tIns="0" rtlCol="0" anchor="ctr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Md. </a:t>
            </a:r>
            <a:r>
              <a:rPr lang="en-US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Naim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Bharaduba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High </a:t>
            </a:r>
            <a:r>
              <a:rPr lang="en-US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4290" y="6520673"/>
            <a:ext cx="1872340" cy="4412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09728" rtlCol="0" anchor="b"/>
          <a:lstStyle/>
          <a:p>
            <a:pPr algn="ctr"/>
            <a:r>
              <a:rPr lang="en-US" sz="2400" b="1" dirty="0" smtClean="0"/>
              <a:t>Prepared By: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969" y="1530541"/>
            <a:ext cx="2209800" cy="19877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1415322" y="550532"/>
            <a:ext cx="3457780" cy="55940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16105" y="579108"/>
            <a:ext cx="3457780" cy="51919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99" y="1826821"/>
            <a:ext cx="1431796" cy="456985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4250" y="3766250"/>
            <a:ext cx="5325238" cy="24929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নাঈম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ট্রেড </a:t>
            </a:r>
            <a:r>
              <a:rPr lang="bn-I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ইন্সট্রাক্ট্র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জেনারেল মেকানিক্স</a:t>
            </a:r>
            <a:r>
              <a:rPr lang="bn-I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ভরাডোবা উচ্চ বিদ্যালয়, </a:t>
            </a:r>
            <a:endParaRPr lang="en-US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ভালুকা,ময়মনসিংহ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defTabSz="897731">
              <a:tabLst>
                <a:tab pos="897731" algn="l"/>
              </a:tabLst>
            </a:pP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01795-273091,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০১৫২১-৪১৬৪৪৭</a:t>
            </a:r>
          </a:p>
          <a:p>
            <a:pPr algn="ctr" defTabSz="897731">
              <a:tabLst>
                <a:tab pos="897731" algn="l"/>
              </a:tabLst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mdnaimi033@gmail.com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039" y="1440330"/>
            <a:ext cx="1849912" cy="22727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8899" y="3897432"/>
            <a:ext cx="387317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 (ভোকেশনাল)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জেনারেল মেকানিক্স-২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চতুর্দশ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(১৪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বিভেল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প্রট্রেক্টর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(Bevel Protractor)</a:t>
            </a:r>
          </a:p>
          <a:p>
            <a:pPr algn="ctr"/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260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/>
          <p:nvPr/>
        </p:nvSpPr>
        <p:spPr>
          <a:xfrm>
            <a:off x="1954879" y="5015996"/>
            <a:ext cx="3815075" cy="654013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কিসের ছবি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Arrow Callout 2"/>
          <p:cNvSpPr/>
          <p:nvPr/>
        </p:nvSpPr>
        <p:spPr>
          <a:xfrm>
            <a:off x="6484672" y="4998023"/>
            <a:ext cx="4008934" cy="654013"/>
          </a:xfrm>
          <a:prstGeom prst="upArrow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কিসের ছবি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2977040" y="544692"/>
            <a:ext cx="6237919" cy="10461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 দুটি লক্ষ্য কর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4" y="2163700"/>
            <a:ext cx="3838574" cy="262769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590" y="2137496"/>
            <a:ext cx="3167098" cy="265389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49034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2028" y="2041488"/>
            <a:ext cx="5367943" cy="10160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বিভেল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প্রট্রেক্টর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(Bevel Protractor)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2290359" y="751697"/>
            <a:ext cx="7518401" cy="1000903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18" y="3635320"/>
            <a:ext cx="3838574" cy="262769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894" y="3609116"/>
            <a:ext cx="3167098" cy="265389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45330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179921" y="884523"/>
            <a:ext cx="3303020" cy="1168439"/>
          </a:xfrm>
          <a:prstGeom prst="down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8289" y="2571965"/>
            <a:ext cx="4486283" cy="701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বিভেল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প্রট্রেক্টর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 তা বলতে 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811769" y="2530876"/>
            <a:ext cx="635345" cy="70106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743201" y="3642336"/>
            <a:ext cx="564752" cy="7010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780205" y="4595256"/>
            <a:ext cx="572595" cy="62316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6389" y="3564350"/>
            <a:ext cx="4796337" cy="701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বিভেল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প্রট্রেক্টর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 প্রধান অংশ বর্ণনা করতে পারবে।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6389" y="4595212"/>
            <a:ext cx="5393083" cy="701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বিভেল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প্রট্রেক্টরের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যত্ন ও রক্ষণাবেক্ষন বর্ণনা করতে পারবে 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2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4842" y="1922099"/>
            <a:ext cx="9659816" cy="41395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1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পরিমাপক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সাহায্যে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নির্ভুলভাবে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কোনো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কৌণিক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(Angular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মাপ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করা হয় তাকে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প্রট্রেক্টর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(Bevel Protractor) বলে।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অসূক্ষ্ম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পরিমাপক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বহুল ব্যবহৃত।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-কারখানা, ওয়ার্কশপে,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কাজে,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কৌণিক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লে-আউট কাজে ও মাপ পরিদর্শন কাজে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প্রট্রেক্টর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জরুরি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যন্ত্র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4464966" y="736822"/>
            <a:ext cx="3185868" cy="865009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বিভেল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প্রট্রেক্টর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6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596622" y="852416"/>
            <a:ext cx="3785378" cy="957524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3345" y="5338570"/>
            <a:ext cx="407194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বিভেল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প্রট্রেক্টর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 খাতায় লিখ।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613936"/>
            <a:ext cx="3422051" cy="3521899"/>
          </a:xfrm>
          <a:prstGeom prst="rect">
            <a:avLst/>
          </a:prstGeom>
        </p:spPr>
      </p:pic>
      <p:sp>
        <p:nvSpPr>
          <p:cNvPr id="5" name="Explosion 2 4"/>
          <p:cNvSpPr/>
          <p:nvPr/>
        </p:nvSpPr>
        <p:spPr>
          <a:xfrm>
            <a:off x="7079651" y="1809942"/>
            <a:ext cx="2726851" cy="2590508"/>
          </a:xfrm>
          <a:prstGeom prst="irregularSeal2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9073433">
            <a:off x="7485120" y="2843585"/>
            <a:ext cx="179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1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165211" y="841804"/>
            <a:ext cx="3785378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বিভেল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প্রট্রেক্টর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প্রধান অংশ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0574" y="1847705"/>
            <a:ext cx="4548976" cy="6742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বিভেল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প্রট্রেক্টর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অংশ নিয়ে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00350" y="3185602"/>
            <a:ext cx="3295650" cy="935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প্রট্রেক্টর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হেড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(Protractor Head)</a:t>
            </a:r>
            <a:endParaRPr lang="en-US" sz="1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0350" y="4784608"/>
            <a:ext cx="3314712" cy="923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ক্ল্যাম্প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স্ক্রু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(Clamp Screw)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899" y="3197161"/>
            <a:ext cx="3286125" cy="923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en-US" sz="20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‍স্টিল ব্লেড </a:t>
            </a:r>
          </a:p>
          <a:p>
            <a:pPr algn="ctr">
              <a:spcAft>
                <a:spcPts val="800"/>
              </a:spcAft>
            </a:pPr>
            <a:r>
              <a:rPr lang="en-US" sz="20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(Steel Blade)</a:t>
            </a:r>
            <a:endParaRPr lang="en-US" sz="1200" b="1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0899" y="4784608"/>
            <a:ext cx="3286125" cy="923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ক্ল্যাম্প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নাট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(Clamp Nut)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23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776</Words>
  <Application>Microsoft Office PowerPoint</Application>
  <PresentationFormat>Widescreen</PresentationFormat>
  <Paragraphs>113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NikoshBAN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naim</dc:creator>
  <cp:lastModifiedBy>naim</cp:lastModifiedBy>
  <cp:revision>255</cp:revision>
  <dcterms:created xsi:type="dcterms:W3CDTF">2021-05-22T09:26:54Z</dcterms:created>
  <dcterms:modified xsi:type="dcterms:W3CDTF">2021-05-31T04:44:33Z</dcterms:modified>
</cp:coreProperties>
</file>