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356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933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53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1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73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4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67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9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579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09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C1419-F1EF-4A9D-9A01-FFB35FEDED4C}" type="datetimeFigureOut">
              <a:rPr lang="en-GB" smtClean="0"/>
              <a:t>08/05/2021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E7F35-38C9-4657-84AB-FE70691F20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758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475" y="1947862"/>
            <a:ext cx="3829050" cy="29622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86327" y="300038"/>
            <a:ext cx="33575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My Badge</a:t>
            </a:r>
            <a:endParaRPr lang="en-GB" sz="5400" dirty="0"/>
          </a:p>
        </p:txBody>
      </p:sp>
      <p:sp>
        <p:nvSpPr>
          <p:cNvPr id="2" name="TextBox 1"/>
          <p:cNvSpPr txBox="1"/>
          <p:nvPr/>
        </p:nvSpPr>
        <p:spPr>
          <a:xfrm>
            <a:off x="1543050" y="0"/>
            <a:ext cx="9486900" cy="664368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370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3</cp:revision>
  <dcterms:created xsi:type="dcterms:W3CDTF">2021-05-08T16:55:15Z</dcterms:created>
  <dcterms:modified xsi:type="dcterms:W3CDTF">2021-05-08T16:59:21Z</dcterms:modified>
</cp:coreProperties>
</file>