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6" r:id="rId10"/>
    <p:sldId id="265" r:id="rId11"/>
    <p:sldId id="267" r:id="rId12"/>
    <p:sldId id="268" r:id="rId13"/>
    <p:sldId id="269" r:id="rId14"/>
    <p:sldId id="270" r:id="rId15"/>
    <p:sldId id="27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343" autoAdjust="0"/>
  </p:normalViewPr>
  <p:slideViewPr>
    <p:cSldViewPr snapToGrid="0">
      <p:cViewPr varScale="1">
        <p:scale>
          <a:sx n="68" d="100"/>
          <a:sy n="68" d="100"/>
        </p:scale>
        <p:origin x="16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1C52F96-2E0D-4F70-A43C-EFA32D766CE9}" type="doc">
      <dgm:prSet loTypeId="urn:microsoft.com/office/officeart/2005/8/layout/matrix2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22C60A0-4404-43BA-9233-94AEFA53AB46}">
      <dgm:prSet phldrT="[Text]" custT="1"/>
      <dgm:spPr>
        <a:solidFill>
          <a:srgbClr val="00B050"/>
        </a:solidFill>
      </dgm:spPr>
      <dgm:t>
        <a:bodyPr/>
        <a:lstStyle/>
        <a:p>
          <a:r>
            <a:rPr lang="bn-IN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সবুজ</a:t>
          </a:r>
          <a:endParaRPr lang="en-US" sz="54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290FFAA-1DB2-41C0-9F49-64B1944B0806}" type="parTrans" cxnId="{2E956F89-264D-4E1A-865D-175918460B1A}">
      <dgm:prSet/>
      <dgm:spPr/>
      <dgm:t>
        <a:bodyPr/>
        <a:lstStyle/>
        <a:p>
          <a:endParaRPr lang="en-US" sz="540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A614B10-6D4B-4E25-8BA5-2BF3D048699C}" type="sibTrans" cxnId="{2E956F89-264D-4E1A-865D-175918460B1A}">
      <dgm:prSet/>
      <dgm:spPr/>
      <dgm:t>
        <a:bodyPr/>
        <a:lstStyle/>
        <a:p>
          <a:endParaRPr lang="en-US" sz="540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AD4F482-EC56-4992-A0FA-B8D117E7AFE8}">
      <dgm:prSet phldrT="[Text]" custT="1"/>
      <dgm:spPr>
        <a:solidFill>
          <a:schemeClr val="accent1"/>
        </a:solidFill>
      </dgm:spPr>
      <dgm:t>
        <a:bodyPr/>
        <a:lstStyle/>
        <a:p>
          <a:r>
            <a:rPr lang="bn-IN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নীল</a:t>
          </a:r>
          <a:endParaRPr lang="en-US" sz="54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8F942E5-788B-4DA0-A12C-A2434A785D0C}" type="parTrans" cxnId="{F9D1AB9D-1F00-4108-AD6A-E006FE3EDBFA}">
      <dgm:prSet/>
      <dgm:spPr/>
      <dgm:t>
        <a:bodyPr/>
        <a:lstStyle/>
        <a:p>
          <a:endParaRPr lang="en-US" sz="540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647B1DC-C51C-4899-A7E6-1FEE03283480}" type="sibTrans" cxnId="{F9D1AB9D-1F00-4108-AD6A-E006FE3EDBFA}">
      <dgm:prSet/>
      <dgm:spPr/>
      <dgm:t>
        <a:bodyPr/>
        <a:lstStyle/>
        <a:p>
          <a:endParaRPr lang="en-US" sz="540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3A95ABF-86DB-4BCD-86E4-D3D4126F98FC}">
      <dgm:prSet custT="1"/>
      <dgm:spPr>
        <a:solidFill>
          <a:srgbClr val="C00000"/>
        </a:solidFill>
      </dgm:spPr>
      <dgm:t>
        <a:bodyPr/>
        <a:lstStyle/>
        <a:p>
          <a:r>
            <a:rPr lang="bn-IN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লাল</a:t>
          </a:r>
          <a:endParaRPr lang="en-US" sz="54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95C792E-2510-4EF1-92F0-69A0AF1521B8}" type="parTrans" cxnId="{0444CDE3-4228-46F2-ADAA-0C1D2A3232B1}">
      <dgm:prSet/>
      <dgm:spPr/>
      <dgm:t>
        <a:bodyPr/>
        <a:lstStyle/>
        <a:p>
          <a:endParaRPr lang="en-US"/>
        </a:p>
      </dgm:t>
    </dgm:pt>
    <dgm:pt modelId="{87BAE53A-72E5-4A27-B90F-CC7435430BC2}" type="sibTrans" cxnId="{0444CDE3-4228-46F2-ADAA-0C1D2A3232B1}">
      <dgm:prSet/>
      <dgm:spPr/>
      <dgm:t>
        <a:bodyPr/>
        <a:lstStyle/>
        <a:p>
          <a:endParaRPr lang="en-US"/>
        </a:p>
      </dgm:t>
    </dgm:pt>
    <dgm:pt modelId="{0FB67448-3169-40A9-99F0-2BA454872231}">
      <dgm:prSet custT="1"/>
      <dgm:spPr>
        <a:solidFill>
          <a:srgbClr val="FFFF00"/>
        </a:solidFill>
      </dgm:spPr>
      <dgm:t>
        <a:bodyPr/>
        <a:lstStyle/>
        <a:p>
          <a:r>
            <a:rPr lang="bn-IN" sz="5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হলুদ</a:t>
          </a:r>
          <a:endParaRPr lang="en-US" sz="5400" dirty="0">
            <a:solidFill>
              <a:srgbClr val="FF00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D439843-BD46-4F31-B25C-B257E03DF85E}" type="parTrans" cxnId="{22F835CB-5765-4091-9014-814265DDF8FB}">
      <dgm:prSet/>
      <dgm:spPr/>
      <dgm:t>
        <a:bodyPr/>
        <a:lstStyle/>
        <a:p>
          <a:endParaRPr lang="en-US"/>
        </a:p>
      </dgm:t>
    </dgm:pt>
    <dgm:pt modelId="{63621B47-671C-4F37-8C5C-AC0380CA4A57}" type="sibTrans" cxnId="{22F835CB-5765-4091-9014-814265DDF8FB}">
      <dgm:prSet/>
      <dgm:spPr/>
      <dgm:t>
        <a:bodyPr/>
        <a:lstStyle/>
        <a:p>
          <a:endParaRPr lang="en-US"/>
        </a:p>
      </dgm:t>
    </dgm:pt>
    <dgm:pt modelId="{9BDABA37-8945-40D7-B817-1357A8235EF4}" type="pres">
      <dgm:prSet presAssocID="{51C52F96-2E0D-4F70-A43C-EFA32D766CE9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BB126A32-8DB8-4298-BA2C-0EE25560334D}" type="pres">
      <dgm:prSet presAssocID="{51C52F96-2E0D-4F70-A43C-EFA32D766CE9}" presName="axisShape" presStyleLbl="bgShp" presStyleIdx="0" presStyleCnt="1"/>
      <dgm:spPr/>
    </dgm:pt>
    <dgm:pt modelId="{BED9A0E3-869A-44F9-9BB4-B8495EFA1B9F}" type="pres">
      <dgm:prSet presAssocID="{51C52F96-2E0D-4F70-A43C-EFA32D766CE9}" presName="rect1" presStyleLbl="node1" presStyleIdx="0" presStyleCnt="4" custScaleX="142465" custScaleY="98839" custLinFactNeighborX="-31858" custLinFactNeighborY="-480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59809E3-3BDB-4ED6-9A06-09B444A1CB41}" type="pres">
      <dgm:prSet presAssocID="{51C52F96-2E0D-4F70-A43C-EFA32D766CE9}" presName="rect2" presStyleLbl="node1" presStyleIdx="1" presStyleCnt="4" custScaleX="136540" custScaleY="94733" custLinFactNeighborX="46443" custLinFactNeighborY="-722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A933A13-92E6-4A51-943A-979E092661B1}" type="pres">
      <dgm:prSet presAssocID="{51C52F96-2E0D-4F70-A43C-EFA32D766CE9}" presName="rect3" presStyleLbl="node1" presStyleIdx="2" presStyleCnt="4" custScaleX="142808" custScaleY="95343" custLinFactNeighborX="-24044" custLinFactNeighborY="-300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960A117-FDD4-4F1B-92BE-AE71C0255B15}" type="pres">
      <dgm:prSet presAssocID="{51C52F96-2E0D-4F70-A43C-EFA32D766CE9}" presName="rect4" presStyleLbl="node1" presStyleIdx="3" presStyleCnt="4" custScaleX="136670" custScaleY="97761" custLinFactNeighborX="55443" custLinFactNeighborY="-782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FA6D078D-07BD-4F03-BC41-37D4CB82B8EC}" type="presOf" srcId="{522C60A0-4404-43BA-9233-94AEFA53AB46}" destId="{BED9A0E3-869A-44F9-9BB4-B8495EFA1B9F}" srcOrd="0" destOrd="0" presId="urn:microsoft.com/office/officeart/2005/8/layout/matrix2"/>
    <dgm:cxn modelId="{22F835CB-5765-4091-9014-814265DDF8FB}" srcId="{51C52F96-2E0D-4F70-A43C-EFA32D766CE9}" destId="{0FB67448-3169-40A9-99F0-2BA454872231}" srcOrd="3" destOrd="0" parTransId="{DD439843-BD46-4F31-B25C-B257E03DF85E}" sibTransId="{63621B47-671C-4F37-8C5C-AC0380CA4A57}"/>
    <dgm:cxn modelId="{1F1A7FB5-B2B5-4091-8B12-D7199F895DE2}" type="presOf" srcId="{0FB67448-3169-40A9-99F0-2BA454872231}" destId="{E960A117-FDD4-4F1B-92BE-AE71C0255B15}" srcOrd="0" destOrd="0" presId="urn:microsoft.com/office/officeart/2005/8/layout/matrix2"/>
    <dgm:cxn modelId="{76E420E2-7F2B-487E-BB38-6CEA55BEED45}" type="presOf" srcId="{8AD4F482-EC56-4992-A0FA-B8D117E7AFE8}" destId="{359809E3-3BDB-4ED6-9A06-09B444A1CB41}" srcOrd="0" destOrd="0" presId="urn:microsoft.com/office/officeart/2005/8/layout/matrix2"/>
    <dgm:cxn modelId="{6F3D561C-A219-48E4-8305-AAB254B817A5}" type="presOf" srcId="{13A95ABF-86DB-4BCD-86E4-D3D4126F98FC}" destId="{CA933A13-92E6-4A51-943A-979E092661B1}" srcOrd="0" destOrd="0" presId="urn:microsoft.com/office/officeart/2005/8/layout/matrix2"/>
    <dgm:cxn modelId="{2E956F89-264D-4E1A-865D-175918460B1A}" srcId="{51C52F96-2E0D-4F70-A43C-EFA32D766CE9}" destId="{522C60A0-4404-43BA-9233-94AEFA53AB46}" srcOrd="0" destOrd="0" parTransId="{9290FFAA-1DB2-41C0-9F49-64B1944B0806}" sibTransId="{4A614B10-6D4B-4E25-8BA5-2BF3D048699C}"/>
    <dgm:cxn modelId="{F9D1AB9D-1F00-4108-AD6A-E006FE3EDBFA}" srcId="{51C52F96-2E0D-4F70-A43C-EFA32D766CE9}" destId="{8AD4F482-EC56-4992-A0FA-B8D117E7AFE8}" srcOrd="1" destOrd="0" parTransId="{48F942E5-788B-4DA0-A12C-A2434A785D0C}" sibTransId="{0647B1DC-C51C-4899-A7E6-1FEE03283480}"/>
    <dgm:cxn modelId="{0444CDE3-4228-46F2-ADAA-0C1D2A3232B1}" srcId="{51C52F96-2E0D-4F70-A43C-EFA32D766CE9}" destId="{13A95ABF-86DB-4BCD-86E4-D3D4126F98FC}" srcOrd="2" destOrd="0" parTransId="{295C792E-2510-4EF1-92F0-69A0AF1521B8}" sibTransId="{87BAE53A-72E5-4A27-B90F-CC7435430BC2}"/>
    <dgm:cxn modelId="{A37DD613-C995-4749-8DC6-03001C53CA23}" type="presOf" srcId="{51C52F96-2E0D-4F70-A43C-EFA32D766CE9}" destId="{9BDABA37-8945-40D7-B817-1357A8235EF4}" srcOrd="0" destOrd="0" presId="urn:microsoft.com/office/officeart/2005/8/layout/matrix2"/>
    <dgm:cxn modelId="{102A6CBA-5FED-40A4-9F51-86983AAD0BCE}" type="presParOf" srcId="{9BDABA37-8945-40D7-B817-1357A8235EF4}" destId="{BB126A32-8DB8-4298-BA2C-0EE25560334D}" srcOrd="0" destOrd="0" presId="urn:microsoft.com/office/officeart/2005/8/layout/matrix2"/>
    <dgm:cxn modelId="{42D338D2-5460-4377-B411-B48B4355717E}" type="presParOf" srcId="{9BDABA37-8945-40D7-B817-1357A8235EF4}" destId="{BED9A0E3-869A-44F9-9BB4-B8495EFA1B9F}" srcOrd="1" destOrd="0" presId="urn:microsoft.com/office/officeart/2005/8/layout/matrix2"/>
    <dgm:cxn modelId="{D890E89A-27F4-435E-A0E6-96DB869D584E}" type="presParOf" srcId="{9BDABA37-8945-40D7-B817-1357A8235EF4}" destId="{359809E3-3BDB-4ED6-9A06-09B444A1CB41}" srcOrd="2" destOrd="0" presId="urn:microsoft.com/office/officeart/2005/8/layout/matrix2"/>
    <dgm:cxn modelId="{7E4D8948-BC41-4393-A7D7-B69B838F40EB}" type="presParOf" srcId="{9BDABA37-8945-40D7-B817-1357A8235EF4}" destId="{CA933A13-92E6-4A51-943A-979E092661B1}" srcOrd="3" destOrd="0" presId="urn:microsoft.com/office/officeart/2005/8/layout/matrix2"/>
    <dgm:cxn modelId="{5E8971EF-37DE-4893-A61E-27026B4552B5}" type="presParOf" srcId="{9BDABA37-8945-40D7-B817-1357A8235EF4}" destId="{E960A117-FDD4-4F1B-92BE-AE71C0255B15}" srcOrd="4" destOrd="0" presId="urn:microsoft.com/office/officeart/2005/8/layout/matrix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126A32-8DB8-4298-BA2C-0EE25560334D}">
      <dsp:nvSpPr>
        <dsp:cNvPr id="0" name=""/>
        <dsp:cNvSpPr/>
      </dsp:nvSpPr>
      <dsp:spPr>
        <a:xfrm>
          <a:off x="1571740" y="0"/>
          <a:ext cx="5432939" cy="5432939"/>
        </a:xfrm>
        <a:prstGeom prst="quadArrow">
          <a:avLst>
            <a:gd name="adj1" fmla="val 2000"/>
            <a:gd name="adj2" fmla="val 4000"/>
            <a:gd name="adj3" fmla="val 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ED9A0E3-869A-44F9-9BB4-B8495EFA1B9F}">
      <dsp:nvSpPr>
        <dsp:cNvPr id="0" name=""/>
        <dsp:cNvSpPr/>
      </dsp:nvSpPr>
      <dsp:spPr>
        <a:xfrm>
          <a:off x="771132" y="261248"/>
          <a:ext cx="3096014" cy="2147945"/>
        </a:xfrm>
        <a:prstGeom prst="roundRect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5400" kern="1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সবুজ</a:t>
          </a:r>
          <a:endParaRPr lang="en-US" sz="5400" kern="1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875986" y="366102"/>
        <a:ext cx="2886306" cy="1938237"/>
      </dsp:txXfrm>
    </dsp:sp>
    <dsp:sp modelId="{359809E3-3BDB-4ED6-9A06-09B444A1CB41}">
      <dsp:nvSpPr>
        <dsp:cNvPr id="0" name=""/>
        <dsp:cNvSpPr/>
      </dsp:nvSpPr>
      <dsp:spPr>
        <a:xfrm>
          <a:off x="5090612" y="253403"/>
          <a:ext cx="2967253" cy="2058714"/>
        </a:xfrm>
        <a:prstGeom prst="roundRect">
          <a:avLst/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5400" kern="1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নীল</a:t>
          </a:r>
          <a:endParaRPr lang="en-US" sz="5400" kern="1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191110" y="353901"/>
        <a:ext cx="2766257" cy="1857718"/>
      </dsp:txXfrm>
    </dsp:sp>
    <dsp:sp modelId="{CA933A13-92E6-4A51-943A-979E092661B1}">
      <dsp:nvSpPr>
        <dsp:cNvPr id="0" name=""/>
        <dsp:cNvSpPr/>
      </dsp:nvSpPr>
      <dsp:spPr>
        <a:xfrm>
          <a:off x="937217" y="2891920"/>
          <a:ext cx="3103468" cy="2071970"/>
        </a:xfrm>
        <a:prstGeom prst="roundRect">
          <a:avLst/>
        </a:prstGeom>
        <a:solidFill>
          <a:srgbClr val="C0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5400" kern="1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লাল</a:t>
          </a:r>
          <a:endParaRPr lang="en-US" sz="5400" kern="1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038362" y="2993065"/>
        <a:ext cx="2901178" cy="1869680"/>
      </dsp:txXfrm>
    </dsp:sp>
    <dsp:sp modelId="{E960A117-FDD4-4F1B-92BE-AE71C0255B15}">
      <dsp:nvSpPr>
        <dsp:cNvPr id="0" name=""/>
        <dsp:cNvSpPr/>
      </dsp:nvSpPr>
      <dsp:spPr>
        <a:xfrm>
          <a:off x="5284785" y="2760987"/>
          <a:ext cx="2970079" cy="2124518"/>
        </a:xfrm>
        <a:prstGeom prst="roundRect">
          <a:avLst/>
        </a:prstGeom>
        <a:solidFill>
          <a:srgbClr val="FFFF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5400" kern="12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হলুদ</a:t>
          </a:r>
          <a:endParaRPr lang="en-US" sz="5400" kern="1200" dirty="0">
            <a:solidFill>
              <a:srgbClr val="FF00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388495" y="2864697"/>
        <a:ext cx="2762659" cy="19170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2">
  <dgm:title val=""/>
  <dgm:desc val=""/>
  <dgm:catLst>
    <dgm:cat type="matrix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l" for="ch" forName="rect1" refType="w" fact="0.065"/>
          <dgm:constr type="t" for="ch" forName="rect1" refType="h" fact="0.065"/>
          <dgm:constr type="w" for="ch" forName="rect2" refType="w" fact="0.4"/>
          <dgm:constr type="h" for="ch" forName="rect2" refType="h" fact="0.4"/>
          <dgm:constr type="r" for="ch" forName="rect2" refType="w" fact="0.935"/>
          <dgm:constr type="t" for="ch" forName="rect2" refType="h" fact="0.065"/>
          <dgm:constr type="w" for="ch" forName="rect3" refType="w" fact="0.4"/>
          <dgm:constr type="h" for="ch" forName="rect3" refType="w" fact="0.4"/>
          <dgm:constr type="l" for="ch" forName="rect3" refType="w" fact="0.065"/>
          <dgm:constr type="b" for="ch" forName="rect3" refType="h" fact="0.935"/>
          <dgm:constr type="w" for="ch" forName="rect4" refType="w" fact="0.4"/>
          <dgm:constr type="h" for="ch" forName="rect4" refType="h" fact="0.4"/>
          <dgm:constr type="r" for="ch" forName="rect4" refType="w" fact="0.935"/>
          <dgm:constr type="b" for="ch" forName="rect4" refType="h" fact="0.935"/>
        </dgm:constrLst>
      </dgm:if>
      <dgm:else name="Name2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r" for="ch" forName="rect1" refType="w" fact="0.935"/>
          <dgm:constr type="t" for="ch" forName="rect1" refType="h" fact="0.065"/>
          <dgm:constr type="w" for="ch" forName="rect2" refType="w" fact="0.4"/>
          <dgm:constr type="h" for="ch" forName="rect2" refType="h" fact="0.4"/>
          <dgm:constr type="l" for="ch" forName="rect2" refType="w" fact="0.065"/>
          <dgm:constr type="t" for="ch" forName="rect2" refType="h" fact="0.065"/>
          <dgm:constr type="w" for="ch" forName="rect3" refType="w" fact="0.4"/>
          <dgm:constr type="h" for="ch" forName="rect3" refType="w" fact="0.4"/>
          <dgm:constr type="r" for="ch" forName="rect3" refType="w" fact="0.935"/>
          <dgm:constr type="b" for="ch" forName="rect3" refType="h" fact="0.935"/>
          <dgm:constr type="w" for="ch" forName="rect4" refType="w" fact="0.4"/>
          <dgm:constr type="h" for="ch" forName="rect4" refType="h" fact="0.4"/>
          <dgm:constr type="l" for="ch" forName="rect4" refType="w" fact="0.065"/>
          <dgm:constr type="b" for="ch" forName="rect4" refType="h" fact="0.935"/>
        </dgm:constrLst>
      </dgm:else>
    </dgm:choose>
    <dgm:ruleLst/>
    <dgm:choose name="Name3">
      <dgm:if name="Name4" axis="ch" ptType="node" func="cnt" op="gte" val="1">
        <dgm:layoutNode name="axisShape" styleLbl="bgShp">
          <dgm:alg type="sp"/>
          <dgm:shape xmlns:r="http://schemas.openxmlformats.org/officeDocument/2006/relationships" type="quadArrow" r:blip="">
            <dgm:adjLst>
              <dgm:adj idx="1" val="0.02"/>
              <dgm:adj idx="2" val="0.04"/>
              <dgm:adj idx="3" val="0.05"/>
            </dgm:adjLst>
          </dgm:shape>
          <dgm:presOf/>
          <dgm:constrLst/>
          <dgm:ruleLst/>
        </dgm:layoutNode>
        <dgm:layoutNode name="rect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26EC3-983D-48B3-AFBD-C7C0EC47E2CF}" type="datetimeFigureOut">
              <a:rPr lang="en-US" smtClean="0"/>
              <a:t>5/8/2021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AEEBB-1A2F-48E1-8AE2-3A812767F3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831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26EC3-983D-48B3-AFBD-C7C0EC47E2CF}" type="datetimeFigureOut">
              <a:rPr lang="en-US" smtClean="0"/>
              <a:t>5/8/2021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AEEBB-1A2F-48E1-8AE2-3A812767F3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781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26EC3-983D-48B3-AFBD-C7C0EC47E2CF}" type="datetimeFigureOut">
              <a:rPr lang="en-US" smtClean="0"/>
              <a:t>5/8/2021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AEEBB-1A2F-48E1-8AE2-3A812767F3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747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26EC3-983D-48B3-AFBD-C7C0EC47E2CF}" type="datetimeFigureOut">
              <a:rPr lang="en-US" smtClean="0"/>
              <a:t>5/8/2021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AEEBB-1A2F-48E1-8AE2-3A812767F3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48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26EC3-983D-48B3-AFBD-C7C0EC47E2CF}" type="datetimeFigureOut">
              <a:rPr lang="en-US" smtClean="0"/>
              <a:t>5/8/2021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AEEBB-1A2F-48E1-8AE2-3A812767F3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711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26EC3-983D-48B3-AFBD-C7C0EC47E2CF}" type="datetimeFigureOut">
              <a:rPr lang="en-US" smtClean="0"/>
              <a:t>5/8/2021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AEEBB-1A2F-48E1-8AE2-3A812767F3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198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26EC3-983D-48B3-AFBD-C7C0EC47E2CF}" type="datetimeFigureOut">
              <a:rPr lang="en-US" smtClean="0"/>
              <a:t>5/8/2021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AEEBB-1A2F-48E1-8AE2-3A812767F3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486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26EC3-983D-48B3-AFBD-C7C0EC47E2CF}" type="datetimeFigureOut">
              <a:rPr lang="en-US" smtClean="0"/>
              <a:t>5/8/2021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AEEBB-1A2F-48E1-8AE2-3A812767F3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742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26EC3-983D-48B3-AFBD-C7C0EC47E2CF}" type="datetimeFigureOut">
              <a:rPr lang="en-US" smtClean="0"/>
              <a:t>5/8/2021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AEEBB-1A2F-48E1-8AE2-3A812767F3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481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26EC3-983D-48B3-AFBD-C7C0EC47E2CF}" type="datetimeFigureOut">
              <a:rPr lang="en-US" smtClean="0"/>
              <a:t>5/8/2021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AEEBB-1A2F-48E1-8AE2-3A812767F3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152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26EC3-983D-48B3-AFBD-C7C0EC47E2CF}" type="datetimeFigureOut">
              <a:rPr lang="en-US" smtClean="0"/>
              <a:t>5/8/2021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AEEBB-1A2F-48E1-8AE2-3A812767F3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561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226EC3-983D-48B3-AFBD-C7C0EC47E2CF}" type="datetimeFigureOut">
              <a:rPr lang="en-US" smtClean="0"/>
              <a:t>5/8/2021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DAEEBB-1A2F-48E1-8AE2-3A812767F3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773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4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7235"/>
            <a:ext cx="11962504" cy="6723529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TextBox 3"/>
          <p:cNvSpPr txBox="1"/>
          <p:nvPr/>
        </p:nvSpPr>
        <p:spPr>
          <a:xfrm>
            <a:off x="6548718" y="250463"/>
            <a:ext cx="495888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9600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0952" y="67235"/>
            <a:ext cx="2181225" cy="20955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9800" y="67235"/>
            <a:ext cx="1962625" cy="2095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082765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ular Callout 1"/>
          <p:cNvSpPr/>
          <p:nvPr/>
        </p:nvSpPr>
        <p:spPr>
          <a:xfrm>
            <a:off x="924913" y="524523"/>
            <a:ext cx="9483634" cy="4820195"/>
          </a:xfrm>
          <a:prstGeom prst="wedgeRoundRectCallout">
            <a:avLst/>
          </a:prstGeom>
          <a:solidFill>
            <a:schemeClr val="accent1">
              <a:lumMod val="20000"/>
              <a:lumOff val="80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তোমার পঠিত অংশটুকু থেকে যুক্তবর্ণ  যুক্ত শব্দ খুঁজে বের কর। </a:t>
            </a:r>
            <a:endParaRPr lang="en-US" sz="6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65712" y="5074627"/>
            <a:ext cx="2381250" cy="192405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0866" y="5074627"/>
            <a:ext cx="2381250" cy="19240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3810" y="5819649"/>
            <a:ext cx="2857500" cy="16002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0989" y="5819649"/>
            <a:ext cx="2857500" cy="16002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0223" y="5819649"/>
            <a:ext cx="2857500" cy="16002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7924" y="5819649"/>
            <a:ext cx="2857500" cy="1600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7317" y="5819649"/>
            <a:ext cx="28575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9502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nip Diagonal Corner Rectangle 1"/>
          <p:cNvSpPr/>
          <p:nvPr/>
        </p:nvSpPr>
        <p:spPr>
          <a:xfrm>
            <a:off x="326571" y="1097280"/>
            <a:ext cx="10332720" cy="3579621"/>
          </a:xfrm>
          <a:prstGeom prst="snip2DiagRect">
            <a:avLst>
              <a:gd name="adj1" fmla="val 425"/>
              <a:gd name="adj2" fmla="val 16667"/>
            </a:avLst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7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bn-IN" sz="72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ন্ধু</a:t>
            </a:r>
            <a:r>
              <a:rPr lang="bn-IN" sz="7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ন্ধু   ন+ধ</a:t>
            </a:r>
          </a:p>
          <a:p>
            <a:pPr algn="ctr"/>
            <a:r>
              <a:rPr lang="bn-IN" sz="7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bn-IN" sz="72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ম্ভ</a:t>
            </a:r>
            <a:r>
              <a:rPr lang="bn-IN" sz="7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   ম্ভ   ম+ভ</a:t>
            </a:r>
            <a:endParaRPr lang="en-US" sz="7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3810" y="5819649"/>
            <a:ext cx="2857500" cy="16002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7917" y="5819649"/>
            <a:ext cx="2857500" cy="16002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0617" y="5819649"/>
            <a:ext cx="2857500" cy="16002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3317" y="5806481"/>
            <a:ext cx="2857500" cy="16002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56017" y="5819649"/>
            <a:ext cx="2857500" cy="16002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45208" y="4933950"/>
            <a:ext cx="2381250" cy="192405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2267" y="4933950"/>
            <a:ext cx="2381250" cy="1924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1122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nip Single Corner Rectangle 1"/>
          <p:cNvSpPr/>
          <p:nvPr/>
        </p:nvSpPr>
        <p:spPr>
          <a:xfrm>
            <a:off x="1058092" y="1567543"/>
            <a:ext cx="9692640" cy="3448595"/>
          </a:xfrm>
          <a:prstGeom prst="snip1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bn-IN" sz="6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bn-IN" sz="6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ন্ধু</a:t>
            </a:r>
            <a:r>
              <a:rPr lang="bn-IN" sz="6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IN" sz="6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বন্ধুরা</a:t>
            </a:r>
            <a:r>
              <a:rPr lang="bn-IN" sz="6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তাকে হাসপাতালে ভর্তি করালেন।</a:t>
            </a:r>
          </a:p>
          <a:p>
            <a:pPr algn="ctr"/>
            <a:r>
              <a:rPr lang="bn-IN" sz="6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bn-IN" sz="6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ম্ভ</a:t>
            </a:r>
            <a:r>
              <a:rPr lang="bn-IN" sz="6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  তাকে বাঁচানো </a:t>
            </a:r>
            <a:r>
              <a:rPr lang="bn-IN" sz="6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সম্ভব</a:t>
            </a:r>
            <a:r>
              <a:rPr lang="bn-IN" sz="6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হলো না।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65712" y="5074627"/>
            <a:ext cx="2381250" cy="192405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2036" y="5074627"/>
            <a:ext cx="2381250" cy="19240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7917" y="5819649"/>
            <a:ext cx="2857500" cy="16002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1299" y="5797103"/>
            <a:ext cx="2857500" cy="16002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2108" y="5819649"/>
            <a:ext cx="2857500" cy="16002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2182" y="5819649"/>
            <a:ext cx="2857500" cy="1600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9101" y="5819649"/>
            <a:ext cx="28575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0153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521510" y="500408"/>
            <a:ext cx="10946674" cy="499001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কয়েক জন ভাষা শহীদের নাম বল।</a:t>
            </a:r>
          </a:p>
          <a:p>
            <a:pPr algn="ctr"/>
            <a:r>
              <a:rPr lang="bn-IN" sz="5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২।ভাষা শহীদ আবুল বরকত কোন বিশ্ববিদ্যালয়ের ছাত্র ছিলেন?</a:t>
            </a:r>
            <a:endParaRPr lang="en-US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7917" y="5819649"/>
            <a:ext cx="2857500" cy="16002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1415" y="5819649"/>
            <a:ext cx="2857500" cy="16002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0457" y="5819649"/>
            <a:ext cx="2857500" cy="16002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2323" y="5819649"/>
            <a:ext cx="2857500" cy="16002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9499" y="5819649"/>
            <a:ext cx="2857500" cy="16002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4875" y="5102762"/>
            <a:ext cx="2381250" cy="192405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5749" y="4933950"/>
            <a:ext cx="2381250" cy="1924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4647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uble Wave 1"/>
          <p:cNvSpPr/>
          <p:nvPr/>
        </p:nvSpPr>
        <p:spPr>
          <a:xfrm>
            <a:off x="209005" y="503423"/>
            <a:ext cx="11286309" cy="4415245"/>
          </a:xfrm>
          <a:prstGeom prst="doubleWave">
            <a:avLst/>
          </a:prstGeom>
          <a:solidFill>
            <a:schemeClr val="accent2">
              <a:lumMod val="40000"/>
              <a:lumOff val="60000"/>
            </a:schemeClr>
          </a:solidFill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6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ভাষা শহীদ আবুল বরকত সম্পর্কে তিনটি বাক্য লিখ।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65712" y="5074627"/>
            <a:ext cx="2381250" cy="192405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4541" y="5074627"/>
            <a:ext cx="2381250" cy="19240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2323" y="5819649"/>
            <a:ext cx="2857500" cy="16002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9806" y="5819649"/>
            <a:ext cx="2857500" cy="16002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8012" y="5819649"/>
            <a:ext cx="2857500" cy="16002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4886" y="5819649"/>
            <a:ext cx="2857500" cy="1600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50230" y="5819649"/>
            <a:ext cx="28575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1539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CB0BF632-EE76-44F2-8803-7338DAAF44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200880" y="5147662"/>
            <a:ext cx="379023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96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96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4178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rizontal Scroll 2"/>
          <p:cNvSpPr/>
          <p:nvPr/>
        </p:nvSpPr>
        <p:spPr>
          <a:xfrm>
            <a:off x="2769325" y="222069"/>
            <a:ext cx="6479177" cy="1933302"/>
          </a:xfrm>
          <a:prstGeom prst="horizontalScroll">
            <a:avLst/>
          </a:prstGeom>
          <a:solidFill>
            <a:schemeClr val="accent6">
              <a:lumMod val="40000"/>
              <a:lumOff val="60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7200" dirty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</a:t>
            </a:r>
            <a:endParaRPr lang="en-US" sz="7200" dirty="0">
              <a:solidFill>
                <a:schemeClr val="accent1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Snip Diagonal Corner Rectangle 4"/>
          <p:cNvSpPr/>
          <p:nvPr/>
        </p:nvSpPr>
        <p:spPr>
          <a:xfrm>
            <a:off x="1645921" y="2560320"/>
            <a:ext cx="8908868" cy="3631474"/>
          </a:xfrm>
          <a:prstGeom prst="snip2DiagRect">
            <a:avLst>
              <a:gd name="adj1" fmla="val 0"/>
              <a:gd name="adj2" fmla="val 41467"/>
            </a:avLst>
          </a:prstGeom>
          <a:solidFill>
            <a:schemeClr val="accent1">
              <a:lumMod val="20000"/>
              <a:lumOff val="80000"/>
            </a:schemeClr>
          </a:solidFill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নাহিদাল</a:t>
            </a:r>
            <a:r>
              <a:rPr lang="en-US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আরজিন</a:t>
            </a:r>
            <a:endParaRPr lang="bn-IN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4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সহকারি শিক্ষক</a:t>
            </a:r>
          </a:p>
          <a:p>
            <a:pPr algn="ctr"/>
            <a:r>
              <a:rPr lang="bn-IN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বদ্দিপুর সরকারি প্রাথমিক </a:t>
            </a:r>
            <a:r>
              <a:rPr lang="bn-IN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দ্যালয়</a:t>
            </a:r>
            <a:r>
              <a:rPr lang="bn-IN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bn-IN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সাতক্ষ</a:t>
            </a:r>
            <a:r>
              <a:rPr lang="en-US" sz="5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ীরা</a:t>
            </a:r>
            <a:r>
              <a:rPr lang="en-US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773" y="222069"/>
            <a:ext cx="2324100" cy="19716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1724" y="202882"/>
            <a:ext cx="2324100" cy="197167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8175" y="5819649"/>
            <a:ext cx="2857500" cy="16002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9616" y="5819649"/>
            <a:ext cx="2857500" cy="16002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6419" y="5800997"/>
            <a:ext cx="2857500" cy="1600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4500" y="5800997"/>
            <a:ext cx="2857500" cy="16002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8338" y="5800997"/>
            <a:ext cx="28575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88074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142623" y="245984"/>
            <a:ext cx="7537270" cy="122284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7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</a:t>
            </a:r>
            <a:r>
              <a:rPr lang="bn-IN" sz="7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Flowchart: Punched Tape 2"/>
          <p:cNvSpPr/>
          <p:nvPr/>
        </p:nvSpPr>
        <p:spPr>
          <a:xfrm>
            <a:off x="1464054" y="1473958"/>
            <a:ext cx="9376986" cy="4952907"/>
          </a:xfrm>
          <a:prstGeom prst="flowChartPunchedTape">
            <a:avLst/>
          </a:prstGeom>
          <a:solidFill>
            <a:schemeClr val="accent4">
              <a:lumMod val="40000"/>
              <a:lumOff val="60000"/>
            </a:schemeClr>
          </a:solidFill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শ্রেনিঃ</a:t>
            </a:r>
            <a:r>
              <a:rPr lang="bn-IN" sz="54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60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৩য়</a:t>
            </a:r>
          </a:p>
          <a:p>
            <a:pPr algn="ctr"/>
            <a:r>
              <a:rPr lang="bn-IN" sz="60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 বাংলা</a:t>
            </a:r>
          </a:p>
          <a:p>
            <a:pPr algn="ctr"/>
            <a:r>
              <a:rPr lang="bn-IN" sz="4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পাঠঃভাষাশহীদদের কথা</a:t>
            </a:r>
          </a:p>
          <a:p>
            <a:pPr algn="ctr"/>
            <a:r>
              <a:rPr lang="bn-IN" sz="4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পাঠ্যাংশঃ </a:t>
            </a:r>
            <a:r>
              <a:rPr lang="bn-IN" sz="44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মিছিল </a:t>
            </a:r>
            <a:r>
              <a:rPr lang="bn-IN" sz="4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বের-</a:t>
            </a:r>
            <a:r>
              <a:rPr lang="bn-IN" sz="54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-----</a:t>
            </a:r>
            <a:r>
              <a:rPr lang="bn-IN" sz="44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মারা গেলেন</a:t>
            </a:r>
            <a:r>
              <a:rPr lang="bn-IN" sz="54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5400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8175" y="5819649"/>
            <a:ext cx="2857500" cy="16002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2623" y="5819649"/>
            <a:ext cx="2857500" cy="16002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3154" y="5824783"/>
            <a:ext cx="2857500" cy="16002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7722" y="5819649"/>
            <a:ext cx="2857500" cy="1600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2290" y="5819649"/>
            <a:ext cx="2857500" cy="16002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0087" y="0"/>
            <a:ext cx="2143125" cy="214312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5535" y="-1"/>
            <a:ext cx="2044256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485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9486" y="2377440"/>
            <a:ext cx="11952514" cy="397031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শোনাঃ ১,১,১ ও ১,১,২-বর্ণ ও যুক্তবর্ণ সহযোগে তৈরী শব্দ ও শব্দযুক্ত বাক্য শুনে ষ্পষ্ট ও শুদ্ধভাবে বলতে পারবে।</a:t>
            </a:r>
          </a:p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বলাঃ ২,৪,১-গল্পের বিষয় বলতে পারবে।</a:t>
            </a:r>
          </a:p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পড়াঃ ১,৪,১- পাঠ্য পুস্তকের শব্দ শ্রবনযোগ্য স্বরে ও শুদ্ধ উচ্চারনে পড়তে পারবে।</a:t>
            </a:r>
          </a:p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লেখাঃ ১,৪,২-যুক্তবর্ণ ব্যবহার করে শব্দ লিখতে পারবে।</a:t>
            </a:r>
          </a:p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        ১,৪,৩-যুক্তবর্ণ ব্যবহার করে বাক্য লিখতে পারবে।</a:t>
            </a:r>
          </a:p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       ২,৩,৪- গল্প সংশ্লিষ্ট প্রশ্নের উত্তর লিখতে পারবে।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Double Wave 2"/>
          <p:cNvSpPr/>
          <p:nvPr/>
        </p:nvSpPr>
        <p:spPr>
          <a:xfrm>
            <a:off x="2926079" y="117566"/>
            <a:ext cx="5577840" cy="2063931"/>
          </a:xfrm>
          <a:prstGeom prst="doubleWave">
            <a:avLst>
              <a:gd name="adj1" fmla="val 6804"/>
              <a:gd name="adj2" fmla="val 0"/>
            </a:avLst>
          </a:prstGeom>
          <a:solidFill>
            <a:schemeClr val="accent6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8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8175" y="5819649"/>
            <a:ext cx="2857500" cy="16002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9539" y="5819649"/>
            <a:ext cx="2857500" cy="16002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6993" y="5819649"/>
            <a:ext cx="2857500" cy="16002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6585" y="5819649"/>
            <a:ext cx="2857500" cy="1600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4039" y="5819649"/>
            <a:ext cx="2857500" cy="16002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042" y="117566"/>
            <a:ext cx="1905000" cy="19050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2091" y="117566"/>
            <a:ext cx="19050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949129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nip Diagonal Corner Rectangle 1"/>
          <p:cNvSpPr/>
          <p:nvPr/>
        </p:nvSpPr>
        <p:spPr>
          <a:xfrm>
            <a:off x="457201" y="600892"/>
            <a:ext cx="10620103" cy="5371158"/>
          </a:xfrm>
          <a:prstGeom prst="snip2DiagRect">
            <a:avLst>
              <a:gd name="adj1" fmla="val 0"/>
              <a:gd name="adj2" fmla="val 16667"/>
            </a:avLst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কারা ভাষার জন্য মিছিল করেছিল?</a:t>
            </a:r>
          </a:p>
          <a:p>
            <a:pPr algn="ctr"/>
            <a:r>
              <a:rPr lang="bn-IN" sz="5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bn-IN" sz="6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কারা বাঙালির মুখের ভাষা কেড়ে নিতে চেয়েছিল?</a:t>
            </a:r>
            <a:endParaRPr lang="en-US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8175" y="5819649"/>
            <a:ext cx="2857500" cy="16002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0901" y="5819649"/>
            <a:ext cx="2857500" cy="16002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3133" y="5819649"/>
            <a:ext cx="2857500" cy="16002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9280" y="5819649"/>
            <a:ext cx="2857500" cy="16002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54410" y="5819649"/>
            <a:ext cx="28575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61403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3366" y="654929"/>
            <a:ext cx="11103428" cy="63877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54724" y="470263"/>
            <a:ext cx="112340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/>
              <a:t>     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8175" y="5819649"/>
            <a:ext cx="2857500" cy="16002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8547" y="5819649"/>
            <a:ext cx="2857500" cy="16002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5749" y="5819649"/>
            <a:ext cx="2857500" cy="16002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7841" y="5819649"/>
            <a:ext cx="2857500" cy="1600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0639" y="5819649"/>
            <a:ext cx="2857500" cy="16002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366" y="1275772"/>
            <a:ext cx="10694275" cy="5043141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3285070" y="423377"/>
            <a:ext cx="53908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ছবির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গুলো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লক্ষ্য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GB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11449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ave 1"/>
          <p:cNvSpPr/>
          <p:nvPr/>
        </p:nvSpPr>
        <p:spPr>
          <a:xfrm>
            <a:off x="2251041" y="1879952"/>
            <a:ext cx="8490858" cy="3004458"/>
          </a:xfrm>
          <a:prstGeom prst="wave">
            <a:avLst/>
          </a:prstGeom>
          <a:solidFill>
            <a:schemeClr val="tx2">
              <a:lumMod val="60000"/>
              <a:lumOff val="40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7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ভাষা শহীদদের কথা</a:t>
            </a:r>
            <a:endParaRPr lang="en-US" sz="7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8175" y="5819649"/>
            <a:ext cx="2857500" cy="16002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4035" y="5819649"/>
            <a:ext cx="2857500" cy="16002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8725" y="5819649"/>
            <a:ext cx="2857500" cy="16002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0713" y="5819649"/>
            <a:ext cx="2857500" cy="16002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3413" y="5819649"/>
            <a:ext cx="2857500" cy="1600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2904" y="4933950"/>
            <a:ext cx="2381250" cy="192405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21983" y="4933950"/>
            <a:ext cx="2381250" cy="192405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914525" cy="20193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4900" y="0"/>
            <a:ext cx="1914525" cy="2019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9648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Callout 1"/>
          <p:cNvSpPr/>
          <p:nvPr/>
        </p:nvSpPr>
        <p:spPr>
          <a:xfrm>
            <a:off x="1809290" y="1164530"/>
            <a:ext cx="9163510" cy="4212269"/>
          </a:xfrm>
          <a:prstGeom prst="wedgeEllipseCallout">
            <a:avLst/>
          </a:prstGeom>
          <a:noFill/>
          <a:ln w="381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ত্ত</a:t>
            </a:r>
            <a:r>
              <a:rPr lang="bn-IN" sz="6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তোমার বাংলা বইয়ের ১৬ নাম্বার পৃষ্টা খোল।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6577" y="5819649"/>
            <a:ext cx="2857500" cy="16002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3810" y="5819649"/>
            <a:ext cx="2857500" cy="16002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4050" y="5819649"/>
            <a:ext cx="2857500" cy="16002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2688" y="5819649"/>
            <a:ext cx="2857500" cy="16002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8799" y="5819649"/>
            <a:ext cx="2857500" cy="16002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21983" y="4933950"/>
            <a:ext cx="2381250" cy="192405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3758" y="4933950"/>
            <a:ext cx="2381250" cy="192405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3810" y="0"/>
            <a:ext cx="1943100" cy="235267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1250" y="166468"/>
            <a:ext cx="1943100" cy="2352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7575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213055785"/>
              </p:ext>
            </p:extLst>
          </p:nvPr>
        </p:nvGraphicFramePr>
        <p:xfrm>
          <a:off x="1457234" y="770709"/>
          <a:ext cx="8509726" cy="54329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3810" y="5819649"/>
            <a:ext cx="2857500" cy="16002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4734" y="5819649"/>
            <a:ext cx="2857500" cy="16002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6709" y="5819649"/>
            <a:ext cx="2857500" cy="16002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1458" y="5819649"/>
            <a:ext cx="2857500" cy="16002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8165" y="5819649"/>
            <a:ext cx="2857500" cy="16002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6937" y="4933950"/>
            <a:ext cx="2381250" cy="192405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3856" y="4933950"/>
            <a:ext cx="2381250" cy="1924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103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</TotalTime>
  <Words>196</Words>
  <Application>Microsoft Office PowerPoint</Application>
  <PresentationFormat>Widescreen</PresentationFormat>
  <Paragraphs>36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NikoshBAN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dpe</dc:creator>
  <cp:lastModifiedBy>Microsoft account</cp:lastModifiedBy>
  <cp:revision>44</cp:revision>
  <dcterms:created xsi:type="dcterms:W3CDTF">2018-10-15T05:02:47Z</dcterms:created>
  <dcterms:modified xsi:type="dcterms:W3CDTF">2021-05-08T16:18:31Z</dcterms:modified>
</cp:coreProperties>
</file>