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7" r:id="rId11"/>
    <p:sldId id="267" r:id="rId12"/>
    <p:sldId id="265" r:id="rId13"/>
    <p:sldId id="266" r:id="rId14"/>
    <p:sldId id="278" r:id="rId15"/>
    <p:sldId id="269" r:id="rId16"/>
    <p:sldId id="268" r:id="rId17"/>
    <p:sldId id="270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73" r:id="rId27"/>
    <p:sldId id="274" r:id="rId28"/>
    <p:sldId id="275" r:id="rId29"/>
    <p:sldId id="276" r:id="rId3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AD4"/>
    <a:srgbClr val="0066FF"/>
    <a:srgbClr val="F9F955"/>
    <a:srgbClr val="CC00CC"/>
    <a:srgbClr val="66FF99"/>
    <a:srgbClr val="00FF00"/>
    <a:srgbClr val="0FCF14"/>
    <a:srgbClr val="18C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F6D58-E7E3-48D3-B609-88C7FF8BC0F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63AF1-B338-4B27-9A05-282154EF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2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ছায়াপথ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5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92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১টি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28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42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৬৭টি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08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৬২টি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75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ইউরেনাসের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২৭টি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20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নেপচুনের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১৪টি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0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ট্রিগার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ক,খ,গ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ঘ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ক্লীক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0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9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5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বিগব্যাঙ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0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গ্রহ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0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ছায়াপথ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77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ছায়াপথ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smtClean="0"/>
              <a:t>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68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5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7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0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1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7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8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06018" y="106017"/>
            <a:ext cx="11211340" cy="6615460"/>
          </a:xfrm>
          <a:prstGeom prst="rect">
            <a:avLst/>
          </a:prstGeom>
          <a:noFill/>
          <a:ln w="203200" cmpd="tri">
            <a:solidFill>
              <a:srgbClr val="0066FF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M</a:t>
            </a:r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06016" y="106019"/>
            <a:ext cx="11211341" cy="6615459"/>
          </a:xfrm>
          <a:prstGeom prst="rect">
            <a:avLst/>
          </a:prstGeom>
          <a:noFill/>
          <a:ln w="47625" cmpd="thickThin">
            <a:solidFill>
              <a:srgbClr val="F9F955"/>
            </a:solidFill>
            <a:prstDash val="sysDot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225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0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4187-7A00-4195-93AE-5432EB74D65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7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4187-7A00-4195-93AE-5432EB74D65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1773-9160-4D61-9274-83A0C5376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7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5.png"/><Relationship Id="rId18" Type="http://schemas.microsoft.com/office/2007/relationships/hdphoto" Target="../media/hdphoto11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microsoft.com/office/2007/relationships/hdphoto" Target="../media/hdphoto8.wdp"/><Relationship Id="rId17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5.wdp"/><Relationship Id="rId15" Type="http://schemas.openxmlformats.org/officeDocument/2006/relationships/image" Target="../media/image26.png"/><Relationship Id="rId10" Type="http://schemas.microsoft.com/office/2007/relationships/hdphoto" Target="../media/hdphoto7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717" y="167006"/>
            <a:ext cx="11221909" cy="1778575"/>
            <a:chOff x="452484" y="452479"/>
            <a:chExt cx="11194836" cy="16408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2484" y="452479"/>
              <a:ext cx="6060440" cy="16253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520" y="452479"/>
              <a:ext cx="6019800" cy="16408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124" y="651529"/>
              <a:ext cx="1350919" cy="10417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5" name="Group 94"/>
          <p:cNvGrpSpPr/>
          <p:nvPr/>
        </p:nvGrpSpPr>
        <p:grpSpPr>
          <a:xfrm>
            <a:off x="220717" y="1511928"/>
            <a:ext cx="11052334" cy="4638117"/>
            <a:chOff x="1" y="1446615"/>
            <a:chExt cx="11429999" cy="4638117"/>
          </a:xfrm>
        </p:grpSpPr>
        <p:sp>
          <p:nvSpPr>
            <p:cNvPr id="6" name="Rectangle 5"/>
            <p:cNvSpPr/>
            <p:nvPr/>
          </p:nvSpPr>
          <p:spPr>
            <a:xfrm>
              <a:off x="1" y="1772854"/>
              <a:ext cx="11429999" cy="15595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959352" y="1446615"/>
              <a:ext cx="2154515" cy="4531012"/>
              <a:chOff x="1610783" y="571500"/>
              <a:chExt cx="2298150" cy="4833079"/>
            </a:xfrm>
            <a:solidFill>
              <a:srgbClr val="92D050"/>
            </a:solidFill>
          </p:grpSpPr>
          <p:grpSp>
            <p:nvGrpSpPr>
              <p:cNvPr id="8" name="Group 7"/>
              <p:cNvGrpSpPr/>
              <p:nvPr/>
            </p:nvGrpSpPr>
            <p:grpSpPr>
              <a:xfrm>
                <a:off x="1706807" y="571500"/>
                <a:ext cx="1524000" cy="4833079"/>
                <a:chOff x="1706807" y="571500"/>
                <a:chExt cx="1524000" cy="4833079"/>
              </a:xfrm>
              <a:grpFill/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1706807" y="571500"/>
                  <a:ext cx="1524000" cy="4833079"/>
                  <a:chOff x="1706807" y="571500"/>
                  <a:chExt cx="1524000" cy="4833079"/>
                </a:xfrm>
                <a:grpFill/>
              </p:grpSpPr>
              <p:sp>
                <p:nvSpPr>
                  <p:cNvPr id="12" name="Freeform 11"/>
                  <p:cNvSpPr/>
                  <p:nvPr/>
                </p:nvSpPr>
                <p:spPr>
                  <a:xfrm>
                    <a:off x="2057400" y="571500"/>
                    <a:ext cx="822816" cy="838200"/>
                  </a:xfrm>
                  <a:custGeom>
                    <a:avLst/>
                    <a:gdLst>
                      <a:gd name="connsiteX0" fmla="*/ 403716 w 822816"/>
                      <a:gd name="connsiteY0" fmla="*/ 0 h 838200"/>
                      <a:gd name="connsiteX1" fmla="*/ 822816 w 822816"/>
                      <a:gd name="connsiteY1" fmla="*/ 419100 h 838200"/>
                      <a:gd name="connsiteX2" fmla="*/ 403716 w 822816"/>
                      <a:gd name="connsiteY2" fmla="*/ 838200 h 838200"/>
                      <a:gd name="connsiteX3" fmla="*/ 17551 w 822816"/>
                      <a:gd name="connsiteY3" fmla="*/ 582233 h 838200"/>
                      <a:gd name="connsiteX4" fmla="*/ 0 w 822816"/>
                      <a:gd name="connsiteY4" fmla="*/ 495300 h 838200"/>
                      <a:gd name="connsiteX5" fmla="*/ 209550 w 822816"/>
                      <a:gd name="connsiteY5" fmla="*/ 495300 h 838200"/>
                      <a:gd name="connsiteX6" fmla="*/ 210634 w 822816"/>
                      <a:gd name="connsiteY6" fmla="*/ 500666 h 838200"/>
                      <a:gd name="connsiteX7" fmla="*/ 403716 w 822816"/>
                      <a:gd name="connsiteY7" fmla="*/ 628650 h 838200"/>
                      <a:gd name="connsiteX8" fmla="*/ 613266 w 822816"/>
                      <a:gd name="connsiteY8" fmla="*/ 419100 h 838200"/>
                      <a:gd name="connsiteX9" fmla="*/ 403716 w 822816"/>
                      <a:gd name="connsiteY9" fmla="*/ 209550 h 838200"/>
                      <a:gd name="connsiteX10" fmla="*/ 210634 w 822816"/>
                      <a:gd name="connsiteY10" fmla="*/ 337534 h 838200"/>
                      <a:gd name="connsiteX11" fmla="*/ 209550 w 822816"/>
                      <a:gd name="connsiteY11" fmla="*/ 342900 h 838200"/>
                      <a:gd name="connsiteX12" fmla="*/ 0 w 822816"/>
                      <a:gd name="connsiteY12" fmla="*/ 342900 h 838200"/>
                      <a:gd name="connsiteX13" fmla="*/ 17551 w 822816"/>
                      <a:gd name="connsiteY13" fmla="*/ 255967 h 838200"/>
                      <a:gd name="connsiteX14" fmla="*/ 403716 w 822816"/>
                      <a:gd name="connsiteY14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22816" h="838200">
                        <a:moveTo>
                          <a:pt x="403716" y="0"/>
                        </a:moveTo>
                        <a:cubicBezTo>
                          <a:pt x="635179" y="0"/>
                          <a:pt x="822816" y="187637"/>
                          <a:pt x="822816" y="419100"/>
                        </a:cubicBezTo>
                        <a:cubicBezTo>
                          <a:pt x="822816" y="650563"/>
                          <a:pt x="635179" y="838200"/>
                          <a:pt x="403716" y="838200"/>
                        </a:cubicBezTo>
                        <a:cubicBezTo>
                          <a:pt x="230119" y="838200"/>
                          <a:pt x="81174" y="732654"/>
                          <a:pt x="17551" y="582233"/>
                        </a:cubicBezTo>
                        <a:lnTo>
                          <a:pt x="0" y="495300"/>
                        </a:lnTo>
                        <a:lnTo>
                          <a:pt x="209550" y="495300"/>
                        </a:lnTo>
                        <a:lnTo>
                          <a:pt x="210634" y="500666"/>
                        </a:lnTo>
                        <a:cubicBezTo>
                          <a:pt x="242445" y="575877"/>
                          <a:pt x="316918" y="628650"/>
                          <a:pt x="403716" y="628650"/>
                        </a:cubicBezTo>
                        <a:cubicBezTo>
                          <a:pt x="519447" y="628650"/>
                          <a:pt x="613266" y="534831"/>
                          <a:pt x="613266" y="419100"/>
                        </a:cubicBezTo>
                        <a:cubicBezTo>
                          <a:pt x="613266" y="303369"/>
                          <a:pt x="519447" y="209550"/>
                          <a:pt x="403716" y="209550"/>
                        </a:cubicBezTo>
                        <a:cubicBezTo>
                          <a:pt x="316918" y="209550"/>
                          <a:pt x="242445" y="262323"/>
                          <a:pt x="210634" y="337534"/>
                        </a:cubicBezTo>
                        <a:lnTo>
                          <a:pt x="209550" y="342900"/>
                        </a:lnTo>
                        <a:lnTo>
                          <a:pt x="0" y="342900"/>
                        </a:lnTo>
                        <a:lnTo>
                          <a:pt x="17551" y="255967"/>
                        </a:lnTo>
                        <a:cubicBezTo>
                          <a:pt x="81174" y="105546"/>
                          <a:pt x="230119" y="0"/>
                          <a:pt x="4037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13" name="Group 12"/>
                  <p:cNvGrpSpPr/>
                  <p:nvPr/>
                </p:nvGrpSpPr>
                <p:grpSpPr>
                  <a:xfrm rot="2690364">
                    <a:off x="1706807" y="1725326"/>
                    <a:ext cx="1524000" cy="1524000"/>
                    <a:chOff x="2514600" y="2590800"/>
                    <a:chExt cx="1524000" cy="1524000"/>
                  </a:xfrm>
                  <a:grpFill/>
                </p:grpSpPr>
                <p:sp>
                  <p:nvSpPr>
                    <p:cNvPr id="15" name="Flowchart: Connector 14"/>
                    <p:cNvSpPr/>
                    <p:nvPr/>
                  </p:nvSpPr>
                  <p:spPr>
                    <a:xfrm>
                      <a:off x="2514600" y="2590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6" name="Flowchart: Connector 15"/>
                    <p:cNvSpPr/>
                    <p:nvPr/>
                  </p:nvSpPr>
                  <p:spPr>
                    <a:xfrm>
                      <a:off x="2667000" y="2743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7" name="Flowchart: Connector 16"/>
                    <p:cNvSpPr/>
                    <p:nvPr/>
                  </p:nvSpPr>
                  <p:spPr>
                    <a:xfrm>
                      <a:off x="2819400" y="2895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8" name="Flowchart: Connector 17"/>
                    <p:cNvSpPr/>
                    <p:nvPr/>
                  </p:nvSpPr>
                  <p:spPr>
                    <a:xfrm>
                      <a:off x="2971800" y="3048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9" name="Flowchart: Connector 18"/>
                    <p:cNvSpPr/>
                    <p:nvPr/>
                  </p:nvSpPr>
                  <p:spPr>
                    <a:xfrm>
                      <a:off x="3124200" y="3200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0" name="Flowchart: Connector 19"/>
                    <p:cNvSpPr/>
                    <p:nvPr/>
                  </p:nvSpPr>
                  <p:spPr>
                    <a:xfrm>
                      <a:off x="3276600" y="3352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1" name="Flowchart: Connector 20"/>
                    <p:cNvSpPr/>
                    <p:nvPr/>
                  </p:nvSpPr>
                  <p:spPr>
                    <a:xfrm>
                      <a:off x="3429000" y="3505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2" name="Flowchart: Connector 21"/>
                    <p:cNvSpPr/>
                    <p:nvPr/>
                  </p:nvSpPr>
                  <p:spPr>
                    <a:xfrm>
                      <a:off x="3581400" y="3657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3" name="Flowchart: Connector 22"/>
                    <p:cNvSpPr/>
                    <p:nvPr/>
                  </p:nvSpPr>
                  <p:spPr>
                    <a:xfrm>
                      <a:off x="3733800" y="3810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4" name="Flowchart: Connector 23"/>
                    <p:cNvSpPr/>
                    <p:nvPr/>
                  </p:nvSpPr>
                  <p:spPr>
                    <a:xfrm>
                      <a:off x="3886200" y="3962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4" name="Rounded Rectangle 13"/>
                  <p:cNvSpPr/>
                  <p:nvPr/>
                </p:nvSpPr>
                <p:spPr>
                  <a:xfrm rot="18622288">
                    <a:off x="1704086" y="3960505"/>
                    <a:ext cx="1524000" cy="136414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1" name="Flowchart: Connector 10"/>
                <p:cNvSpPr/>
                <p:nvPr/>
              </p:nvSpPr>
              <p:spPr>
                <a:xfrm rot="2690364">
                  <a:off x="2389887" y="3818026"/>
                  <a:ext cx="152400" cy="1524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 rot="18583501">
                <a:off x="1991100" y="3433806"/>
                <a:ext cx="1537515" cy="22981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12938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 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898364" y="1452574"/>
              <a:ext cx="2154515" cy="4632158"/>
              <a:chOff x="1528318" y="571500"/>
              <a:chExt cx="2298150" cy="4940968"/>
            </a:xfrm>
            <a:solidFill>
              <a:srgbClr val="00B0F0"/>
            </a:solidFill>
          </p:grpSpPr>
          <p:grpSp>
            <p:nvGrpSpPr>
              <p:cNvPr id="26" name="Group 25"/>
              <p:cNvGrpSpPr/>
              <p:nvPr/>
            </p:nvGrpSpPr>
            <p:grpSpPr>
              <a:xfrm>
                <a:off x="1706807" y="571500"/>
                <a:ext cx="1524000" cy="4833079"/>
                <a:chOff x="1706807" y="571500"/>
                <a:chExt cx="1524000" cy="4833079"/>
              </a:xfrm>
              <a:grpFill/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1706807" y="571500"/>
                  <a:ext cx="1524000" cy="4833079"/>
                  <a:chOff x="1706807" y="571500"/>
                  <a:chExt cx="1524000" cy="4833079"/>
                </a:xfrm>
                <a:grpFill/>
              </p:grpSpPr>
              <p:sp>
                <p:nvSpPr>
                  <p:cNvPr id="30" name="Freeform 29"/>
                  <p:cNvSpPr/>
                  <p:nvPr/>
                </p:nvSpPr>
                <p:spPr>
                  <a:xfrm>
                    <a:off x="2057400" y="571500"/>
                    <a:ext cx="822816" cy="838200"/>
                  </a:xfrm>
                  <a:custGeom>
                    <a:avLst/>
                    <a:gdLst>
                      <a:gd name="connsiteX0" fmla="*/ 403716 w 822816"/>
                      <a:gd name="connsiteY0" fmla="*/ 0 h 838200"/>
                      <a:gd name="connsiteX1" fmla="*/ 822816 w 822816"/>
                      <a:gd name="connsiteY1" fmla="*/ 419100 h 838200"/>
                      <a:gd name="connsiteX2" fmla="*/ 403716 w 822816"/>
                      <a:gd name="connsiteY2" fmla="*/ 838200 h 838200"/>
                      <a:gd name="connsiteX3" fmla="*/ 17551 w 822816"/>
                      <a:gd name="connsiteY3" fmla="*/ 582233 h 838200"/>
                      <a:gd name="connsiteX4" fmla="*/ 0 w 822816"/>
                      <a:gd name="connsiteY4" fmla="*/ 495300 h 838200"/>
                      <a:gd name="connsiteX5" fmla="*/ 209550 w 822816"/>
                      <a:gd name="connsiteY5" fmla="*/ 495300 h 838200"/>
                      <a:gd name="connsiteX6" fmla="*/ 210634 w 822816"/>
                      <a:gd name="connsiteY6" fmla="*/ 500666 h 838200"/>
                      <a:gd name="connsiteX7" fmla="*/ 403716 w 822816"/>
                      <a:gd name="connsiteY7" fmla="*/ 628650 h 838200"/>
                      <a:gd name="connsiteX8" fmla="*/ 613266 w 822816"/>
                      <a:gd name="connsiteY8" fmla="*/ 419100 h 838200"/>
                      <a:gd name="connsiteX9" fmla="*/ 403716 w 822816"/>
                      <a:gd name="connsiteY9" fmla="*/ 209550 h 838200"/>
                      <a:gd name="connsiteX10" fmla="*/ 210634 w 822816"/>
                      <a:gd name="connsiteY10" fmla="*/ 337534 h 838200"/>
                      <a:gd name="connsiteX11" fmla="*/ 209550 w 822816"/>
                      <a:gd name="connsiteY11" fmla="*/ 342900 h 838200"/>
                      <a:gd name="connsiteX12" fmla="*/ 0 w 822816"/>
                      <a:gd name="connsiteY12" fmla="*/ 342900 h 838200"/>
                      <a:gd name="connsiteX13" fmla="*/ 17551 w 822816"/>
                      <a:gd name="connsiteY13" fmla="*/ 255967 h 838200"/>
                      <a:gd name="connsiteX14" fmla="*/ 403716 w 822816"/>
                      <a:gd name="connsiteY14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22816" h="838200">
                        <a:moveTo>
                          <a:pt x="403716" y="0"/>
                        </a:moveTo>
                        <a:cubicBezTo>
                          <a:pt x="635179" y="0"/>
                          <a:pt x="822816" y="187637"/>
                          <a:pt x="822816" y="419100"/>
                        </a:cubicBezTo>
                        <a:cubicBezTo>
                          <a:pt x="822816" y="650563"/>
                          <a:pt x="635179" y="838200"/>
                          <a:pt x="403716" y="838200"/>
                        </a:cubicBezTo>
                        <a:cubicBezTo>
                          <a:pt x="230119" y="838200"/>
                          <a:pt x="81174" y="732654"/>
                          <a:pt x="17551" y="582233"/>
                        </a:cubicBezTo>
                        <a:lnTo>
                          <a:pt x="0" y="495300"/>
                        </a:lnTo>
                        <a:lnTo>
                          <a:pt x="209550" y="495300"/>
                        </a:lnTo>
                        <a:lnTo>
                          <a:pt x="210634" y="500666"/>
                        </a:lnTo>
                        <a:cubicBezTo>
                          <a:pt x="242445" y="575877"/>
                          <a:pt x="316918" y="628650"/>
                          <a:pt x="403716" y="628650"/>
                        </a:cubicBezTo>
                        <a:cubicBezTo>
                          <a:pt x="519447" y="628650"/>
                          <a:pt x="613266" y="534831"/>
                          <a:pt x="613266" y="419100"/>
                        </a:cubicBezTo>
                        <a:cubicBezTo>
                          <a:pt x="613266" y="303369"/>
                          <a:pt x="519447" y="209550"/>
                          <a:pt x="403716" y="209550"/>
                        </a:cubicBezTo>
                        <a:cubicBezTo>
                          <a:pt x="316918" y="209550"/>
                          <a:pt x="242445" y="262323"/>
                          <a:pt x="210634" y="337534"/>
                        </a:cubicBezTo>
                        <a:lnTo>
                          <a:pt x="209550" y="342900"/>
                        </a:lnTo>
                        <a:lnTo>
                          <a:pt x="0" y="342900"/>
                        </a:lnTo>
                        <a:lnTo>
                          <a:pt x="17551" y="255967"/>
                        </a:lnTo>
                        <a:cubicBezTo>
                          <a:pt x="81174" y="105546"/>
                          <a:pt x="230119" y="0"/>
                          <a:pt x="4037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31" name="Group 30"/>
                  <p:cNvGrpSpPr/>
                  <p:nvPr/>
                </p:nvGrpSpPr>
                <p:grpSpPr>
                  <a:xfrm rot="2690364">
                    <a:off x="1706807" y="1725326"/>
                    <a:ext cx="1524000" cy="1524000"/>
                    <a:chOff x="2514600" y="2590800"/>
                    <a:chExt cx="1524000" cy="1524000"/>
                  </a:xfrm>
                  <a:grpFill/>
                </p:grpSpPr>
                <p:sp>
                  <p:nvSpPr>
                    <p:cNvPr id="33" name="Flowchart: Connector 32"/>
                    <p:cNvSpPr/>
                    <p:nvPr/>
                  </p:nvSpPr>
                  <p:spPr>
                    <a:xfrm>
                      <a:off x="2514600" y="2590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4" name="Flowchart: Connector 33"/>
                    <p:cNvSpPr/>
                    <p:nvPr/>
                  </p:nvSpPr>
                  <p:spPr>
                    <a:xfrm>
                      <a:off x="2667000" y="2743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5" name="Flowchart: Connector 34"/>
                    <p:cNvSpPr/>
                    <p:nvPr/>
                  </p:nvSpPr>
                  <p:spPr>
                    <a:xfrm>
                      <a:off x="2819400" y="2895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6" name="Flowchart: Connector 35"/>
                    <p:cNvSpPr/>
                    <p:nvPr/>
                  </p:nvSpPr>
                  <p:spPr>
                    <a:xfrm>
                      <a:off x="2971800" y="3048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7" name="Flowchart: Connector 36"/>
                    <p:cNvSpPr/>
                    <p:nvPr/>
                  </p:nvSpPr>
                  <p:spPr>
                    <a:xfrm>
                      <a:off x="3124200" y="3200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8" name="Flowchart: Connector 37"/>
                    <p:cNvSpPr/>
                    <p:nvPr/>
                  </p:nvSpPr>
                  <p:spPr>
                    <a:xfrm>
                      <a:off x="3276600" y="3352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39" name="Flowchart: Connector 38"/>
                    <p:cNvSpPr/>
                    <p:nvPr/>
                  </p:nvSpPr>
                  <p:spPr>
                    <a:xfrm>
                      <a:off x="3429000" y="3505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40" name="Flowchart: Connector 39"/>
                    <p:cNvSpPr/>
                    <p:nvPr/>
                  </p:nvSpPr>
                  <p:spPr>
                    <a:xfrm>
                      <a:off x="3581400" y="3657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41" name="Flowchart: Connector 40"/>
                    <p:cNvSpPr/>
                    <p:nvPr/>
                  </p:nvSpPr>
                  <p:spPr>
                    <a:xfrm>
                      <a:off x="3733800" y="3810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42" name="Flowchart: Connector 41"/>
                    <p:cNvSpPr/>
                    <p:nvPr/>
                  </p:nvSpPr>
                  <p:spPr>
                    <a:xfrm>
                      <a:off x="3886200" y="3962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32" name="Rounded Rectangle 31"/>
                  <p:cNvSpPr/>
                  <p:nvPr/>
                </p:nvSpPr>
                <p:spPr>
                  <a:xfrm rot="18622288">
                    <a:off x="1704086" y="3960505"/>
                    <a:ext cx="1524000" cy="136414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Flowchart: Connector 28"/>
                <p:cNvSpPr/>
                <p:nvPr/>
              </p:nvSpPr>
              <p:spPr>
                <a:xfrm rot="2690364">
                  <a:off x="2389887" y="3818026"/>
                  <a:ext cx="152400" cy="1524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 rot="18583501">
                <a:off x="1865033" y="3551034"/>
                <a:ext cx="1624719" cy="22981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12938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847309" y="1467430"/>
              <a:ext cx="2154515" cy="4531012"/>
              <a:chOff x="1408016" y="571500"/>
              <a:chExt cx="2298150" cy="4833079"/>
            </a:xfrm>
            <a:solidFill>
              <a:srgbClr val="7030A0"/>
            </a:solidFill>
          </p:grpSpPr>
          <p:grpSp>
            <p:nvGrpSpPr>
              <p:cNvPr id="44" name="Group 43"/>
              <p:cNvGrpSpPr/>
              <p:nvPr/>
            </p:nvGrpSpPr>
            <p:grpSpPr>
              <a:xfrm>
                <a:off x="1706807" y="571500"/>
                <a:ext cx="1524000" cy="4833079"/>
                <a:chOff x="1706807" y="571500"/>
                <a:chExt cx="1524000" cy="4833079"/>
              </a:xfrm>
              <a:grpFill/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706807" y="571500"/>
                  <a:ext cx="1524000" cy="4833079"/>
                  <a:chOff x="1706807" y="571500"/>
                  <a:chExt cx="1524000" cy="4833079"/>
                </a:xfrm>
                <a:grpFill/>
              </p:grpSpPr>
              <p:sp>
                <p:nvSpPr>
                  <p:cNvPr id="48" name="Freeform 47"/>
                  <p:cNvSpPr/>
                  <p:nvPr/>
                </p:nvSpPr>
                <p:spPr>
                  <a:xfrm>
                    <a:off x="2057400" y="571500"/>
                    <a:ext cx="822816" cy="838200"/>
                  </a:xfrm>
                  <a:custGeom>
                    <a:avLst/>
                    <a:gdLst>
                      <a:gd name="connsiteX0" fmla="*/ 403716 w 822816"/>
                      <a:gd name="connsiteY0" fmla="*/ 0 h 838200"/>
                      <a:gd name="connsiteX1" fmla="*/ 822816 w 822816"/>
                      <a:gd name="connsiteY1" fmla="*/ 419100 h 838200"/>
                      <a:gd name="connsiteX2" fmla="*/ 403716 w 822816"/>
                      <a:gd name="connsiteY2" fmla="*/ 838200 h 838200"/>
                      <a:gd name="connsiteX3" fmla="*/ 17551 w 822816"/>
                      <a:gd name="connsiteY3" fmla="*/ 582233 h 838200"/>
                      <a:gd name="connsiteX4" fmla="*/ 0 w 822816"/>
                      <a:gd name="connsiteY4" fmla="*/ 495300 h 838200"/>
                      <a:gd name="connsiteX5" fmla="*/ 209550 w 822816"/>
                      <a:gd name="connsiteY5" fmla="*/ 495300 h 838200"/>
                      <a:gd name="connsiteX6" fmla="*/ 210634 w 822816"/>
                      <a:gd name="connsiteY6" fmla="*/ 500666 h 838200"/>
                      <a:gd name="connsiteX7" fmla="*/ 403716 w 822816"/>
                      <a:gd name="connsiteY7" fmla="*/ 628650 h 838200"/>
                      <a:gd name="connsiteX8" fmla="*/ 613266 w 822816"/>
                      <a:gd name="connsiteY8" fmla="*/ 419100 h 838200"/>
                      <a:gd name="connsiteX9" fmla="*/ 403716 w 822816"/>
                      <a:gd name="connsiteY9" fmla="*/ 209550 h 838200"/>
                      <a:gd name="connsiteX10" fmla="*/ 210634 w 822816"/>
                      <a:gd name="connsiteY10" fmla="*/ 337534 h 838200"/>
                      <a:gd name="connsiteX11" fmla="*/ 209550 w 822816"/>
                      <a:gd name="connsiteY11" fmla="*/ 342900 h 838200"/>
                      <a:gd name="connsiteX12" fmla="*/ 0 w 822816"/>
                      <a:gd name="connsiteY12" fmla="*/ 342900 h 838200"/>
                      <a:gd name="connsiteX13" fmla="*/ 17551 w 822816"/>
                      <a:gd name="connsiteY13" fmla="*/ 255967 h 838200"/>
                      <a:gd name="connsiteX14" fmla="*/ 403716 w 822816"/>
                      <a:gd name="connsiteY14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22816" h="838200">
                        <a:moveTo>
                          <a:pt x="403716" y="0"/>
                        </a:moveTo>
                        <a:cubicBezTo>
                          <a:pt x="635179" y="0"/>
                          <a:pt x="822816" y="187637"/>
                          <a:pt x="822816" y="419100"/>
                        </a:cubicBezTo>
                        <a:cubicBezTo>
                          <a:pt x="822816" y="650563"/>
                          <a:pt x="635179" y="838200"/>
                          <a:pt x="403716" y="838200"/>
                        </a:cubicBezTo>
                        <a:cubicBezTo>
                          <a:pt x="230119" y="838200"/>
                          <a:pt x="81174" y="732654"/>
                          <a:pt x="17551" y="582233"/>
                        </a:cubicBezTo>
                        <a:lnTo>
                          <a:pt x="0" y="495300"/>
                        </a:lnTo>
                        <a:lnTo>
                          <a:pt x="209550" y="495300"/>
                        </a:lnTo>
                        <a:lnTo>
                          <a:pt x="210634" y="500666"/>
                        </a:lnTo>
                        <a:cubicBezTo>
                          <a:pt x="242445" y="575877"/>
                          <a:pt x="316918" y="628650"/>
                          <a:pt x="403716" y="628650"/>
                        </a:cubicBezTo>
                        <a:cubicBezTo>
                          <a:pt x="519447" y="628650"/>
                          <a:pt x="613266" y="534831"/>
                          <a:pt x="613266" y="419100"/>
                        </a:cubicBezTo>
                        <a:cubicBezTo>
                          <a:pt x="613266" y="303369"/>
                          <a:pt x="519447" y="209550"/>
                          <a:pt x="403716" y="209550"/>
                        </a:cubicBezTo>
                        <a:cubicBezTo>
                          <a:pt x="316918" y="209550"/>
                          <a:pt x="242445" y="262323"/>
                          <a:pt x="210634" y="337534"/>
                        </a:cubicBezTo>
                        <a:lnTo>
                          <a:pt x="209550" y="342900"/>
                        </a:lnTo>
                        <a:lnTo>
                          <a:pt x="0" y="342900"/>
                        </a:lnTo>
                        <a:lnTo>
                          <a:pt x="17551" y="255967"/>
                        </a:lnTo>
                        <a:cubicBezTo>
                          <a:pt x="81174" y="105546"/>
                          <a:pt x="230119" y="0"/>
                          <a:pt x="4037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 rot="2690364">
                    <a:off x="1706807" y="1725326"/>
                    <a:ext cx="1524000" cy="1524000"/>
                    <a:chOff x="2514600" y="2590800"/>
                    <a:chExt cx="1524000" cy="1524000"/>
                  </a:xfrm>
                  <a:grpFill/>
                </p:grpSpPr>
                <p:sp>
                  <p:nvSpPr>
                    <p:cNvPr id="51" name="Flowchart: Connector 50"/>
                    <p:cNvSpPr/>
                    <p:nvPr/>
                  </p:nvSpPr>
                  <p:spPr>
                    <a:xfrm>
                      <a:off x="2514600" y="2590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2" name="Flowchart: Connector 51"/>
                    <p:cNvSpPr/>
                    <p:nvPr/>
                  </p:nvSpPr>
                  <p:spPr>
                    <a:xfrm>
                      <a:off x="2667000" y="2743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3" name="Flowchart: Connector 52"/>
                    <p:cNvSpPr/>
                    <p:nvPr/>
                  </p:nvSpPr>
                  <p:spPr>
                    <a:xfrm>
                      <a:off x="2819400" y="2895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4" name="Flowchart: Connector 53"/>
                    <p:cNvSpPr/>
                    <p:nvPr/>
                  </p:nvSpPr>
                  <p:spPr>
                    <a:xfrm>
                      <a:off x="2971800" y="3048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5" name="Flowchart: Connector 54"/>
                    <p:cNvSpPr/>
                    <p:nvPr/>
                  </p:nvSpPr>
                  <p:spPr>
                    <a:xfrm>
                      <a:off x="3124200" y="3200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6" name="Flowchart: Connector 55"/>
                    <p:cNvSpPr/>
                    <p:nvPr/>
                  </p:nvSpPr>
                  <p:spPr>
                    <a:xfrm>
                      <a:off x="3276600" y="3352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7" name="Flowchart: Connector 56"/>
                    <p:cNvSpPr/>
                    <p:nvPr/>
                  </p:nvSpPr>
                  <p:spPr>
                    <a:xfrm>
                      <a:off x="3429000" y="3505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8" name="Flowchart: Connector 57"/>
                    <p:cNvSpPr/>
                    <p:nvPr/>
                  </p:nvSpPr>
                  <p:spPr>
                    <a:xfrm>
                      <a:off x="3581400" y="3657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59" name="Flowchart: Connector 58"/>
                    <p:cNvSpPr/>
                    <p:nvPr/>
                  </p:nvSpPr>
                  <p:spPr>
                    <a:xfrm>
                      <a:off x="3733800" y="3810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60" name="Flowchart: Connector 59"/>
                    <p:cNvSpPr/>
                    <p:nvPr/>
                  </p:nvSpPr>
                  <p:spPr>
                    <a:xfrm>
                      <a:off x="3886200" y="3962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50" name="Rounded Rectangle 49"/>
                  <p:cNvSpPr/>
                  <p:nvPr/>
                </p:nvSpPr>
                <p:spPr>
                  <a:xfrm rot="18622288">
                    <a:off x="1704086" y="3960505"/>
                    <a:ext cx="1524000" cy="136414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7" name="Flowchart: Connector 46"/>
                <p:cNvSpPr/>
                <p:nvPr/>
              </p:nvSpPr>
              <p:spPr>
                <a:xfrm rot="2690364">
                  <a:off x="2389887" y="3818026"/>
                  <a:ext cx="152400" cy="1524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 rot="18583501">
                <a:off x="1956216" y="3557812"/>
                <a:ext cx="1201750" cy="22981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2938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  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986817" y="1446615"/>
              <a:ext cx="1811222" cy="4583895"/>
              <a:chOff x="1575196" y="571500"/>
              <a:chExt cx="1931970" cy="4889487"/>
            </a:xfrm>
            <a:solidFill>
              <a:srgbClr val="00B050"/>
            </a:solidFill>
          </p:grpSpPr>
          <p:grpSp>
            <p:nvGrpSpPr>
              <p:cNvPr id="62" name="Group 61"/>
              <p:cNvGrpSpPr/>
              <p:nvPr/>
            </p:nvGrpSpPr>
            <p:grpSpPr>
              <a:xfrm>
                <a:off x="1706807" y="571500"/>
                <a:ext cx="1524000" cy="4833079"/>
                <a:chOff x="1706807" y="571500"/>
                <a:chExt cx="1524000" cy="4833079"/>
              </a:xfrm>
              <a:grpFill/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1706807" y="571500"/>
                  <a:ext cx="1524000" cy="4833079"/>
                  <a:chOff x="1706807" y="571500"/>
                  <a:chExt cx="1524000" cy="4833079"/>
                </a:xfrm>
                <a:grpFill/>
              </p:grpSpPr>
              <p:sp>
                <p:nvSpPr>
                  <p:cNvPr id="66" name="Freeform 65"/>
                  <p:cNvSpPr/>
                  <p:nvPr/>
                </p:nvSpPr>
                <p:spPr>
                  <a:xfrm>
                    <a:off x="2057400" y="571500"/>
                    <a:ext cx="822816" cy="838200"/>
                  </a:xfrm>
                  <a:custGeom>
                    <a:avLst/>
                    <a:gdLst>
                      <a:gd name="connsiteX0" fmla="*/ 403716 w 822816"/>
                      <a:gd name="connsiteY0" fmla="*/ 0 h 838200"/>
                      <a:gd name="connsiteX1" fmla="*/ 822816 w 822816"/>
                      <a:gd name="connsiteY1" fmla="*/ 419100 h 838200"/>
                      <a:gd name="connsiteX2" fmla="*/ 403716 w 822816"/>
                      <a:gd name="connsiteY2" fmla="*/ 838200 h 838200"/>
                      <a:gd name="connsiteX3" fmla="*/ 17551 w 822816"/>
                      <a:gd name="connsiteY3" fmla="*/ 582233 h 838200"/>
                      <a:gd name="connsiteX4" fmla="*/ 0 w 822816"/>
                      <a:gd name="connsiteY4" fmla="*/ 495300 h 838200"/>
                      <a:gd name="connsiteX5" fmla="*/ 209550 w 822816"/>
                      <a:gd name="connsiteY5" fmla="*/ 495300 h 838200"/>
                      <a:gd name="connsiteX6" fmla="*/ 210634 w 822816"/>
                      <a:gd name="connsiteY6" fmla="*/ 500666 h 838200"/>
                      <a:gd name="connsiteX7" fmla="*/ 403716 w 822816"/>
                      <a:gd name="connsiteY7" fmla="*/ 628650 h 838200"/>
                      <a:gd name="connsiteX8" fmla="*/ 613266 w 822816"/>
                      <a:gd name="connsiteY8" fmla="*/ 419100 h 838200"/>
                      <a:gd name="connsiteX9" fmla="*/ 403716 w 822816"/>
                      <a:gd name="connsiteY9" fmla="*/ 209550 h 838200"/>
                      <a:gd name="connsiteX10" fmla="*/ 210634 w 822816"/>
                      <a:gd name="connsiteY10" fmla="*/ 337534 h 838200"/>
                      <a:gd name="connsiteX11" fmla="*/ 209550 w 822816"/>
                      <a:gd name="connsiteY11" fmla="*/ 342900 h 838200"/>
                      <a:gd name="connsiteX12" fmla="*/ 0 w 822816"/>
                      <a:gd name="connsiteY12" fmla="*/ 342900 h 838200"/>
                      <a:gd name="connsiteX13" fmla="*/ 17551 w 822816"/>
                      <a:gd name="connsiteY13" fmla="*/ 255967 h 838200"/>
                      <a:gd name="connsiteX14" fmla="*/ 403716 w 822816"/>
                      <a:gd name="connsiteY14" fmla="*/ 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22816" h="838200">
                        <a:moveTo>
                          <a:pt x="403716" y="0"/>
                        </a:moveTo>
                        <a:cubicBezTo>
                          <a:pt x="635179" y="0"/>
                          <a:pt x="822816" y="187637"/>
                          <a:pt x="822816" y="419100"/>
                        </a:cubicBezTo>
                        <a:cubicBezTo>
                          <a:pt x="822816" y="650563"/>
                          <a:pt x="635179" y="838200"/>
                          <a:pt x="403716" y="838200"/>
                        </a:cubicBezTo>
                        <a:cubicBezTo>
                          <a:pt x="230119" y="838200"/>
                          <a:pt x="81174" y="732654"/>
                          <a:pt x="17551" y="582233"/>
                        </a:cubicBezTo>
                        <a:lnTo>
                          <a:pt x="0" y="495300"/>
                        </a:lnTo>
                        <a:lnTo>
                          <a:pt x="209550" y="495300"/>
                        </a:lnTo>
                        <a:lnTo>
                          <a:pt x="210634" y="500666"/>
                        </a:lnTo>
                        <a:cubicBezTo>
                          <a:pt x="242445" y="575877"/>
                          <a:pt x="316918" y="628650"/>
                          <a:pt x="403716" y="628650"/>
                        </a:cubicBezTo>
                        <a:cubicBezTo>
                          <a:pt x="519447" y="628650"/>
                          <a:pt x="613266" y="534831"/>
                          <a:pt x="613266" y="419100"/>
                        </a:cubicBezTo>
                        <a:cubicBezTo>
                          <a:pt x="613266" y="303369"/>
                          <a:pt x="519447" y="209550"/>
                          <a:pt x="403716" y="209550"/>
                        </a:cubicBezTo>
                        <a:cubicBezTo>
                          <a:pt x="316918" y="209550"/>
                          <a:pt x="242445" y="262323"/>
                          <a:pt x="210634" y="337534"/>
                        </a:cubicBezTo>
                        <a:lnTo>
                          <a:pt x="209550" y="342900"/>
                        </a:lnTo>
                        <a:lnTo>
                          <a:pt x="0" y="342900"/>
                        </a:lnTo>
                        <a:lnTo>
                          <a:pt x="17551" y="255967"/>
                        </a:lnTo>
                        <a:cubicBezTo>
                          <a:pt x="81174" y="105546"/>
                          <a:pt x="230119" y="0"/>
                          <a:pt x="40371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67" name="Group 66"/>
                  <p:cNvGrpSpPr/>
                  <p:nvPr/>
                </p:nvGrpSpPr>
                <p:grpSpPr>
                  <a:xfrm rot="2690364">
                    <a:off x="1706807" y="1725326"/>
                    <a:ext cx="1524000" cy="1524000"/>
                    <a:chOff x="2514600" y="2590800"/>
                    <a:chExt cx="1524000" cy="1524000"/>
                  </a:xfrm>
                  <a:grpFill/>
                </p:grpSpPr>
                <p:sp>
                  <p:nvSpPr>
                    <p:cNvPr id="69" name="Flowchart: Connector 68"/>
                    <p:cNvSpPr/>
                    <p:nvPr/>
                  </p:nvSpPr>
                  <p:spPr>
                    <a:xfrm>
                      <a:off x="2514600" y="2590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0" name="Flowchart: Connector 69"/>
                    <p:cNvSpPr/>
                    <p:nvPr/>
                  </p:nvSpPr>
                  <p:spPr>
                    <a:xfrm>
                      <a:off x="2667000" y="2743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1" name="Flowchart: Connector 70"/>
                    <p:cNvSpPr/>
                    <p:nvPr/>
                  </p:nvSpPr>
                  <p:spPr>
                    <a:xfrm>
                      <a:off x="2819400" y="2895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2" name="Flowchart: Connector 71"/>
                    <p:cNvSpPr/>
                    <p:nvPr/>
                  </p:nvSpPr>
                  <p:spPr>
                    <a:xfrm>
                      <a:off x="2971800" y="3048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3" name="Flowchart: Connector 72"/>
                    <p:cNvSpPr/>
                    <p:nvPr/>
                  </p:nvSpPr>
                  <p:spPr>
                    <a:xfrm>
                      <a:off x="3124200" y="3200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4" name="Flowchart: Connector 73"/>
                    <p:cNvSpPr/>
                    <p:nvPr/>
                  </p:nvSpPr>
                  <p:spPr>
                    <a:xfrm>
                      <a:off x="3276600" y="33528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5" name="Flowchart: Connector 74"/>
                    <p:cNvSpPr/>
                    <p:nvPr/>
                  </p:nvSpPr>
                  <p:spPr>
                    <a:xfrm>
                      <a:off x="3429000" y="35052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6" name="Flowchart: Connector 75"/>
                    <p:cNvSpPr/>
                    <p:nvPr/>
                  </p:nvSpPr>
                  <p:spPr>
                    <a:xfrm>
                      <a:off x="3581400" y="36576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7" name="Flowchart: Connector 76"/>
                    <p:cNvSpPr/>
                    <p:nvPr/>
                  </p:nvSpPr>
                  <p:spPr>
                    <a:xfrm>
                      <a:off x="3733800" y="38100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78" name="Flowchart: Connector 77"/>
                    <p:cNvSpPr/>
                    <p:nvPr/>
                  </p:nvSpPr>
                  <p:spPr>
                    <a:xfrm>
                      <a:off x="3886200" y="3962400"/>
                      <a:ext cx="152400" cy="1524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88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68" name="Rounded Rectangle 67"/>
                  <p:cNvSpPr/>
                  <p:nvPr/>
                </p:nvSpPr>
                <p:spPr>
                  <a:xfrm rot="18622288">
                    <a:off x="1704086" y="3960505"/>
                    <a:ext cx="1524000" cy="1364147"/>
                  </a:xfrm>
                  <a:prstGeom prst="round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5" name="Flowchart: Connector 64"/>
                <p:cNvSpPr/>
                <p:nvPr/>
              </p:nvSpPr>
              <p:spPr>
                <a:xfrm rot="2690364">
                  <a:off x="2389887" y="3818026"/>
                  <a:ext cx="152400" cy="1524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 rot="18583501">
                <a:off x="1700609" y="3654431"/>
                <a:ext cx="1681143" cy="19319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10781" dirty="0" err="1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r>
                  <a:rPr lang="en-US" sz="1078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135756" y="1446615"/>
              <a:ext cx="1428750" cy="4531012"/>
              <a:chOff x="1706807" y="571500"/>
              <a:chExt cx="1524000" cy="4833079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706807" y="571500"/>
                <a:ext cx="1524000" cy="4833079"/>
                <a:chOff x="1706807" y="571500"/>
                <a:chExt cx="1524000" cy="4833079"/>
              </a:xfrm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2057400" y="571500"/>
                  <a:ext cx="822816" cy="838200"/>
                </a:xfrm>
                <a:custGeom>
                  <a:avLst/>
                  <a:gdLst>
                    <a:gd name="connsiteX0" fmla="*/ 403716 w 822816"/>
                    <a:gd name="connsiteY0" fmla="*/ 0 h 838200"/>
                    <a:gd name="connsiteX1" fmla="*/ 822816 w 822816"/>
                    <a:gd name="connsiteY1" fmla="*/ 419100 h 838200"/>
                    <a:gd name="connsiteX2" fmla="*/ 403716 w 822816"/>
                    <a:gd name="connsiteY2" fmla="*/ 838200 h 838200"/>
                    <a:gd name="connsiteX3" fmla="*/ 17551 w 822816"/>
                    <a:gd name="connsiteY3" fmla="*/ 582233 h 838200"/>
                    <a:gd name="connsiteX4" fmla="*/ 0 w 822816"/>
                    <a:gd name="connsiteY4" fmla="*/ 495300 h 838200"/>
                    <a:gd name="connsiteX5" fmla="*/ 209550 w 822816"/>
                    <a:gd name="connsiteY5" fmla="*/ 495300 h 838200"/>
                    <a:gd name="connsiteX6" fmla="*/ 210634 w 822816"/>
                    <a:gd name="connsiteY6" fmla="*/ 500666 h 838200"/>
                    <a:gd name="connsiteX7" fmla="*/ 403716 w 822816"/>
                    <a:gd name="connsiteY7" fmla="*/ 628650 h 838200"/>
                    <a:gd name="connsiteX8" fmla="*/ 613266 w 822816"/>
                    <a:gd name="connsiteY8" fmla="*/ 419100 h 838200"/>
                    <a:gd name="connsiteX9" fmla="*/ 403716 w 822816"/>
                    <a:gd name="connsiteY9" fmla="*/ 209550 h 838200"/>
                    <a:gd name="connsiteX10" fmla="*/ 210634 w 822816"/>
                    <a:gd name="connsiteY10" fmla="*/ 337534 h 838200"/>
                    <a:gd name="connsiteX11" fmla="*/ 209550 w 822816"/>
                    <a:gd name="connsiteY11" fmla="*/ 342900 h 838200"/>
                    <a:gd name="connsiteX12" fmla="*/ 0 w 822816"/>
                    <a:gd name="connsiteY12" fmla="*/ 342900 h 838200"/>
                    <a:gd name="connsiteX13" fmla="*/ 17551 w 822816"/>
                    <a:gd name="connsiteY13" fmla="*/ 255967 h 838200"/>
                    <a:gd name="connsiteX14" fmla="*/ 403716 w 822816"/>
                    <a:gd name="connsiteY14" fmla="*/ 0 h 838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22816" h="838200">
                      <a:moveTo>
                        <a:pt x="403716" y="0"/>
                      </a:moveTo>
                      <a:cubicBezTo>
                        <a:pt x="635179" y="0"/>
                        <a:pt x="822816" y="187637"/>
                        <a:pt x="822816" y="419100"/>
                      </a:cubicBezTo>
                      <a:cubicBezTo>
                        <a:pt x="822816" y="650563"/>
                        <a:pt x="635179" y="838200"/>
                        <a:pt x="403716" y="838200"/>
                      </a:cubicBezTo>
                      <a:cubicBezTo>
                        <a:pt x="230119" y="838200"/>
                        <a:pt x="81174" y="732654"/>
                        <a:pt x="17551" y="582233"/>
                      </a:cubicBezTo>
                      <a:lnTo>
                        <a:pt x="0" y="495300"/>
                      </a:lnTo>
                      <a:lnTo>
                        <a:pt x="209550" y="495300"/>
                      </a:lnTo>
                      <a:lnTo>
                        <a:pt x="210634" y="500666"/>
                      </a:lnTo>
                      <a:cubicBezTo>
                        <a:pt x="242445" y="575877"/>
                        <a:pt x="316918" y="628650"/>
                        <a:pt x="403716" y="628650"/>
                      </a:cubicBezTo>
                      <a:cubicBezTo>
                        <a:pt x="519447" y="628650"/>
                        <a:pt x="613266" y="534831"/>
                        <a:pt x="613266" y="419100"/>
                      </a:cubicBezTo>
                      <a:cubicBezTo>
                        <a:pt x="613266" y="303369"/>
                        <a:pt x="519447" y="209550"/>
                        <a:pt x="403716" y="209550"/>
                      </a:cubicBezTo>
                      <a:cubicBezTo>
                        <a:pt x="316918" y="209550"/>
                        <a:pt x="242445" y="262323"/>
                        <a:pt x="210634" y="337534"/>
                      </a:cubicBezTo>
                      <a:lnTo>
                        <a:pt x="209550" y="342900"/>
                      </a:lnTo>
                      <a:lnTo>
                        <a:pt x="0" y="342900"/>
                      </a:lnTo>
                      <a:lnTo>
                        <a:pt x="17551" y="255967"/>
                      </a:lnTo>
                      <a:cubicBezTo>
                        <a:pt x="81174" y="105546"/>
                        <a:pt x="230119" y="0"/>
                        <a:pt x="403716" y="0"/>
                      </a:cubicBezTo>
                      <a:close/>
                    </a:path>
                  </a:pathLst>
                </a:custGeom>
                <a:solidFill>
                  <a:srgbClr val="FF3399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 rot="2690364">
                  <a:off x="1706807" y="1725326"/>
                  <a:ext cx="1524000" cy="1524000"/>
                  <a:chOff x="2514600" y="2590800"/>
                  <a:chExt cx="1524000" cy="1524000"/>
                </a:xfrm>
                <a:solidFill>
                  <a:srgbClr val="FF3399"/>
                </a:solidFill>
              </p:grpSpPr>
              <p:sp>
                <p:nvSpPr>
                  <p:cNvPr id="85" name="Flowchart: Connector 84"/>
                  <p:cNvSpPr/>
                  <p:nvPr/>
                </p:nvSpPr>
                <p:spPr>
                  <a:xfrm>
                    <a:off x="2514600" y="2590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6" name="Flowchart: Connector 85"/>
                  <p:cNvSpPr/>
                  <p:nvPr/>
                </p:nvSpPr>
                <p:spPr>
                  <a:xfrm>
                    <a:off x="2667000" y="2743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7" name="Flowchart: Connector 86"/>
                  <p:cNvSpPr/>
                  <p:nvPr/>
                </p:nvSpPr>
                <p:spPr>
                  <a:xfrm>
                    <a:off x="2819400" y="2895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8" name="Flowchart: Connector 87"/>
                  <p:cNvSpPr/>
                  <p:nvPr/>
                </p:nvSpPr>
                <p:spPr>
                  <a:xfrm>
                    <a:off x="2971800" y="3048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89" name="Flowchart: Connector 88"/>
                  <p:cNvSpPr/>
                  <p:nvPr/>
                </p:nvSpPr>
                <p:spPr>
                  <a:xfrm>
                    <a:off x="3124200" y="3200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0" name="Flowchart: Connector 89"/>
                  <p:cNvSpPr/>
                  <p:nvPr/>
                </p:nvSpPr>
                <p:spPr>
                  <a:xfrm>
                    <a:off x="3276600" y="3352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1" name="Flowchart: Connector 90"/>
                  <p:cNvSpPr/>
                  <p:nvPr/>
                </p:nvSpPr>
                <p:spPr>
                  <a:xfrm>
                    <a:off x="3429000" y="3505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2" name="Flowchart: Connector 91"/>
                  <p:cNvSpPr/>
                  <p:nvPr/>
                </p:nvSpPr>
                <p:spPr>
                  <a:xfrm>
                    <a:off x="3581400" y="3657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3" name="Flowchart: Connector 92"/>
                  <p:cNvSpPr/>
                  <p:nvPr/>
                </p:nvSpPr>
                <p:spPr>
                  <a:xfrm>
                    <a:off x="3733800" y="3810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94" name="Flowchart: Connector 93"/>
                  <p:cNvSpPr/>
                  <p:nvPr/>
                </p:nvSpPr>
                <p:spPr>
                  <a:xfrm>
                    <a:off x="3886200" y="3962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84" name="Rounded Rectangle 83"/>
                <p:cNvSpPr/>
                <p:nvPr/>
              </p:nvSpPr>
              <p:spPr>
                <a:xfrm rot="18622288">
                  <a:off x="1704086" y="3960505"/>
                  <a:ext cx="1524000" cy="1364147"/>
                </a:xfrm>
                <a:prstGeom prst="round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81" name="Flowchart: Connector 80"/>
              <p:cNvSpPr/>
              <p:nvPr/>
            </p:nvSpPr>
            <p:spPr>
              <a:xfrm rot="2690364">
                <a:off x="2389887" y="3818026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14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878" y="303861"/>
            <a:ext cx="10579148" cy="7271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092" y="4937652"/>
            <a:ext cx="10904561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বিগব্যাঙ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“ 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মহাবিস্ফোরণ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‘ ।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878" y="1012530"/>
            <a:ext cx="10579148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87" y="1624236"/>
            <a:ext cx="2485972" cy="30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6" y="4680441"/>
            <a:ext cx="10544175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ctr">
              <a:buFont typeface="Wingdings" panose="05000000000000000000" pitchFamily="2" charset="2"/>
              <a:buChar char="v"/>
            </a:pP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3627" y="1603691"/>
            <a:ext cx="2428875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8626" y="714376"/>
            <a:ext cx="10644188" cy="3500438"/>
            <a:chOff x="1339141" y="528800"/>
            <a:chExt cx="9731187" cy="3580736"/>
          </a:xfrm>
        </p:grpSpPr>
        <p:sp>
          <p:nvSpPr>
            <p:cNvPr id="5" name="TextBox 4"/>
            <p:cNvSpPr txBox="1"/>
            <p:nvPr/>
          </p:nvSpPr>
          <p:spPr>
            <a:xfrm>
              <a:off x="1339141" y="528800"/>
              <a:ext cx="9731187" cy="74380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125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1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125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1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1" t="3204" r="4860" b="38858"/>
            <a:stretch/>
          </p:blipFill>
          <p:spPr>
            <a:xfrm>
              <a:off x="4408710" y="1616975"/>
              <a:ext cx="2938948" cy="24925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62117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069" y="380656"/>
            <a:ext cx="1102739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604" y="992535"/>
            <a:ext cx="1102739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534" y="5653830"/>
            <a:ext cx="1121846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62" y="1724967"/>
            <a:ext cx="5455550" cy="314239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022377" y="4694830"/>
            <a:ext cx="1446663" cy="1725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4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288" y="1004368"/>
            <a:ext cx="1057914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166" y="234927"/>
            <a:ext cx="106812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03" y="1773809"/>
            <a:ext cx="4693195" cy="3004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070" y="5131559"/>
            <a:ext cx="1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ছায়াপথ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795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288" y="1004368"/>
            <a:ext cx="1057914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ছায়াপথে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166" y="234927"/>
            <a:ext cx="1068126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05" y="5318964"/>
            <a:ext cx="1102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02" y="1773809"/>
            <a:ext cx="4913194" cy="33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8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6582" y="242021"/>
            <a:ext cx="1101374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39" y="2020002"/>
            <a:ext cx="1783428" cy="1783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05" y="4257013"/>
            <a:ext cx="858395" cy="751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53" y="1607289"/>
            <a:ext cx="570640" cy="570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85" y="2236666"/>
            <a:ext cx="1437963" cy="1437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2" b="98917" l="0" r="994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81" y="4139300"/>
            <a:ext cx="1084515" cy="469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20" b="98780" l="0" r="99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77" y="1648914"/>
            <a:ext cx="685790" cy="685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0" b="99167" l="3750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93" y="1742913"/>
            <a:ext cx="666455" cy="666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43" b="9925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54" y="4683333"/>
            <a:ext cx="1406392" cy="822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45" y="4878008"/>
            <a:ext cx="1454947" cy="8045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6582" y="882457"/>
            <a:ext cx="1101374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582" y="5682565"/>
            <a:ext cx="11013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363" y="1063997"/>
            <a:ext cx="1089574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সৌরজগতে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আবর্তনশীল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366" y="294555"/>
            <a:ext cx="1101374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69" y="1710327"/>
            <a:ext cx="4515064" cy="3336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366" y="5650173"/>
            <a:ext cx="1101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21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1456" y="310885"/>
            <a:ext cx="1059754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27" y="1849767"/>
            <a:ext cx="3683000" cy="368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308" y="1080326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309" y="5655877"/>
            <a:ext cx="10943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3053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1456" y="310885"/>
            <a:ext cx="1059754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308" y="1080326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309" y="5655877"/>
            <a:ext cx="10943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17" y="2389697"/>
            <a:ext cx="2810544" cy="2810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8228" y="3177957"/>
            <a:ext cx="2606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47" y="1736570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</p:spTree>
    <p:extLst>
      <p:ext uri="{BB962C8B-B14F-4D97-AF65-F5344CB8AC3E}">
        <p14:creationId xmlns:p14="http://schemas.microsoft.com/office/powerpoint/2010/main" val="4147124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0" b="98780" l="0" r="99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82" y="2496098"/>
            <a:ext cx="2885293" cy="28852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1456" y="310885"/>
            <a:ext cx="1059754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308" y="1080326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309" y="5655877"/>
            <a:ext cx="10943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6867" y="3245305"/>
            <a:ext cx="2606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47" y="1736570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</p:spTree>
    <p:extLst>
      <p:ext uri="{BB962C8B-B14F-4D97-AF65-F5344CB8AC3E}">
        <p14:creationId xmlns:p14="http://schemas.microsoft.com/office/powerpoint/2010/main" val="73349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8432" y="3282065"/>
            <a:ext cx="4286250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৮ম </a:t>
            </a:r>
          </a:p>
          <a:p>
            <a:pPr algn="ctr"/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১৭/০৪/২০২১ </a:t>
            </a:r>
            <a:r>
              <a:rPr lang="en-US" sz="28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5242" y="3375897"/>
            <a:ext cx="5469562" cy="28574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সাইফুর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62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বি,এস,সি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এম,এস,সি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বি,এড</a:t>
            </a:r>
            <a:endParaRPr lang="en-US" sz="262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কবিরাজপুর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শিহাব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রাজৈর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০১৭১২৭৮৩৯১০</a:t>
            </a:r>
          </a:p>
          <a:p>
            <a:pPr algn="just"/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E-mail: saifurrajoir@gmail.com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22" y="1568354"/>
            <a:ext cx="1459876" cy="163683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30948" y="480082"/>
            <a:ext cx="1050771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78737" y="1914953"/>
            <a:ext cx="141537" cy="3744136"/>
            <a:chOff x="6345361" y="1905000"/>
            <a:chExt cx="150973" cy="39937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345361" y="1905000"/>
              <a:ext cx="0" cy="399374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96334" y="1905000"/>
              <a:ext cx="0" cy="399374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80" y="1141544"/>
            <a:ext cx="1938144" cy="2063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7" y="5923610"/>
            <a:ext cx="11027392" cy="5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7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56" y="2693993"/>
            <a:ext cx="3031345" cy="26524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1456" y="310885"/>
            <a:ext cx="1059754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308" y="1080326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309" y="5655877"/>
            <a:ext cx="10943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6867" y="3331323"/>
            <a:ext cx="2606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47" y="1736570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</p:spTree>
    <p:extLst>
      <p:ext uri="{BB962C8B-B14F-4D97-AF65-F5344CB8AC3E}">
        <p14:creationId xmlns:p14="http://schemas.microsoft.com/office/powerpoint/2010/main" val="373110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" b="9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77" y="2382902"/>
            <a:ext cx="3115101" cy="31151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1456" y="310885"/>
            <a:ext cx="1059754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308" y="1080326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309" y="5655877"/>
            <a:ext cx="10943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765" y="3296113"/>
            <a:ext cx="2606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47" y="1736570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</p:spTree>
    <p:extLst>
      <p:ext uri="{BB962C8B-B14F-4D97-AF65-F5344CB8AC3E}">
        <p14:creationId xmlns:p14="http://schemas.microsoft.com/office/powerpoint/2010/main" val="39147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27" y="2382901"/>
            <a:ext cx="3402461" cy="340246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1456" y="310885"/>
            <a:ext cx="1059754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308" y="981497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309" y="5770995"/>
            <a:ext cx="10943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8228" y="3415228"/>
            <a:ext cx="2606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88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47" y="1666377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</p:spTree>
    <p:extLst>
      <p:ext uri="{BB962C8B-B14F-4D97-AF65-F5344CB8AC3E}">
        <p14:creationId xmlns:p14="http://schemas.microsoft.com/office/powerpoint/2010/main" val="422085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2" b="98917" l="0" r="994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97" y="2780134"/>
            <a:ext cx="4911510" cy="21257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1456" y="310885"/>
            <a:ext cx="1059754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308" y="981497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309" y="5770995"/>
            <a:ext cx="10943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7792" y="3177806"/>
            <a:ext cx="2606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88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47" y="1666377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</p:spTree>
    <p:extLst>
      <p:ext uri="{BB962C8B-B14F-4D97-AF65-F5344CB8AC3E}">
        <p14:creationId xmlns:p14="http://schemas.microsoft.com/office/powerpoint/2010/main" val="2684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94" y="2559279"/>
            <a:ext cx="5362117" cy="29651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1456" y="310885"/>
            <a:ext cx="1059754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308" y="981497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309" y="5770995"/>
            <a:ext cx="10943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7792" y="3177806"/>
            <a:ext cx="2606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47" y="1666377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</p:spTree>
    <p:extLst>
      <p:ext uri="{BB962C8B-B14F-4D97-AF65-F5344CB8AC3E}">
        <p14:creationId xmlns:p14="http://schemas.microsoft.com/office/powerpoint/2010/main" val="629076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3" b="9925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55" y="2296146"/>
            <a:ext cx="5488996" cy="32098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1456" y="310885"/>
            <a:ext cx="1059754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308" y="981497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309" y="5770995"/>
            <a:ext cx="10943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7792" y="3177806"/>
            <a:ext cx="2606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947" y="1666377"/>
            <a:ext cx="1090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</p:spTree>
    <p:extLst>
      <p:ext uri="{BB962C8B-B14F-4D97-AF65-F5344CB8AC3E}">
        <p14:creationId xmlns:p14="http://schemas.microsoft.com/office/powerpoint/2010/main" val="423443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044" y="441797"/>
            <a:ext cx="10501313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716" y="4929189"/>
            <a:ext cx="11054687" cy="11310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ctr">
              <a:buFont typeface="Wingdings" panose="05000000000000000000" pitchFamily="2" charset="2"/>
              <a:buChar char="q"/>
            </a:pP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নামসহ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।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8126" y="1112733"/>
            <a:ext cx="2500313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18" y="1718667"/>
            <a:ext cx="3509367" cy="29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60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20" y="1062812"/>
            <a:ext cx="10972800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১।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</a:t>
            </a:r>
          </a:p>
        </p:txBody>
      </p:sp>
      <p:sp>
        <p:nvSpPr>
          <p:cNvPr id="3" name="Oval 2"/>
          <p:cNvSpPr/>
          <p:nvPr/>
        </p:nvSpPr>
        <p:spPr>
          <a:xfrm>
            <a:off x="749231" y="1597724"/>
            <a:ext cx="545641" cy="56761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4" name="Oval 3"/>
          <p:cNvSpPr/>
          <p:nvPr/>
        </p:nvSpPr>
        <p:spPr>
          <a:xfrm>
            <a:off x="3133356" y="1633999"/>
            <a:ext cx="542056" cy="53133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5" name="Oval 4"/>
          <p:cNvSpPr/>
          <p:nvPr/>
        </p:nvSpPr>
        <p:spPr>
          <a:xfrm>
            <a:off x="5552446" y="1675415"/>
            <a:ext cx="508168" cy="5239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6" name="Oval 5"/>
          <p:cNvSpPr/>
          <p:nvPr/>
        </p:nvSpPr>
        <p:spPr>
          <a:xfrm>
            <a:off x="8467712" y="1633998"/>
            <a:ext cx="521840" cy="54101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7" name="Oval 6"/>
          <p:cNvSpPr/>
          <p:nvPr/>
        </p:nvSpPr>
        <p:spPr>
          <a:xfrm>
            <a:off x="8657640" y="2965465"/>
            <a:ext cx="512087" cy="57884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8" name="Oval 7"/>
          <p:cNvSpPr/>
          <p:nvPr/>
        </p:nvSpPr>
        <p:spPr>
          <a:xfrm>
            <a:off x="5747656" y="3002282"/>
            <a:ext cx="527960" cy="54202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9" name="Oval 8"/>
          <p:cNvSpPr/>
          <p:nvPr/>
        </p:nvSpPr>
        <p:spPr>
          <a:xfrm>
            <a:off x="3192951" y="3002284"/>
            <a:ext cx="561955" cy="59074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10" name="Oval 9"/>
          <p:cNvSpPr/>
          <p:nvPr/>
        </p:nvSpPr>
        <p:spPr>
          <a:xfrm>
            <a:off x="824820" y="2979540"/>
            <a:ext cx="551600" cy="56476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4177" y="1695422"/>
            <a:ext cx="125454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8813" y="3049865"/>
            <a:ext cx="174544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কোনটিও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95061" y="1675413"/>
            <a:ext cx="190175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কোনটিও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698374" y="3071813"/>
            <a:ext cx="675990" cy="63198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2335" lvl="1" indent="-803697" algn="ctr">
              <a:buFont typeface="Wingdings" panose="05000000000000000000" pitchFamily="2" charset="2"/>
              <a:buChar char="ü"/>
            </a:pPr>
            <a:r>
              <a:rPr lang="en-US" sz="5063" dirty="0">
                <a:solidFill>
                  <a:srgbClr val="A50B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3232326" y="1719526"/>
            <a:ext cx="675990" cy="63198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3697" indent="-803697" algn="ctr">
              <a:buFont typeface="Wingdings" panose="05000000000000000000" pitchFamily="2" charset="2"/>
              <a:buChar char="ü"/>
            </a:pPr>
            <a:r>
              <a:rPr lang="en-US" sz="5063" dirty="0">
                <a:solidFill>
                  <a:srgbClr val="A50B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1317" y="1704267"/>
            <a:ext cx="78655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2241" y="1719525"/>
            <a:ext cx="123341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3529" y="3082642"/>
            <a:ext cx="154137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৬৭টি 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30625" y="3056888"/>
            <a:ext cx="109658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২৭টি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5725" y="3112554"/>
            <a:ext cx="115645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৬২টি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8921" y="2328793"/>
            <a:ext cx="10972800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২।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বৃহস্পতির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920" y="172801"/>
            <a:ext cx="109728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95320" y="2896636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320" y="2896636"/>
                <a:ext cx="644727" cy="66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3149094" y="2935394"/>
                <a:ext cx="700850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49093" y="2935394"/>
                <a:ext cx="700850" cy="66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10662" y="1545258"/>
                <a:ext cx="679572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661" y="1545258"/>
                <a:ext cx="679572" cy="6694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61633" y="1588850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633" y="1588850"/>
                <a:ext cx="644727" cy="66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4380" y="1562387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80" y="1562387"/>
                <a:ext cx="644727" cy="66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657639" y="2889944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639" y="2889944"/>
                <a:ext cx="644727" cy="6694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35089" y="3670544"/>
            <a:ext cx="10920464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৩।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 </a:t>
            </a:r>
          </a:p>
        </p:txBody>
      </p:sp>
      <p:sp>
        <p:nvSpPr>
          <p:cNvPr id="30" name="Oval 29"/>
          <p:cNvSpPr/>
          <p:nvPr/>
        </p:nvSpPr>
        <p:spPr>
          <a:xfrm>
            <a:off x="8683645" y="4323181"/>
            <a:ext cx="549984" cy="50387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31" name="Oval 30"/>
          <p:cNvSpPr/>
          <p:nvPr/>
        </p:nvSpPr>
        <p:spPr>
          <a:xfrm>
            <a:off x="5773662" y="4359999"/>
            <a:ext cx="549984" cy="59517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32" name="Oval 31"/>
          <p:cNvSpPr/>
          <p:nvPr/>
        </p:nvSpPr>
        <p:spPr>
          <a:xfrm>
            <a:off x="3259150" y="4373701"/>
            <a:ext cx="532294" cy="54398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33" name="Oval 32"/>
          <p:cNvSpPr/>
          <p:nvPr/>
        </p:nvSpPr>
        <p:spPr>
          <a:xfrm>
            <a:off x="813963" y="4337257"/>
            <a:ext cx="565164" cy="56476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24228" y="4394054"/>
            <a:ext cx="174544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কোনটিও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Oval 34"/>
          <p:cNvSpPr/>
          <p:nvPr/>
        </p:nvSpPr>
        <p:spPr>
          <a:xfrm>
            <a:off x="724380" y="4429531"/>
            <a:ext cx="675990" cy="63198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2335" lvl="1" indent="-803697" algn="ctr">
              <a:buFont typeface="Wingdings" panose="05000000000000000000" pitchFamily="2" charset="2"/>
              <a:buChar char="ü"/>
            </a:pPr>
            <a:r>
              <a:rPr lang="en-US" sz="5063" dirty="0">
                <a:solidFill>
                  <a:srgbClr val="A50B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20521" y="4440359"/>
            <a:ext cx="89912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৮টি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683991" y="4399388"/>
            <a:ext cx="789851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 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08215" y="4497107"/>
            <a:ext cx="73623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73662" y="4254046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62" y="4254046"/>
                <a:ext cx="644727" cy="6694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259150" y="4292573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150" y="4292573"/>
                <a:ext cx="644727" cy="6694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718549" y="4209526"/>
                <a:ext cx="632824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549" y="4209526"/>
                <a:ext cx="632824" cy="6694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61256" y="5050637"/>
            <a:ext cx="10972800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৪।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উচ্চতায়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মহাকাশের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</a:p>
        </p:txBody>
      </p:sp>
      <p:sp>
        <p:nvSpPr>
          <p:cNvPr id="43" name="Oval 42"/>
          <p:cNvSpPr/>
          <p:nvPr/>
        </p:nvSpPr>
        <p:spPr>
          <a:xfrm>
            <a:off x="798237" y="5698651"/>
            <a:ext cx="545641" cy="567611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44" name="Oval 43"/>
          <p:cNvSpPr/>
          <p:nvPr/>
        </p:nvSpPr>
        <p:spPr>
          <a:xfrm>
            <a:off x="3732998" y="5754564"/>
            <a:ext cx="542056" cy="53133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</a:p>
        </p:txBody>
      </p:sp>
      <p:sp>
        <p:nvSpPr>
          <p:cNvPr id="45" name="Oval 44"/>
          <p:cNvSpPr/>
          <p:nvPr/>
        </p:nvSpPr>
        <p:spPr>
          <a:xfrm>
            <a:off x="6403730" y="5736529"/>
            <a:ext cx="555091" cy="5239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</p:txBody>
      </p:sp>
      <p:sp>
        <p:nvSpPr>
          <p:cNvPr id="46" name="Oval 45"/>
          <p:cNvSpPr/>
          <p:nvPr/>
        </p:nvSpPr>
        <p:spPr>
          <a:xfrm>
            <a:off x="8829313" y="5730879"/>
            <a:ext cx="521840" cy="54101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30177" y="5777217"/>
            <a:ext cx="197929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১৫৫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কিঃমিঃ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432182" y="5707250"/>
            <a:ext cx="174544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কোনটিও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9" name="Oval 48"/>
          <p:cNvSpPr/>
          <p:nvPr/>
        </p:nvSpPr>
        <p:spPr>
          <a:xfrm>
            <a:off x="3858150" y="5771352"/>
            <a:ext cx="675990" cy="63198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3697" indent="-803697" algn="ctr">
              <a:buFont typeface="Wingdings" panose="05000000000000000000" pitchFamily="2" charset="2"/>
              <a:buChar char="ü"/>
            </a:pPr>
            <a:r>
              <a:rPr lang="en-US" sz="5063" dirty="0">
                <a:solidFill>
                  <a:srgbClr val="A50B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50251" y="5718779"/>
            <a:ext cx="194358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১৬০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কিঃমিঃ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39849" y="5724061"/>
            <a:ext cx="166400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১৬০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778183" y="5679952"/>
                <a:ext cx="679572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183" y="5679952"/>
                <a:ext cx="679572" cy="66941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378288" y="5617684"/>
                <a:ext cx="64507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287" y="5617684"/>
                <a:ext cx="645077" cy="66941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73386" y="5663314"/>
                <a:ext cx="644727" cy="6694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50" i="1">
                          <a:ln w="5715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3750" dirty="0">
                  <a:ln w="5715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86" y="5663314"/>
                <a:ext cx="644727" cy="66941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693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4" grpId="0"/>
      <p:bldP spid="25" grpId="0"/>
      <p:bldP spid="26" grpId="0"/>
      <p:bldP spid="27" grpId="0"/>
      <p:bldP spid="28" grpId="0"/>
      <p:bldP spid="35" grpId="0"/>
      <p:bldP spid="39" grpId="0"/>
      <p:bldP spid="40" grpId="0"/>
      <p:bldP spid="41" grpId="0"/>
      <p:bldP spid="49" grpId="0"/>
      <p:bldP spid="52" grpId="0"/>
      <p:bldP spid="53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" y="349979"/>
            <a:ext cx="107260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2092" y="654106"/>
            <a:ext cx="2775706" cy="3535737"/>
            <a:chOff x="584403" y="1599120"/>
            <a:chExt cx="2960753" cy="37714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03" y="1599120"/>
              <a:ext cx="2960753" cy="3771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579" y="4255291"/>
              <a:ext cx="1182021" cy="102543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52092" y="4313767"/>
            <a:ext cx="10377846" cy="1039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7899" indent="-267899" algn="ctr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234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40" y="180089"/>
            <a:ext cx="2678906" cy="5107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338" y="180089"/>
            <a:ext cx="2596223" cy="5107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734207"/>
            <a:ext cx="11430000" cy="19460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5" name="Group 4"/>
          <p:cNvGrpSpPr/>
          <p:nvPr/>
        </p:nvGrpSpPr>
        <p:grpSpPr>
          <a:xfrm>
            <a:off x="11212197" y="1500188"/>
            <a:ext cx="1532267" cy="4595611"/>
            <a:chOff x="1633058" y="1828800"/>
            <a:chExt cx="1634418" cy="4901984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811913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499705" y="1500188"/>
            <a:ext cx="1500188" cy="4595611"/>
            <a:chOff x="1633058" y="1828800"/>
            <a:chExt cx="1600200" cy="4901984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89938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3681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4930438" y="1500187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6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-4.44444E-6 L -0.72799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6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08333E-7 3.7037E-6 L -0.66888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878" y="303861"/>
            <a:ext cx="10579148" cy="7271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0189" y="5596308"/>
            <a:ext cx="850052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878" y="1012530"/>
            <a:ext cx="10579148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51" y="1739652"/>
            <a:ext cx="2743200" cy="35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228" y="484355"/>
            <a:ext cx="1050771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5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21" y="1557809"/>
            <a:ext cx="6505325" cy="342054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26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7" y="2267920"/>
            <a:ext cx="1101374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3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3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3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3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375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17" y="2987178"/>
            <a:ext cx="11013743" cy="6694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just">
              <a:buFont typeface="Wingdings" panose="05000000000000000000" pitchFamily="2" charset="2"/>
              <a:buChar char="Ø"/>
            </a:pP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717" y="3753152"/>
            <a:ext cx="11013743" cy="6694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just">
              <a:buFont typeface="Wingdings" panose="05000000000000000000" pitchFamily="2" charset="2"/>
              <a:buChar char="Ø"/>
            </a:pP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।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717" y="4483941"/>
            <a:ext cx="11013743" cy="6694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just">
              <a:buFont typeface="Wingdings" panose="05000000000000000000" pitchFamily="2" charset="2"/>
              <a:buChar char="Ø"/>
            </a:pP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গ্রহ ও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75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75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      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4717" y="726030"/>
            <a:ext cx="11013743" cy="1107996"/>
            <a:chOff x="2907363" y="545832"/>
            <a:chExt cx="5947939" cy="1181862"/>
          </a:xfrm>
        </p:grpSpPr>
        <p:sp>
          <p:nvSpPr>
            <p:cNvPr id="7" name="TextBox 6"/>
            <p:cNvSpPr txBox="1"/>
            <p:nvPr/>
          </p:nvSpPr>
          <p:spPr>
            <a:xfrm>
              <a:off x="4635121" y="545832"/>
              <a:ext cx="2209800" cy="118186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6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3" b="99482" l="0" r="961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23188">
              <a:off x="2907363" y="697044"/>
              <a:ext cx="1677651" cy="6209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3" b="99482" l="0" r="961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23188">
              <a:off x="7177651" y="723576"/>
              <a:ext cx="1677651" cy="620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9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46" y="299602"/>
            <a:ext cx="1109940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50472" y="5978361"/>
            <a:ext cx="1358326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গ্রহ,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মহাশূন্য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665" y="1069042"/>
            <a:ext cx="1050771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89" y="1838483"/>
            <a:ext cx="4277921" cy="3205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6676" y="5160211"/>
            <a:ext cx="655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মহাশূন্য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469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pat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58 -0.00486 L -2.01153 0.00903 " pathEditMode="relative" rAng="0" ptsTypes="AA">
                                      <p:cBhvr>
                                        <p:cTn id="18" dur="1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47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211" y="326108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86" y="1879339"/>
            <a:ext cx="5344996" cy="30065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1919" y="986367"/>
            <a:ext cx="109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মহাশূন্যের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071" y="5132542"/>
            <a:ext cx="11068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১৬০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5907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2" y="334531"/>
            <a:ext cx="11013743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013" y="4844689"/>
            <a:ext cx="1101374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35798" indent="-535798" algn="ctr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1793" y="1187153"/>
            <a:ext cx="2609582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0" b="100000" l="194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635656"/>
            <a:ext cx="3714750" cy="304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9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01" y="244179"/>
            <a:ext cx="1102195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801" y="1013620"/>
            <a:ext cx="1102195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75" y="1659950"/>
            <a:ext cx="2751411" cy="2705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289" y="2658996"/>
            <a:ext cx="2669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70401" y="2658996"/>
            <a:ext cx="2669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35" y="4571957"/>
            <a:ext cx="10713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পোকামাকড়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ধূলিকণা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দূর-দূরান্তের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গ্রহ-নক্ষত্র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ধূমকেতু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2568631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</TotalTime>
  <Words>931</Words>
  <Application>Microsoft Office PowerPoint</Application>
  <PresentationFormat>Custom</PresentationFormat>
  <Paragraphs>201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69</cp:revision>
  <dcterms:created xsi:type="dcterms:W3CDTF">2021-04-11T06:34:43Z</dcterms:created>
  <dcterms:modified xsi:type="dcterms:W3CDTF">2021-05-07T09:43:14Z</dcterms:modified>
</cp:coreProperties>
</file>