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294A8E-1272-4CEE-AD2E-95391E3A1D27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DDCE4D-4A8B-432A-A175-E3297D7347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1543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534400" cy="5410201"/>
          </a:xfrm>
          <a:prstGeom prst="rect">
            <a:avLst/>
          </a:prstGeom>
        </p:spPr>
      </p:pic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724401"/>
            <a:ext cx="6629400" cy="1190625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0"/>
            <a:ext cx="8534400" cy="8667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/>
              <a:t>বাংলাদেশ সড়ক পরিবহণ সংস্থা</a:t>
            </a:r>
            <a:endParaRPr lang="en-US" sz="4000" dirty="0"/>
          </a:p>
        </p:txBody>
      </p:sp>
      <p:pic>
        <p:nvPicPr>
          <p:cNvPr id="4" name="Content Placeholder 3" descr="BRTC-AC-Bus-P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057400"/>
            <a:ext cx="8534400" cy="4153694"/>
          </a:xfrm>
        </p:spPr>
      </p:pic>
      <p:pic>
        <p:nvPicPr>
          <p:cNvPr id="5" name="Picture 4" descr="PDYHTmf8mbS7Kg2hvZHBfQ-0001-163341019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1242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বাংলাদেশ বিমান</a:t>
            </a:r>
            <a:endParaRPr lang="en-US" sz="4000" dirty="0"/>
          </a:p>
        </p:txBody>
      </p:sp>
      <p:pic>
        <p:nvPicPr>
          <p:cNvPr id="4" name="Content Placeholder 3" descr="bbb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33600"/>
            <a:ext cx="7010400" cy="4114800"/>
          </a:xfrm>
        </p:spPr>
      </p:pic>
      <p:pic>
        <p:nvPicPr>
          <p:cNvPr id="5" name="Picture 4" descr="Bola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14850" cy="1133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/>
              <a:t>বাংলাদেশ চিনি ও খাদ্য শিল্প সংস্থা</a:t>
            </a:r>
            <a:endParaRPr lang="en-US" sz="4000" dirty="0"/>
          </a:p>
        </p:txBody>
      </p:sp>
      <p:pic>
        <p:nvPicPr>
          <p:cNvPr id="4" name="Content Placeholder 3" descr="yyyyyy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86000"/>
            <a:ext cx="6629400" cy="4038600"/>
          </a:xfrm>
        </p:spPr>
      </p:pic>
      <p:pic>
        <p:nvPicPr>
          <p:cNvPr id="6" name="Picture 5" descr="Natuarul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2257425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/>
              <a:t>বাংলাদেশ পর্যটন শিল্প সংস্থা</a:t>
            </a:r>
            <a:endParaRPr lang="en-US" sz="4000" dirty="0"/>
          </a:p>
        </p:txBody>
      </p:sp>
      <p:pic>
        <p:nvPicPr>
          <p:cNvPr id="4" name="Content Placeholder 3" descr="oMMM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2362200"/>
            <a:ext cx="3962399" cy="3810000"/>
          </a:xfrm>
        </p:spPr>
      </p:pic>
      <p:pic>
        <p:nvPicPr>
          <p:cNvPr id="5" name="Picture 4" descr="gojni oboka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362200"/>
            <a:ext cx="4267200" cy="3810000"/>
          </a:xfrm>
          <a:prstGeom prst="rect">
            <a:avLst/>
          </a:prstGeom>
        </p:spPr>
      </p:pic>
      <p:pic>
        <p:nvPicPr>
          <p:cNvPr id="7" name="Picture 6" descr="Natarul sina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49555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বাংলাদেশ পাটকল সংস্থা</a:t>
            </a:r>
            <a:endParaRPr lang="en-US" sz="4000" dirty="0"/>
          </a:p>
        </p:txBody>
      </p:sp>
      <p:pic>
        <p:nvPicPr>
          <p:cNvPr id="4" name="Content Placeholder 3" descr="জোূকদতসসসসস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81200"/>
            <a:ext cx="7162800" cy="42672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sz="4000" dirty="0" smtClean="0"/>
              <a:t>একক কাজ</a:t>
            </a:r>
            <a:br>
              <a:rPr lang="bn-IN" sz="4000" dirty="0" smtClean="0"/>
            </a:br>
            <a:r>
              <a:rPr lang="bn-IN" sz="4000" dirty="0" smtClean="0"/>
              <a:t>নিম্নের ছবি গুলো কোন জাতীয় শিল্প</a:t>
            </a:r>
            <a:br>
              <a:rPr lang="bn-IN" sz="4000" dirty="0" smtClean="0"/>
            </a:br>
            <a:r>
              <a:rPr lang="bn-IN" sz="4000" dirty="0" smtClean="0"/>
              <a:t>ব্যাখ্যা কর </a:t>
            </a:r>
            <a:endParaRPr lang="en-US" sz="4000" dirty="0"/>
          </a:p>
        </p:txBody>
      </p:sp>
      <p:pic>
        <p:nvPicPr>
          <p:cNvPr id="4" name="Content Placeholder 3" descr="oMMM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3886200" cy="3657600"/>
          </a:xfrm>
        </p:spPr>
      </p:pic>
      <p:pic>
        <p:nvPicPr>
          <p:cNvPr id="5" name="Picture 4" descr="gojni oboka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514600"/>
            <a:ext cx="35814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দলগত কাজ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তোমরা ২টি দলে ভাগ হয়ে নিম্নের ছবি গুলো কী জাতীয় রাস্ট্রীয় ব্যবসায় ব্যাখ্যা করবে--</a:t>
            </a:r>
            <a:endParaRPr lang="en-US" dirty="0"/>
          </a:p>
        </p:txBody>
      </p:sp>
      <p:pic>
        <p:nvPicPr>
          <p:cNvPr id="4" name="Picture 3" descr="yyyyy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124200"/>
            <a:ext cx="3200400" cy="1543050"/>
          </a:xfrm>
          <a:prstGeom prst="rect">
            <a:avLst/>
          </a:prstGeom>
        </p:spPr>
      </p:pic>
      <p:pic>
        <p:nvPicPr>
          <p:cNvPr id="5" name="Picture 4" descr="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29200"/>
            <a:ext cx="3429000" cy="1600200"/>
          </a:xfrm>
          <a:prstGeom prst="rect">
            <a:avLst/>
          </a:prstGeom>
        </p:spPr>
      </p:pic>
      <p:pic>
        <p:nvPicPr>
          <p:cNvPr id="6" name="Picture 5" descr="oas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3048000"/>
            <a:ext cx="4495800" cy="1524000"/>
          </a:xfrm>
          <a:prstGeom prst="rect">
            <a:avLst/>
          </a:prstGeom>
        </p:spPr>
      </p:pic>
      <p:pic>
        <p:nvPicPr>
          <p:cNvPr id="7" name="Picture 6" descr="জোূকদতসসসসসস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4800600"/>
            <a:ext cx="43434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মূল্যায়ন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১।রাস্ট্রীয় ব্যবসায় জনগনের কল্যাণের ব্যবসায়- ব্যাখ্যা কর । ।</a:t>
            </a:r>
          </a:p>
          <a:p>
            <a:pPr>
              <a:buNone/>
            </a:pPr>
            <a:r>
              <a:rPr lang="bn-IN" dirty="0" smtClean="0"/>
              <a:t>২।রাস্ট্রীয় ব্যবসায়ের গুরত্ত্বে দিক বিবেচনা করে ৫টি উদ্দেশ্য লিখ ।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বাড়ির কাজ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রাস্ট্রীয় ব্যবসায়ের সুবিধা সমুহ আসাইনমেন্ট লিখে আনবে ।</a:t>
            </a:r>
            <a:endParaRPr lang="en-US" dirty="0"/>
          </a:p>
        </p:txBody>
      </p:sp>
      <p:pic>
        <p:nvPicPr>
          <p:cNvPr id="4" name="Picture 3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743200"/>
            <a:ext cx="61722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/>
              <a:t>ক্লাসে সহযোগিতা করার জন্য ধন্যবাদ</a:t>
            </a:r>
            <a:endParaRPr lang="en-US" sz="4000" dirty="0"/>
          </a:p>
        </p:txBody>
      </p:sp>
      <p:pic>
        <p:nvPicPr>
          <p:cNvPr id="4" name="Content Placeholder 3" descr="লগম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133600"/>
            <a:ext cx="6705600" cy="3886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ctr"/>
            <a:r>
              <a:rPr lang="bn-IN" dirty="0" smtClean="0"/>
              <a:t>পরিচিতি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434840"/>
          </a:xfrm>
        </p:spPr>
        <p:txBody>
          <a:bodyPr/>
          <a:lstStyle/>
          <a:p>
            <a:r>
              <a:rPr lang="bn-IN" dirty="0" smtClean="0"/>
              <a:t>মোহাম্মদ মজিবুর রহমান</a:t>
            </a:r>
          </a:p>
          <a:p>
            <a:r>
              <a:rPr lang="bn-IN" dirty="0" smtClean="0"/>
              <a:t>প্রভাষক,ব্যবস্থাপনা</a:t>
            </a:r>
          </a:p>
          <a:p>
            <a:r>
              <a:rPr lang="bn-IN" dirty="0" smtClean="0"/>
              <a:t>সরকারি আদর্শ মহাবিদ্যালয়</a:t>
            </a:r>
          </a:p>
          <a:p>
            <a:r>
              <a:rPr lang="bn-IN" dirty="0" smtClean="0"/>
              <a:t>ঝিনাইগাতি, শেরপুর ।</a:t>
            </a:r>
          </a:p>
          <a:p>
            <a:r>
              <a:rPr lang="bn-IN" dirty="0" smtClean="0"/>
              <a:t>সেলঃ০১৭১২৮৫৮৩৪৯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শ্রেণিঃ একাদশ</a:t>
            </a:r>
          </a:p>
          <a:p>
            <a:pPr>
              <a:buNone/>
            </a:pPr>
            <a:r>
              <a:rPr lang="bn-IN" dirty="0" smtClean="0"/>
              <a:t>শাখাঃ ব্যবসায় শিক্ষা</a:t>
            </a:r>
          </a:p>
          <a:p>
            <a:pPr>
              <a:buNone/>
            </a:pPr>
            <a:r>
              <a:rPr lang="bn-IN" dirty="0" smtClean="0"/>
              <a:t>বিষয়ঃ ব্যবসায় সংগঠন ও ব্যবস্থাপনা</a:t>
            </a:r>
          </a:p>
          <a:p>
            <a:pPr>
              <a:buNone/>
            </a:pPr>
            <a:r>
              <a:rPr lang="bn-IN" dirty="0" smtClean="0"/>
              <a:t>অধ্যায়ঃ ৭ম</a:t>
            </a:r>
          </a:p>
          <a:p>
            <a:pPr>
              <a:buNone/>
            </a:pPr>
            <a:r>
              <a:rPr lang="bn-IN" dirty="0" smtClean="0"/>
              <a:t>সময়ঃ ৪৫ মিনিট</a:t>
            </a:r>
            <a:endParaRPr lang="en-US" dirty="0"/>
          </a:p>
        </p:txBody>
      </p:sp>
      <p:pic>
        <p:nvPicPr>
          <p:cNvPr id="6" name="Picture 5" descr="1100747668046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4419600"/>
            <a:ext cx="1676400" cy="1905000"/>
          </a:xfrm>
          <a:prstGeom prst="rect">
            <a:avLst/>
          </a:prstGeom>
        </p:spPr>
      </p:pic>
      <p:pic>
        <p:nvPicPr>
          <p:cNvPr id="7" name="Picture 6" descr="a2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152650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ছবি গুলো লক্ষ্য কর</a:t>
            </a:r>
            <a:endParaRPr lang="en-US" sz="4000" dirty="0"/>
          </a:p>
        </p:txBody>
      </p:sp>
      <p:pic>
        <p:nvPicPr>
          <p:cNvPr id="3" name="Picture 2" descr="BRTC-AC-Bus-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3276600" cy="2362200"/>
          </a:xfrm>
          <a:prstGeom prst="rect">
            <a:avLst/>
          </a:prstGeom>
        </p:spPr>
      </p:pic>
      <p:pic>
        <p:nvPicPr>
          <p:cNvPr id="4" name="Picture 3" descr="oMMM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905000"/>
            <a:ext cx="2819400" cy="2286000"/>
          </a:xfrm>
          <a:prstGeom prst="rect">
            <a:avLst/>
          </a:prstGeom>
        </p:spPr>
      </p:pic>
      <p:pic>
        <p:nvPicPr>
          <p:cNvPr id="5" name="Picture 4" descr="yyyyyy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572000"/>
            <a:ext cx="3352800" cy="1905000"/>
          </a:xfrm>
          <a:prstGeom prst="rect">
            <a:avLst/>
          </a:prstGeom>
        </p:spPr>
      </p:pic>
      <p:pic>
        <p:nvPicPr>
          <p:cNvPr id="6" name="Picture 5" descr="bbb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1905000"/>
            <a:ext cx="2438400" cy="2286000"/>
          </a:xfrm>
          <a:prstGeom prst="rect">
            <a:avLst/>
          </a:prstGeom>
        </p:spPr>
      </p:pic>
      <p:pic>
        <p:nvPicPr>
          <p:cNvPr id="7" name="Picture 6" descr="ccc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4648201"/>
            <a:ext cx="4572000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bn-IN" sz="4400" dirty="0" smtClean="0"/>
              <a:t>আজকের বিষয়</a:t>
            </a:r>
            <a:br>
              <a:rPr lang="bn-IN" sz="4400" dirty="0" smtClean="0"/>
            </a:br>
            <a:r>
              <a:rPr lang="bn-IN" sz="4400" dirty="0" smtClean="0"/>
              <a:t>রাস্ট্রীয় ব্যবসায়</a:t>
            </a:r>
            <a:endParaRPr lang="en-US" sz="4400" dirty="0"/>
          </a:p>
        </p:txBody>
      </p:sp>
      <p:pic>
        <p:nvPicPr>
          <p:cNvPr id="4" name="Content Placeholder 3" descr="kj 1st pap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981200"/>
            <a:ext cx="3209925" cy="3581400"/>
          </a:xfrm>
        </p:spPr>
      </p:pic>
      <p:sp>
        <p:nvSpPr>
          <p:cNvPr id="5" name="Left Arrow 4"/>
          <p:cNvSpPr/>
          <p:nvPr/>
        </p:nvSpPr>
        <p:spPr>
          <a:xfrm>
            <a:off x="4495800" y="3352800"/>
            <a:ext cx="16002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tyyuu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2143125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IN" sz="4400" dirty="0" smtClean="0"/>
              <a:t>শিখনফল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bn-IN" dirty="0" smtClean="0"/>
              <a:t>রাস্ট্রীয় ব্যবসায় কি তা বলতে পারবে</a:t>
            </a:r>
          </a:p>
          <a:p>
            <a:pPr>
              <a:buNone/>
            </a:pPr>
            <a:r>
              <a:rPr lang="bn-IN" dirty="0" smtClean="0"/>
              <a:t>রাস্ট্রীয় ব্যবসায়ের উদ্দেশ্য বর্ণনা করতে পারবে</a:t>
            </a:r>
          </a:p>
          <a:p>
            <a:pPr>
              <a:buNone/>
            </a:pPr>
            <a:r>
              <a:rPr lang="bn-IN" dirty="0" smtClean="0"/>
              <a:t>বিভিন্ন প্রকার রাস্ট্রীয় ব্যবসায়ের নাম ব্যাখ্যা করতে পারবে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f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2147888" cy="107632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IN" sz="4000" dirty="0" smtClean="0"/>
              <a:t>রাস্ট্রীয় ব্যবসায় কি---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IN" dirty="0" smtClean="0"/>
              <a:t>রাষ্ট্র কতৃক পরিচালিত বা গঠিত বা পরবর্তীতে জাতীয়করণকৃত কোন ব্যবসায়ের মালিকানা ও নিয়ন্ত্রণ রাস্ট্রের অধীনে থাকলে তাকে রাস্ট্রীয় ব্যবসায় বলে ।</a:t>
            </a:r>
            <a:endParaRPr lang="en-US" dirty="0"/>
          </a:p>
        </p:txBody>
      </p:sp>
      <p:pic>
        <p:nvPicPr>
          <p:cNvPr id="4" name="Picture 3" descr="air sh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13716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400" dirty="0" smtClean="0"/>
              <a:t>রাস্ট্রীয় ব্যবসায়ের উদ্দেশ্য</a:t>
            </a:r>
            <a:br>
              <a:rPr lang="bn-IN" sz="4400" dirty="0" smtClean="0"/>
            </a:br>
            <a:r>
              <a:rPr lang="en-US" sz="4400" dirty="0" smtClean="0"/>
              <a:t>Objectives of State Enterprise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bn-IN" dirty="0" smtClean="0"/>
              <a:t> জনকল্যাণ</a:t>
            </a:r>
          </a:p>
          <a:p>
            <a:r>
              <a:rPr lang="bn-IN" dirty="0" smtClean="0"/>
              <a:t>অর্থনৈতিক ব্যবস্থার পরিবর্তন</a:t>
            </a:r>
          </a:p>
          <a:p>
            <a:r>
              <a:rPr lang="bn-IN" dirty="0" smtClean="0"/>
              <a:t>সম্পদের সুসম বণ্টন</a:t>
            </a:r>
          </a:p>
          <a:p>
            <a:r>
              <a:rPr lang="bn-IN" dirty="0" smtClean="0"/>
              <a:t>একচেটিয়া ব্যবসায় রোধ</a:t>
            </a:r>
          </a:p>
          <a:p>
            <a:r>
              <a:rPr lang="bn-IN" dirty="0" smtClean="0"/>
              <a:t>সুষম শিল্পায়ন</a:t>
            </a:r>
          </a:p>
          <a:p>
            <a:r>
              <a:rPr lang="bn-IN" dirty="0" smtClean="0"/>
              <a:t>মুদ্রা ও ব্যাংক ব্যবস্থা নিয়ন্ত্রণ</a:t>
            </a:r>
          </a:p>
          <a:p>
            <a:r>
              <a:rPr lang="bn-IN" dirty="0" smtClean="0"/>
              <a:t>দেশ রক্ষা শিল্প পরিচালনা</a:t>
            </a:r>
          </a:p>
          <a:p>
            <a:r>
              <a:rPr lang="bn-IN" dirty="0" smtClean="0"/>
              <a:t>গুরুত্বপূর্ণ ঔষধ,ভেষজ ও ক্ষতিকারক পণ্য নিয়ন্ত্রণ</a:t>
            </a:r>
          </a:p>
          <a:p>
            <a:r>
              <a:rPr lang="bn-IN" dirty="0" smtClean="0"/>
              <a:t>ভারী ও মৌলিক শিল্প প্রতিষ্ঠা </a:t>
            </a:r>
          </a:p>
          <a:p>
            <a:r>
              <a:rPr lang="bn-IN" dirty="0" smtClean="0"/>
              <a:t>কর্মসংস্থানের সুযোগ সৃষ্টি</a:t>
            </a:r>
          </a:p>
          <a:p>
            <a:endParaRPr lang="bn-IN" dirty="0" smtClean="0"/>
          </a:p>
          <a:p>
            <a:endParaRPr lang="bn-IN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33400" y="1981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/>
              <a:t>বিভিন্ন রাস্ট্রীয় ব্যবসায়ের নাম ও চিত্র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IN" sz="4000" dirty="0" smtClean="0"/>
              <a:t>ওয়াসা</a:t>
            </a:r>
          </a:p>
          <a:p>
            <a:pPr algn="ctr">
              <a:buNone/>
            </a:pPr>
            <a:endParaRPr lang="en-US" sz="4000" dirty="0"/>
          </a:p>
        </p:txBody>
      </p:sp>
      <p:pic>
        <p:nvPicPr>
          <p:cNvPr id="4" name="Picture 3" descr="o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3505200" cy="3276600"/>
          </a:xfrm>
          <a:prstGeom prst="rect">
            <a:avLst/>
          </a:prstGeom>
        </p:spPr>
      </p:pic>
      <p:pic>
        <p:nvPicPr>
          <p:cNvPr id="5" name="Picture 4" descr="oasa vob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514600"/>
            <a:ext cx="38862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dirty="0" smtClean="0"/>
              <a:t>বাংলাদেশ রেলওয়ে</a:t>
            </a:r>
            <a:endParaRPr lang="en-US" sz="4400" dirty="0"/>
          </a:p>
        </p:txBody>
      </p:sp>
      <p:pic>
        <p:nvPicPr>
          <p:cNvPr id="4" name="Content Placeholder 3" descr="ccc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981200"/>
            <a:ext cx="6781800" cy="3886200"/>
          </a:xfrm>
        </p:spPr>
      </p:pic>
      <p:pic>
        <p:nvPicPr>
          <p:cNvPr id="5" name="Picture 4" descr="b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0"/>
            <a:ext cx="2438400" cy="1143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205</Words>
  <Application>Microsoft Office PowerPoint</Application>
  <PresentationFormat>On-screen Show (4:3)</PresentationFormat>
  <Paragraphs>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পরিচিতি</vt:lpstr>
      <vt:lpstr>ছবি গুলো লক্ষ্য কর</vt:lpstr>
      <vt:lpstr>আজকের বিষয় রাস্ট্রীয় ব্যবসায়</vt:lpstr>
      <vt:lpstr>শিখনফল</vt:lpstr>
      <vt:lpstr>রাস্ট্রীয় ব্যবসায় কি---</vt:lpstr>
      <vt:lpstr>রাস্ট্রীয় ব্যবসায়ের উদ্দেশ্য Objectives of State Enterprise</vt:lpstr>
      <vt:lpstr>বিভিন্ন রাস্ট্রীয় ব্যবসায়ের নাম ও চিত্র</vt:lpstr>
      <vt:lpstr>বাংলাদেশ রেলওয়ে</vt:lpstr>
      <vt:lpstr>বাংলাদেশ সড়ক পরিবহণ সংস্থা</vt:lpstr>
      <vt:lpstr>বাংলাদেশ বিমান</vt:lpstr>
      <vt:lpstr>বাংলাদেশ চিনি ও খাদ্য শিল্প সংস্থা</vt:lpstr>
      <vt:lpstr>বাংলাদেশ পর্যটন শিল্প সংস্থা</vt:lpstr>
      <vt:lpstr>বাংলাদেশ পাটকল সংস্থা</vt:lpstr>
      <vt:lpstr>একক কাজ নিম্নের ছবি গুলো কোন জাতীয় শিল্প ব্যাখ্যা কর </vt:lpstr>
      <vt:lpstr>দলগত কাজ</vt:lpstr>
      <vt:lpstr>মূল্যায়ন</vt:lpstr>
      <vt:lpstr>বাড়ির কাজ</vt:lpstr>
      <vt:lpstr>ক্লাসে সহযোগিতা করার জন্য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22</cp:revision>
  <dcterms:created xsi:type="dcterms:W3CDTF">2021-05-02T05:47:42Z</dcterms:created>
  <dcterms:modified xsi:type="dcterms:W3CDTF">2021-05-08T15:20:21Z</dcterms:modified>
</cp:coreProperties>
</file>