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6" r:id="rId7"/>
    <p:sldId id="270" r:id="rId8"/>
    <p:sldId id="268" r:id="rId9"/>
    <p:sldId id="272" r:id="rId10"/>
    <p:sldId id="271" r:id="rId11"/>
    <p:sldId id="274" r:id="rId12"/>
    <p:sldId id="273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7954D-48AF-4673-913C-1D417D29F54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357A-6160-4976-BD78-B49D91E9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0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1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5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3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7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8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FCAE-86F9-48B7-95F4-98AE5F9DB25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266C58-2709-456F-BD1A-AB107EC7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C2AD9A-490C-480A-8397-BB4D28B6B5DB}"/>
              </a:ext>
            </a:extLst>
          </p:cNvPr>
          <p:cNvSpPr txBox="1"/>
          <p:nvPr/>
        </p:nvSpPr>
        <p:spPr>
          <a:xfrm>
            <a:off x="3982064" y="290342"/>
            <a:ext cx="4695209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92061-2A14-480B-98C9-454550A15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52" y="3419473"/>
            <a:ext cx="142895" cy="19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BDE7B2-3B26-42D7-8EF1-BB61E11FA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2" y="2168014"/>
            <a:ext cx="11636478" cy="43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234FD-4C0B-4706-B6F0-5BAB8B8D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3" y="1380335"/>
            <a:ext cx="5007473" cy="5167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BCC3C-08A4-437C-813A-F6C814C16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1" y="1380334"/>
            <a:ext cx="5769470" cy="5167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D6451C-D1B2-4CE6-A194-34D7AA0E138A}"/>
              </a:ext>
            </a:extLst>
          </p:cNvPr>
          <p:cNvSpPr txBox="1"/>
          <p:nvPr/>
        </p:nvSpPr>
        <p:spPr>
          <a:xfrm>
            <a:off x="2286000" y="309716"/>
            <a:ext cx="650403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5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E63D5-1E56-4CEA-9BE6-B26338131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1" y="1495732"/>
            <a:ext cx="4931799" cy="5126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9AFCF-7AF7-4B6A-9626-60EB5C4B8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41" y="1454076"/>
            <a:ext cx="5464672" cy="5167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3E4F8B-335C-4667-927B-8E4B3AB12F6C}"/>
              </a:ext>
            </a:extLst>
          </p:cNvPr>
          <p:cNvSpPr txBox="1"/>
          <p:nvPr/>
        </p:nvSpPr>
        <p:spPr>
          <a:xfrm>
            <a:off x="3856702" y="235975"/>
            <a:ext cx="305291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সার সংক্ষেপ।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0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7DB67-0D8D-4DE0-A3C1-E08C00992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76" y="1304299"/>
            <a:ext cx="5007473" cy="5167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B7FBA-333E-44EA-B13E-E76C9550C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" y="1198767"/>
            <a:ext cx="6288717" cy="5379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A71AB-FFEA-45B3-957E-9F09A48F7DEC}"/>
              </a:ext>
            </a:extLst>
          </p:cNvPr>
          <p:cNvSpPr txBox="1"/>
          <p:nvPr/>
        </p:nvSpPr>
        <p:spPr>
          <a:xfrm>
            <a:off x="3465871" y="280219"/>
            <a:ext cx="2743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9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1FCA19-6844-4266-ABAB-A5F81FD16145}"/>
              </a:ext>
            </a:extLst>
          </p:cNvPr>
          <p:cNvSpPr txBox="1"/>
          <p:nvPr/>
        </p:nvSpPr>
        <p:spPr>
          <a:xfrm>
            <a:off x="4532671" y="235974"/>
            <a:ext cx="312665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C3F71E8-4933-480F-90CF-467E48147446}"/>
              </a:ext>
            </a:extLst>
          </p:cNvPr>
          <p:cNvSpPr/>
          <p:nvPr/>
        </p:nvSpPr>
        <p:spPr>
          <a:xfrm>
            <a:off x="5739580" y="1805634"/>
            <a:ext cx="762000" cy="743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C3FAA-B6EF-4496-9EB9-7FC39802D87E}"/>
              </a:ext>
            </a:extLst>
          </p:cNvPr>
          <p:cNvSpPr txBox="1"/>
          <p:nvPr/>
        </p:nvSpPr>
        <p:spPr>
          <a:xfrm>
            <a:off x="191729" y="2743200"/>
            <a:ext cx="1185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5A0A4-B413-4D66-B0A1-D621B0C63554}"/>
              </a:ext>
            </a:extLst>
          </p:cNvPr>
          <p:cNvSpPr txBox="1"/>
          <p:nvPr/>
        </p:nvSpPr>
        <p:spPr>
          <a:xfrm>
            <a:off x="678427" y="2549385"/>
            <a:ext cx="11371006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।পরিবারকে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২।পরিবেশের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837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4ADE3E-497C-49E4-AE89-81CA88F781EE}"/>
              </a:ext>
            </a:extLst>
          </p:cNvPr>
          <p:cNvSpPr txBox="1"/>
          <p:nvPr/>
        </p:nvSpPr>
        <p:spPr>
          <a:xfrm>
            <a:off x="733732" y="3271745"/>
            <a:ext cx="11186651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FC6B8-A912-4386-94DF-1162070927DB}"/>
              </a:ext>
            </a:extLst>
          </p:cNvPr>
          <p:cNvSpPr txBox="1"/>
          <p:nvPr/>
        </p:nvSpPr>
        <p:spPr>
          <a:xfrm>
            <a:off x="3274142" y="339213"/>
            <a:ext cx="6253316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757F3E-F83C-4BA0-9FC8-7B2FDEB7DB60}"/>
              </a:ext>
            </a:extLst>
          </p:cNvPr>
          <p:cNvSpPr/>
          <p:nvPr/>
        </p:nvSpPr>
        <p:spPr>
          <a:xfrm>
            <a:off x="5250426" y="2201261"/>
            <a:ext cx="2153264" cy="925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AA330F-98CD-43AA-91EF-64FF9D61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999" y="3424237"/>
            <a:ext cx="362001" cy="9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24685-971A-4740-9BA8-F2B9804974BE}"/>
              </a:ext>
            </a:extLst>
          </p:cNvPr>
          <p:cNvSpPr txBox="1"/>
          <p:nvPr/>
        </p:nvSpPr>
        <p:spPr>
          <a:xfrm>
            <a:off x="4424516" y="204059"/>
            <a:ext cx="4100051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DA23B-828C-470A-9898-899C7F141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36" y="3419473"/>
            <a:ext cx="190527" cy="19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7DC81-E7FE-44A1-BAD1-5744C70D9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9" y="1891634"/>
            <a:ext cx="11562736" cy="47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5FE274-B041-4B09-9CCB-487A75E3BFBC}"/>
              </a:ext>
            </a:extLst>
          </p:cNvPr>
          <p:cNvSpPr txBox="1"/>
          <p:nvPr/>
        </p:nvSpPr>
        <p:spPr>
          <a:xfrm>
            <a:off x="2895600" y="324465"/>
            <a:ext cx="5535561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D4E0139-B360-42AE-B5F5-552156A49B57}"/>
              </a:ext>
            </a:extLst>
          </p:cNvPr>
          <p:cNvSpPr/>
          <p:nvPr/>
        </p:nvSpPr>
        <p:spPr>
          <a:xfrm>
            <a:off x="4762497" y="1771015"/>
            <a:ext cx="1801763" cy="913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788E9-17E7-48E4-9E90-D44F40CE44F8}"/>
              </a:ext>
            </a:extLst>
          </p:cNvPr>
          <p:cNvSpPr txBox="1"/>
          <p:nvPr/>
        </p:nvSpPr>
        <p:spPr>
          <a:xfrm>
            <a:off x="-1" y="2684206"/>
            <a:ext cx="12192001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বেদানা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হোসেনপুর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2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88D28-44AC-4785-9BED-B7E52C378F9B}"/>
              </a:ext>
            </a:extLst>
          </p:cNvPr>
          <p:cNvSpPr txBox="1"/>
          <p:nvPr/>
        </p:nvSpPr>
        <p:spPr>
          <a:xfrm>
            <a:off x="771832" y="2723486"/>
            <a:ext cx="10648336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F2C6E2-E581-4F05-B759-DA4EC86DABAC}"/>
              </a:ext>
            </a:extLst>
          </p:cNvPr>
          <p:cNvSpPr txBox="1"/>
          <p:nvPr/>
        </p:nvSpPr>
        <p:spPr>
          <a:xfrm>
            <a:off x="3510116" y="250831"/>
            <a:ext cx="5589639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8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পরিচিতি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59C822E-B877-4CB9-85B4-1D289C3910A4}"/>
              </a:ext>
            </a:extLst>
          </p:cNvPr>
          <p:cNvSpPr/>
          <p:nvPr/>
        </p:nvSpPr>
        <p:spPr>
          <a:xfrm>
            <a:off x="5415115" y="1697381"/>
            <a:ext cx="2018072" cy="1026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5B792-0848-4C55-8111-51A859D7F535}"/>
              </a:ext>
            </a:extLst>
          </p:cNvPr>
          <p:cNvSpPr txBox="1"/>
          <p:nvPr/>
        </p:nvSpPr>
        <p:spPr>
          <a:xfrm>
            <a:off x="226142" y="1975282"/>
            <a:ext cx="11739715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৯.1.১ পরিবারের দৈনন্দিন কাজ পর্যবেক্ষণ করে তালিকা তৈরী করবে।</a:t>
            </a:r>
          </a:p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৯.1.2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7EAAB-598C-45B1-AD72-F15692C7C3BC}"/>
              </a:ext>
            </a:extLst>
          </p:cNvPr>
          <p:cNvSpPr txBox="1"/>
          <p:nvPr/>
        </p:nvSpPr>
        <p:spPr>
          <a:xfrm>
            <a:off x="4095426" y="221226"/>
            <a:ext cx="400114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4024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3ACCB-8578-4D77-8A2C-FAAFFA0D61B1}"/>
              </a:ext>
            </a:extLst>
          </p:cNvPr>
          <p:cNvSpPr txBox="1"/>
          <p:nvPr/>
        </p:nvSpPr>
        <p:spPr>
          <a:xfrm rot="5400000" flipV="1">
            <a:off x="-746012" y="2945434"/>
            <a:ext cx="272105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বেগ সৃষ্টি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89DFA-D8FA-4CD7-BFA7-1EBEE0845172}"/>
              </a:ext>
            </a:extLst>
          </p:cNvPr>
          <p:cNvSpPr txBox="1"/>
          <p:nvPr/>
        </p:nvSpPr>
        <p:spPr>
          <a:xfrm>
            <a:off x="3215147" y="162252"/>
            <a:ext cx="645979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E3102-587E-4955-8652-38974B77B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1"/>
          <a:stretch/>
        </p:blipFill>
        <p:spPr>
          <a:xfrm>
            <a:off x="1076182" y="594145"/>
            <a:ext cx="5220929" cy="5275714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B55D2-54E1-4738-8F0B-6E04B1A58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110" y="988141"/>
            <a:ext cx="5894889" cy="40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0BD97D-B0D9-4BC5-B181-CA657A628D4F}"/>
              </a:ext>
            </a:extLst>
          </p:cNvPr>
          <p:cNvSpPr txBox="1"/>
          <p:nvPr/>
        </p:nvSpPr>
        <p:spPr>
          <a:xfrm>
            <a:off x="3325761" y="221225"/>
            <a:ext cx="5434782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B2E08-0EEC-4600-B582-4F5D61BD0361}"/>
              </a:ext>
            </a:extLst>
          </p:cNvPr>
          <p:cNvSpPr txBox="1"/>
          <p:nvPr/>
        </p:nvSpPr>
        <p:spPr>
          <a:xfrm>
            <a:off x="3544527" y="3759065"/>
            <a:ext cx="605667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874163F-3422-4659-9E8A-4F230B7D3746}"/>
              </a:ext>
            </a:extLst>
          </p:cNvPr>
          <p:cNvSpPr/>
          <p:nvPr/>
        </p:nvSpPr>
        <p:spPr>
          <a:xfrm>
            <a:off x="5077131" y="2248305"/>
            <a:ext cx="2037737" cy="1345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8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7578C2-61E2-4E92-A0B7-7B61E81D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1932038" y="261520"/>
            <a:ext cx="4434347" cy="264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B9071-4182-45B4-AC75-0B1E8E826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1"/>
          <a:stretch/>
        </p:blipFill>
        <p:spPr>
          <a:xfrm>
            <a:off x="6501577" y="-87886"/>
            <a:ext cx="5132439" cy="292018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77223-3BE0-4331-A235-2CA87572C49F}"/>
              </a:ext>
            </a:extLst>
          </p:cNvPr>
          <p:cNvSpPr txBox="1"/>
          <p:nvPr/>
        </p:nvSpPr>
        <p:spPr>
          <a:xfrm>
            <a:off x="132735" y="442451"/>
            <a:ext cx="914400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B942B-A659-40FE-B0DE-D31F53B96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13" y="3133699"/>
            <a:ext cx="3721966" cy="2643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0F37-8289-41CA-8D15-C964C2E78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8" y="3210777"/>
            <a:ext cx="4704735" cy="2324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7C118-D15D-44FB-BBAB-8766E7FF22C8}"/>
              </a:ext>
            </a:extLst>
          </p:cNvPr>
          <p:cNvSpPr txBox="1"/>
          <p:nvPr/>
        </p:nvSpPr>
        <p:spPr>
          <a:xfrm>
            <a:off x="1962761" y="2807985"/>
            <a:ext cx="416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8B8D1-8DFB-4681-9A88-CF63E39A744B}"/>
              </a:ext>
            </a:extLst>
          </p:cNvPr>
          <p:cNvSpPr txBox="1"/>
          <p:nvPr/>
        </p:nvSpPr>
        <p:spPr>
          <a:xfrm>
            <a:off x="7515302" y="2643822"/>
            <a:ext cx="351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নিজের কাজ করা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87B40-700E-4F69-AF94-42B1FD7E6F9E}"/>
              </a:ext>
            </a:extLst>
          </p:cNvPr>
          <p:cNvSpPr txBox="1"/>
          <p:nvPr/>
        </p:nvSpPr>
        <p:spPr>
          <a:xfrm>
            <a:off x="2846440" y="5517380"/>
            <a:ext cx="324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52150-A189-4B2A-8214-E25DC61FA761}"/>
              </a:ext>
            </a:extLst>
          </p:cNvPr>
          <p:cNvSpPr txBox="1"/>
          <p:nvPr/>
        </p:nvSpPr>
        <p:spPr>
          <a:xfrm>
            <a:off x="7597876" y="5628485"/>
            <a:ext cx="349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48FBF-86B7-4C62-8F18-484FB4A4C896}"/>
              </a:ext>
            </a:extLst>
          </p:cNvPr>
          <p:cNvSpPr txBox="1"/>
          <p:nvPr/>
        </p:nvSpPr>
        <p:spPr>
          <a:xfrm>
            <a:off x="4510548" y="530008"/>
            <a:ext cx="337738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A1D5A-13B1-4283-A7B4-BE2FF585F6C4}"/>
              </a:ext>
            </a:extLst>
          </p:cNvPr>
          <p:cNvSpPr txBox="1"/>
          <p:nvPr/>
        </p:nvSpPr>
        <p:spPr>
          <a:xfrm>
            <a:off x="336754" y="1926787"/>
            <a:ext cx="11518491" cy="44012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DC9441E0-C369-447A-95F1-6D88AA40345B}"/>
              </a:ext>
            </a:extLst>
          </p:cNvPr>
          <p:cNvSpPr/>
          <p:nvPr/>
        </p:nvSpPr>
        <p:spPr>
          <a:xfrm>
            <a:off x="5808406" y="1545671"/>
            <a:ext cx="781664" cy="3811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2076C3-AFD9-4C6A-9B15-0CF1CEB8FDD1}"/>
              </a:ext>
            </a:extLst>
          </p:cNvPr>
          <p:cNvSpPr txBox="1"/>
          <p:nvPr/>
        </p:nvSpPr>
        <p:spPr>
          <a:xfrm>
            <a:off x="2816942" y="103239"/>
            <a:ext cx="261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9541B-2218-4AD2-951D-51C0FA1DBEE2}"/>
              </a:ext>
            </a:extLst>
          </p:cNvPr>
          <p:cNvSpPr txBox="1"/>
          <p:nvPr/>
        </p:nvSpPr>
        <p:spPr>
          <a:xfrm>
            <a:off x="4336026" y="426404"/>
            <a:ext cx="3259393" cy="1446550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লকর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5C29CC-81DF-40B9-831E-5210C228C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19732"/>
              </p:ext>
            </p:extLst>
          </p:nvPr>
        </p:nvGraphicFramePr>
        <p:xfrm>
          <a:off x="1563328" y="2462129"/>
          <a:ext cx="9394723" cy="396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8370">
                  <a:extLst>
                    <a:ext uri="{9D8B030D-6E8A-4147-A177-3AD203B41FA5}">
                      <a16:colId xmlns:a16="http://schemas.microsoft.com/office/drawing/2014/main" val="292755039"/>
                    </a:ext>
                  </a:extLst>
                </a:gridCol>
                <a:gridCol w="4686353">
                  <a:extLst>
                    <a:ext uri="{9D8B030D-6E8A-4147-A177-3AD203B41FA5}">
                      <a16:colId xmlns:a16="http://schemas.microsoft.com/office/drawing/2014/main" val="434489065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বাম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48196"/>
                  </a:ext>
                </a:extLst>
              </a:tr>
              <a:tr h="985240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বাবা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91823"/>
                  </a:ext>
                </a:extLst>
              </a:tr>
              <a:tr h="1034914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691655"/>
                  </a:ext>
                </a:extLst>
              </a:tr>
              <a:tr h="1034914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ভাই-বোনকে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শ্রদ্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89425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107026-E497-4D0A-9940-20A3119A508B}"/>
              </a:ext>
            </a:extLst>
          </p:cNvPr>
          <p:cNvSpPr txBox="1"/>
          <p:nvPr/>
        </p:nvSpPr>
        <p:spPr>
          <a:xfrm>
            <a:off x="2492477" y="25809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2714A-263D-419E-9982-5BBACBF42F08}"/>
              </a:ext>
            </a:extLst>
          </p:cNvPr>
          <p:cNvSpPr txBox="1"/>
          <p:nvPr/>
        </p:nvSpPr>
        <p:spPr>
          <a:xfrm rot="19932768">
            <a:off x="80596" y="460406"/>
            <a:ext cx="2675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8E17DB-2C09-4718-8E89-6E566869A65D}"/>
              </a:ext>
            </a:extLst>
          </p:cNvPr>
          <p:cNvCxnSpPr>
            <a:cxnSpLocks/>
          </p:cNvCxnSpPr>
          <p:nvPr/>
        </p:nvCxnSpPr>
        <p:spPr>
          <a:xfrm>
            <a:off x="3421626" y="3908323"/>
            <a:ext cx="3948879" cy="182346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A9B915-F293-46A8-AE6C-F63641141B2A}"/>
              </a:ext>
            </a:extLst>
          </p:cNvPr>
          <p:cNvCxnSpPr>
            <a:cxnSpLocks/>
          </p:cNvCxnSpPr>
          <p:nvPr/>
        </p:nvCxnSpPr>
        <p:spPr>
          <a:xfrm flipV="1">
            <a:off x="3576483" y="3800669"/>
            <a:ext cx="3635478" cy="96556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29279D-DCA0-442D-A9FA-3CBEDB26B61A}"/>
              </a:ext>
            </a:extLst>
          </p:cNvPr>
          <p:cNvCxnSpPr>
            <a:cxnSpLocks/>
          </p:cNvCxnSpPr>
          <p:nvPr/>
        </p:nvCxnSpPr>
        <p:spPr>
          <a:xfrm flipV="1">
            <a:off x="3923071" y="4712408"/>
            <a:ext cx="3447434" cy="101539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1118</TotalTime>
  <Words>442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137</cp:revision>
  <dcterms:created xsi:type="dcterms:W3CDTF">2019-03-20T16:51:50Z</dcterms:created>
  <dcterms:modified xsi:type="dcterms:W3CDTF">2021-05-08T16:53:54Z</dcterms:modified>
</cp:coreProperties>
</file>