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77" r:id="rId3"/>
    <p:sldId id="280" r:id="rId4"/>
    <p:sldId id="279" r:id="rId5"/>
    <p:sldId id="291" r:id="rId6"/>
    <p:sldId id="292" r:id="rId7"/>
    <p:sldId id="273" r:id="rId8"/>
    <p:sldId id="293" r:id="rId9"/>
    <p:sldId id="286" r:id="rId10"/>
    <p:sldId id="287" r:id="rId11"/>
    <p:sldId id="289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62200" y="838200"/>
            <a:ext cx="4724399" cy="5100637"/>
            <a:chOff x="2362200" y="838200"/>
            <a:chExt cx="4724399" cy="5100637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838200"/>
              <a:ext cx="4724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/>
                <a:t>     </a:t>
              </a:r>
              <a:r>
                <a:rPr lang="bn-BD" sz="9600" dirty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1" y="2357437"/>
              <a:ext cx="35814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5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960682" y="1369346"/>
            <a:ext cx="687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046454"/>
            <a:ext cx="685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দলে ভাগ 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99" y="1369345"/>
            <a:ext cx="53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কাজঃ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74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39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 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469" y="1676399"/>
            <a:ext cx="7394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প্রশ্ন  উত্তর এর মাধ্যমে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১।মুক্তি যুদ্ধে কয়টি সেক্টরে ভাগ করা হয়েছে? এবং কি কি?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বরিশাল কতো নম্বর সেক্টরে ছিলো?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1933040"/>
            <a:ext cx="4114800" cy="39862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1" y="609601"/>
            <a:ext cx="5638799" cy="5486399"/>
            <a:chOff x="2286001" y="609601"/>
            <a:chExt cx="5638799" cy="5486399"/>
          </a:xfrm>
        </p:grpSpPr>
        <p:sp>
          <p:nvSpPr>
            <p:cNvPr id="9" name="TextBox 8"/>
            <p:cNvSpPr txBox="1"/>
            <p:nvPr/>
          </p:nvSpPr>
          <p:spPr>
            <a:xfrm>
              <a:off x="2286001" y="609601"/>
              <a:ext cx="56387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atin typeface="NikoshBAN" pitchFamily="2" charset="0"/>
                  <a:cs typeface="NikoshBAN" pitchFamily="2" charset="0"/>
                </a:rPr>
                <a:t>      ধন্যবাদ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799" y="1916938"/>
              <a:ext cx="4408821" cy="4179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5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1777662"/>
            <a:ext cx="5410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আ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 আক্তার পলি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438400"/>
            <a:ext cx="5410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</a:rPr>
              <a:t>   সহকারী শিক্ষক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432" y="343039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</a:rPr>
              <a:t>মুলাদী মডেল সরকারি প্রাথমিকবিদ্যালয়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990600" y="838200"/>
            <a:ext cx="8153400" cy="4343400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 পরিচিতিঃ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শ্রেণিঃ৫ম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বিষয়ঃবা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পরিচয়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রোনাম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ে সামরিক বাহিনী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১৯৭১ সালের ১১ই জুলাই .........এই মুক্তিফৌজ।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33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LightBAN" pitchFamily="2" charset="0"/>
                <a:cs typeface="NikoshLightBAN" pitchFamily="2" charset="0"/>
              </a:rPr>
              <a:t>শিখন</a:t>
            </a:r>
            <a:r>
              <a:rPr lang="en-US" sz="6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dirty="0" err="1">
                <a:latin typeface="NikoshLightBAN" pitchFamily="2" charset="0"/>
                <a:cs typeface="NikoshLightBAN" pitchFamily="2" charset="0"/>
              </a:rPr>
              <a:t>ফলঃ</a:t>
            </a:r>
            <a:endParaRPr lang="en-US" sz="6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194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১৪.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দ্ধে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সাধারণ মানুষের অংশগ্রহন ও আত্নত্যাগের কথা বর্ণনা করতে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144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399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45396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     </a:t>
            </a:r>
            <a:r>
              <a:rPr lang="bn-BD" sz="6000" dirty="0"/>
              <a:t>মুক্তিযুদ্ধে সামরিক বাহিনী।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16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1062" y="325062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এসো আমরা ছবি দেখি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84049"/>
            <a:ext cx="3317630" cy="265085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19219"/>
            <a:ext cx="30861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71" y="1032949"/>
            <a:ext cx="2675581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61999"/>
            <a:ext cx="5029200" cy="5561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1600200"/>
            <a:ext cx="1295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</a:rPr>
              <a:t>বরিশাল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429000" y="3962400"/>
            <a:ext cx="6096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6" t="20647" r="32960" b="4138"/>
          <a:stretch/>
        </p:blipFill>
        <p:spPr>
          <a:xfrm>
            <a:off x="533400" y="2168191"/>
            <a:ext cx="3306574" cy="3931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881481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 আমরা পাঠ্য বই এর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 পৃষ্ঠা বের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3114" r="30943"/>
          <a:stretch/>
        </p:blipFill>
        <p:spPr>
          <a:xfrm>
            <a:off x="4348859" y="2232301"/>
            <a:ext cx="3083572" cy="38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1045</TotalTime>
  <Words>109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Gothic</vt:lpstr>
      <vt:lpstr>NikoshBAN</vt:lpstr>
      <vt:lpstr>NikoshLightBAN</vt:lpstr>
      <vt:lpstr>Vrinda</vt:lpstr>
      <vt:lpstr>Wingdings 2</vt:lpstr>
      <vt:lpstr>Austin</vt:lpstr>
      <vt:lpstr>PowerPoint Presentation</vt:lpstr>
      <vt:lpstr>PowerPoint Presentation</vt:lpstr>
      <vt:lpstr>পাঠ পরিচিতিঃ শ্রেণিঃ৫ম বিষয়ঃবা ও বি. পরিচয় পাঠের শিরোনাম:মুক্তিযুদ্ধে সামরিক বাহিনী পাঠ্যাংশঃ১৯৭১ সালের ১১ই জুলাই .........এই মুক্তিফৌজ। সময়ঃ৪০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URC-MEHENDIGONJ</cp:lastModifiedBy>
  <cp:revision>140</cp:revision>
  <dcterms:created xsi:type="dcterms:W3CDTF">2006-08-16T00:00:00Z</dcterms:created>
  <dcterms:modified xsi:type="dcterms:W3CDTF">2021-05-09T05:42:47Z</dcterms:modified>
</cp:coreProperties>
</file>