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76" r:id="rId10"/>
    <p:sldId id="267" r:id="rId11"/>
    <p:sldId id="268" r:id="rId12"/>
    <p:sldId id="269" r:id="rId13"/>
    <p:sldId id="270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9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7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4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9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7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2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7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9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/>
            </a:gs>
            <a:gs pos="0">
              <a:srgbClr val="00B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D987-6373-41BC-B295-90F96F834070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BBE8-258F-4CE4-96E7-87A0CDDFA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542" y="112542"/>
            <a:ext cx="11929403" cy="65836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1354" y="253218"/>
            <a:ext cx="11577711" cy="62601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34" y="3821373"/>
            <a:ext cx="11464418" cy="25795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34" y="411566"/>
            <a:ext cx="11464418" cy="340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097281" y="2082019"/>
            <a:ext cx="1503693" cy="2367683"/>
            <a:chOff x="3885406" y="4114800"/>
            <a:chExt cx="839788" cy="68659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3543300" y="44577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3848894" y="4456906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119698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382294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898" y="1883465"/>
            <a:ext cx="1071563" cy="21820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399274" y="1118786"/>
            <a:ext cx="152621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39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239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984" y="2821218"/>
            <a:ext cx="1228924" cy="150826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159983" y="2251912"/>
            <a:ext cx="1206711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6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166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79585" y="2885572"/>
            <a:ext cx="6347495" cy="1293756"/>
            <a:chOff x="1905001" y="3576638"/>
            <a:chExt cx="5534713" cy="919162"/>
          </a:xfrm>
        </p:grpSpPr>
        <p:pic>
          <p:nvPicPr>
            <p:cNvPr id="12" name="Picture 11" descr="cms.somewhereinblog.ne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5001" y="3576638"/>
              <a:ext cx="921209" cy="919162"/>
            </a:xfrm>
            <a:prstGeom prst="rect">
              <a:avLst/>
            </a:prstGeom>
          </p:spPr>
        </p:pic>
        <p:pic>
          <p:nvPicPr>
            <p:cNvPr id="13" name="Picture 12" descr="cms.somewhereinblog.ne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4201" y="3576638"/>
              <a:ext cx="921209" cy="919162"/>
            </a:xfrm>
            <a:prstGeom prst="rect">
              <a:avLst/>
            </a:prstGeom>
          </p:spPr>
        </p:pic>
        <p:pic>
          <p:nvPicPr>
            <p:cNvPr id="14" name="Picture 13" descr="cms.somewhereinblog.ne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67201" y="3576638"/>
              <a:ext cx="921209" cy="919162"/>
            </a:xfrm>
            <a:prstGeom prst="rect">
              <a:avLst/>
            </a:prstGeom>
          </p:spPr>
        </p:pic>
        <p:pic>
          <p:nvPicPr>
            <p:cNvPr id="15" name="Picture 14" descr="cms.somewhereinblog.ne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28847" y="3576638"/>
              <a:ext cx="921209" cy="919162"/>
            </a:xfrm>
            <a:prstGeom prst="rect">
              <a:avLst/>
            </a:prstGeom>
          </p:spPr>
        </p:pic>
        <p:pic>
          <p:nvPicPr>
            <p:cNvPr id="16" name="Picture 15" descr="cms.somewhereinblog.net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18505" y="3576638"/>
              <a:ext cx="921209" cy="9191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568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294227" y="551943"/>
            <a:ext cx="9212580" cy="2268046"/>
            <a:chOff x="731520" y="4624657"/>
            <a:chExt cx="9212580" cy="755651"/>
          </a:xfrm>
        </p:grpSpPr>
        <p:pic>
          <p:nvPicPr>
            <p:cNvPr id="18" name="Picture 17" descr="bangladesh-flag_techshohor.jpg"/>
            <p:cNvPicPr>
              <a:picLocks noChangeAspect="1"/>
            </p:cNvPicPr>
            <p:nvPr/>
          </p:nvPicPr>
          <p:blipFill>
            <a:blip r:embed="rId2" cstate="print"/>
            <a:srcRect t="12500" r="7692" b="25000"/>
            <a:stretch>
              <a:fillRect/>
            </a:stretch>
          </p:blipFill>
          <p:spPr>
            <a:xfrm>
              <a:off x="4000498" y="4624657"/>
              <a:ext cx="1295401" cy="718234"/>
            </a:xfrm>
            <a:prstGeom prst="rect">
              <a:avLst/>
            </a:prstGeom>
          </p:spPr>
        </p:pic>
        <p:pic>
          <p:nvPicPr>
            <p:cNvPr id="19" name="Picture 18" descr="bangladesh-flag_techshohor.jpg"/>
            <p:cNvPicPr>
              <a:picLocks noChangeAspect="1"/>
            </p:cNvPicPr>
            <p:nvPr/>
          </p:nvPicPr>
          <p:blipFill>
            <a:blip r:embed="rId2" cstate="print"/>
            <a:srcRect t="12500" r="7692" b="25000"/>
            <a:stretch>
              <a:fillRect/>
            </a:stretch>
          </p:blipFill>
          <p:spPr>
            <a:xfrm>
              <a:off x="5516880" y="4624658"/>
              <a:ext cx="1295401" cy="718233"/>
            </a:xfrm>
            <a:prstGeom prst="rect">
              <a:avLst/>
            </a:prstGeom>
          </p:spPr>
        </p:pic>
        <p:pic>
          <p:nvPicPr>
            <p:cNvPr id="20" name="Picture 19" descr="bangladesh-flag_techshohor.jpg"/>
            <p:cNvPicPr>
              <a:picLocks noChangeAspect="1"/>
            </p:cNvPicPr>
            <p:nvPr/>
          </p:nvPicPr>
          <p:blipFill>
            <a:blip r:embed="rId2" cstate="print"/>
            <a:srcRect t="12500" r="7692" b="25000"/>
            <a:stretch>
              <a:fillRect/>
            </a:stretch>
          </p:blipFill>
          <p:spPr>
            <a:xfrm>
              <a:off x="7124701" y="4624657"/>
              <a:ext cx="1295401" cy="755651"/>
            </a:xfrm>
            <a:prstGeom prst="rect">
              <a:avLst/>
            </a:prstGeom>
          </p:spPr>
        </p:pic>
        <p:pic>
          <p:nvPicPr>
            <p:cNvPr id="21" name="Picture 20" descr="bangladesh-flag_techshohor.jpg"/>
            <p:cNvPicPr>
              <a:picLocks noChangeAspect="1"/>
            </p:cNvPicPr>
            <p:nvPr/>
          </p:nvPicPr>
          <p:blipFill>
            <a:blip r:embed="rId2" cstate="print"/>
            <a:srcRect t="12500" r="7692" b="25000"/>
            <a:stretch>
              <a:fillRect/>
            </a:stretch>
          </p:blipFill>
          <p:spPr>
            <a:xfrm>
              <a:off x="8648699" y="4624657"/>
              <a:ext cx="1295401" cy="755651"/>
            </a:xfrm>
            <a:prstGeom prst="rect">
              <a:avLst/>
            </a:prstGeom>
          </p:spPr>
        </p:pic>
        <p:pic>
          <p:nvPicPr>
            <p:cNvPr id="22" name="Picture 21" descr="bangladesh-flag_techshohor.jpg"/>
            <p:cNvPicPr>
              <a:picLocks noChangeAspect="1"/>
            </p:cNvPicPr>
            <p:nvPr/>
          </p:nvPicPr>
          <p:blipFill>
            <a:blip r:embed="rId2" cstate="print"/>
            <a:srcRect t="12500" r="7692" b="25000"/>
            <a:stretch>
              <a:fillRect/>
            </a:stretch>
          </p:blipFill>
          <p:spPr>
            <a:xfrm>
              <a:off x="2362199" y="4624657"/>
              <a:ext cx="1295401" cy="702994"/>
            </a:xfrm>
            <a:prstGeom prst="rect">
              <a:avLst/>
            </a:prstGeom>
          </p:spPr>
        </p:pic>
        <p:pic>
          <p:nvPicPr>
            <p:cNvPr id="23" name="Picture 22" descr="bangladesh-flag_techshohor.jpg"/>
            <p:cNvPicPr>
              <a:picLocks noChangeAspect="1"/>
            </p:cNvPicPr>
            <p:nvPr/>
          </p:nvPicPr>
          <p:blipFill>
            <a:blip r:embed="rId2" cstate="print"/>
            <a:srcRect t="12500" r="7692" b="25000"/>
            <a:stretch>
              <a:fillRect/>
            </a:stretch>
          </p:blipFill>
          <p:spPr>
            <a:xfrm>
              <a:off x="731520" y="4624657"/>
              <a:ext cx="1295401" cy="702995"/>
            </a:xfrm>
            <a:prstGeom prst="rect">
              <a:avLst/>
            </a:prstGeom>
          </p:spPr>
        </p:pic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4" y="2754880"/>
            <a:ext cx="1514074" cy="130252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525588" y="4034528"/>
            <a:ext cx="110799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38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138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45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159370" y="2302602"/>
            <a:ext cx="2236763" cy="1541964"/>
            <a:chOff x="1589585" y="2107881"/>
            <a:chExt cx="2236763" cy="1541964"/>
          </a:xfrm>
        </p:grpSpPr>
        <p:sp>
          <p:nvSpPr>
            <p:cNvPr id="7" name="Rectangle 6"/>
            <p:cNvSpPr/>
            <p:nvPr/>
          </p:nvSpPr>
          <p:spPr>
            <a:xfrm>
              <a:off x="1589585" y="2107881"/>
              <a:ext cx="2236763" cy="154196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1658003" y="2260148"/>
              <a:ext cx="480286" cy="286104"/>
            </a:xfrm>
            <a:prstGeom prst="star5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1693757" y="3105968"/>
              <a:ext cx="480286" cy="286104"/>
            </a:xfrm>
            <a:prstGeom prst="star5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3016706" y="3075488"/>
              <a:ext cx="480286" cy="286104"/>
            </a:xfrm>
            <a:prstGeom prst="star5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3016707" y="2228233"/>
              <a:ext cx="480286" cy="286104"/>
            </a:xfrm>
            <a:prstGeom prst="star5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53905" y="2302602"/>
            <a:ext cx="2236763" cy="1541964"/>
            <a:chOff x="4831438" y="1698529"/>
            <a:chExt cx="2236763" cy="1541964"/>
          </a:xfrm>
        </p:grpSpPr>
        <p:grpSp>
          <p:nvGrpSpPr>
            <p:cNvPr id="32" name="Group 31"/>
            <p:cNvGrpSpPr/>
            <p:nvPr/>
          </p:nvGrpSpPr>
          <p:grpSpPr>
            <a:xfrm>
              <a:off x="4831438" y="1698529"/>
              <a:ext cx="2236763" cy="1541964"/>
              <a:chOff x="1589585" y="2107881"/>
              <a:chExt cx="2236763" cy="1541964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589585" y="2107881"/>
                <a:ext cx="2236763" cy="154196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5-Point Star 33"/>
              <p:cNvSpPr/>
              <p:nvPr/>
            </p:nvSpPr>
            <p:spPr>
              <a:xfrm>
                <a:off x="1658003" y="2260148"/>
                <a:ext cx="480286" cy="286104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5-Point Star 34"/>
              <p:cNvSpPr/>
              <p:nvPr/>
            </p:nvSpPr>
            <p:spPr>
              <a:xfrm>
                <a:off x="1693757" y="3105968"/>
                <a:ext cx="480286" cy="286104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5-Point Star 35"/>
              <p:cNvSpPr/>
              <p:nvPr/>
            </p:nvSpPr>
            <p:spPr>
              <a:xfrm>
                <a:off x="3016706" y="3075488"/>
                <a:ext cx="480286" cy="286104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5-Point Star 36"/>
              <p:cNvSpPr/>
              <p:nvPr/>
            </p:nvSpPr>
            <p:spPr>
              <a:xfrm>
                <a:off x="3016707" y="2228233"/>
                <a:ext cx="480286" cy="286104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5-Point Star 43"/>
            <p:cNvSpPr/>
            <p:nvPr/>
          </p:nvSpPr>
          <p:spPr>
            <a:xfrm>
              <a:off x="5622977" y="1875081"/>
              <a:ext cx="480286" cy="286104"/>
            </a:xfrm>
            <a:prstGeom prst="star5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5622977" y="2739870"/>
              <a:ext cx="480286" cy="286104"/>
            </a:xfrm>
            <a:prstGeom prst="star5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685904" y="2326238"/>
            <a:ext cx="2236763" cy="1541964"/>
            <a:chOff x="7294876" y="1584155"/>
            <a:chExt cx="2236763" cy="1541964"/>
          </a:xfrm>
        </p:grpSpPr>
        <p:grpSp>
          <p:nvGrpSpPr>
            <p:cNvPr id="38" name="Group 37"/>
            <p:cNvGrpSpPr/>
            <p:nvPr/>
          </p:nvGrpSpPr>
          <p:grpSpPr>
            <a:xfrm>
              <a:off x="7294876" y="1584155"/>
              <a:ext cx="2236763" cy="1541964"/>
              <a:chOff x="1589585" y="2107881"/>
              <a:chExt cx="2236763" cy="154196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589585" y="2107881"/>
                <a:ext cx="2236763" cy="154196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5-Point Star 39"/>
              <p:cNvSpPr/>
              <p:nvPr/>
            </p:nvSpPr>
            <p:spPr>
              <a:xfrm>
                <a:off x="1658003" y="2260148"/>
                <a:ext cx="480286" cy="286104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5-Point Star 40"/>
              <p:cNvSpPr/>
              <p:nvPr/>
            </p:nvSpPr>
            <p:spPr>
              <a:xfrm>
                <a:off x="1693757" y="3105968"/>
                <a:ext cx="480286" cy="286104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5-Point Star 41"/>
              <p:cNvSpPr/>
              <p:nvPr/>
            </p:nvSpPr>
            <p:spPr>
              <a:xfrm>
                <a:off x="3016706" y="3075488"/>
                <a:ext cx="480286" cy="286104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5-Point Star 42"/>
              <p:cNvSpPr/>
              <p:nvPr/>
            </p:nvSpPr>
            <p:spPr>
              <a:xfrm>
                <a:off x="3016707" y="2228233"/>
                <a:ext cx="480286" cy="286104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5-Point Star 45"/>
            <p:cNvSpPr/>
            <p:nvPr/>
          </p:nvSpPr>
          <p:spPr>
            <a:xfrm>
              <a:off x="8018829" y="2096672"/>
              <a:ext cx="480286" cy="333817"/>
            </a:xfrm>
            <a:prstGeom prst="star5">
              <a:avLst/>
            </a:prstGeom>
            <a:solidFill>
              <a:schemeClr val="tx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5637976" y="2474048"/>
            <a:ext cx="7633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6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96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820900" y="2387742"/>
            <a:ext cx="69602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6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96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94114" y="2220833"/>
            <a:ext cx="8274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6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96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7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1900" y="466302"/>
            <a:ext cx="461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1315329"/>
            <a:ext cx="1828800" cy="13716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3800" y="14478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14478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33800" y="20574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2057400"/>
            <a:ext cx="3048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05600" y="1219200"/>
            <a:ext cx="21336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৬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15200" y="16002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9000" y="2895600"/>
            <a:ext cx="1828800" cy="13716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05600" y="2895600"/>
            <a:ext cx="21336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467600" y="3178314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29000" y="4697343"/>
            <a:ext cx="1828800" cy="1524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705600" y="4724400"/>
            <a:ext cx="20574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467600" y="51054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4" name="5-Point Star 23"/>
          <p:cNvSpPr/>
          <p:nvPr/>
        </p:nvSpPr>
        <p:spPr>
          <a:xfrm>
            <a:off x="3597816" y="2971800"/>
            <a:ext cx="3810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4108940" y="3324664"/>
            <a:ext cx="381000" cy="381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4722055" y="2998763"/>
            <a:ext cx="3810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4648200" y="3810000"/>
            <a:ext cx="3810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3583747" y="3810000"/>
            <a:ext cx="381000" cy="304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oon 29"/>
          <p:cNvSpPr/>
          <p:nvPr/>
        </p:nvSpPr>
        <p:spPr>
          <a:xfrm rot="16200000">
            <a:off x="3703908" y="4728504"/>
            <a:ext cx="228600" cy="457200"/>
          </a:xfrm>
          <a:prstGeom prst="moon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oon 30"/>
          <p:cNvSpPr/>
          <p:nvPr/>
        </p:nvSpPr>
        <p:spPr>
          <a:xfrm rot="16200000">
            <a:off x="4646444" y="4762500"/>
            <a:ext cx="228600" cy="457200"/>
          </a:xfrm>
          <a:prstGeom prst="moon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oon 31"/>
          <p:cNvSpPr/>
          <p:nvPr/>
        </p:nvSpPr>
        <p:spPr>
          <a:xfrm rot="16200000">
            <a:off x="3675772" y="5219700"/>
            <a:ext cx="228600" cy="457200"/>
          </a:xfrm>
          <a:prstGeom prst="mo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oon 32"/>
          <p:cNvSpPr/>
          <p:nvPr/>
        </p:nvSpPr>
        <p:spPr>
          <a:xfrm rot="16200000">
            <a:off x="3689840" y="5753100"/>
            <a:ext cx="228600" cy="457200"/>
          </a:xfrm>
          <a:prstGeom prst="mo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Moon 33"/>
          <p:cNvSpPr/>
          <p:nvPr/>
        </p:nvSpPr>
        <p:spPr>
          <a:xfrm rot="16200000">
            <a:off x="4590172" y="5295900"/>
            <a:ext cx="228600" cy="457200"/>
          </a:xfrm>
          <a:prstGeom prst="mo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Moon 34"/>
          <p:cNvSpPr/>
          <p:nvPr/>
        </p:nvSpPr>
        <p:spPr>
          <a:xfrm rot="16200000">
            <a:off x="4612448" y="5753100"/>
            <a:ext cx="228600" cy="457200"/>
          </a:xfrm>
          <a:prstGeom prst="mo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53581" y="1981200"/>
            <a:ext cx="1176997" cy="335279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453581" y="1981200"/>
            <a:ext cx="1176997" cy="1533964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393201" y="3657599"/>
            <a:ext cx="1067390" cy="167640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542" y="112542"/>
            <a:ext cx="11929403" cy="65836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1354" y="253218"/>
            <a:ext cx="11577711" cy="62601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22" y="385521"/>
            <a:ext cx="11327641" cy="6028927"/>
          </a:xfrm>
          <a:prstGeom prst="rect">
            <a:avLst/>
          </a:prstGeom>
          <a:solidFill>
            <a:srgbClr val="0070C0"/>
          </a:solidFill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077242" y="4684542"/>
            <a:ext cx="2848394" cy="1828800"/>
          </a:xfrm>
          <a:prstGeom prst="rect">
            <a:avLst/>
          </a:prstGeom>
        </p:spPr>
        <p:txBody>
          <a:bodyPr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5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182 -0.39653 L -0.27721 -0.06227 C -0.24088 0.01319 -0.18619 0.05393 -0.1289 0.05393 C -0.06367 0.05393 -0.01145 0.01319 0.02487 -0.06227 L 0.19974 -0.39653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78" y="2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542" y="112542"/>
            <a:ext cx="11929403" cy="65836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1354" y="253218"/>
            <a:ext cx="11577711" cy="626012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DB02957-CB50-4E46-93B4-F053A459E8DB}"/>
              </a:ext>
            </a:extLst>
          </p:cNvPr>
          <p:cNvSpPr/>
          <p:nvPr/>
        </p:nvSpPr>
        <p:spPr>
          <a:xfrm>
            <a:off x="2933700" y="2127796"/>
            <a:ext cx="60960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মোঃ রফিকুল ইসলাম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নায়াপাড়া সরকারি প্রাথমিক বিদ্যালয়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চৌহালী-সিরাজগঞ্জ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418DF60-6CD5-4960-85F4-487DDFAB7FF0}"/>
              </a:ext>
            </a:extLst>
          </p:cNvPr>
          <p:cNvSpPr/>
          <p:nvPr/>
        </p:nvSpPr>
        <p:spPr>
          <a:xfrm>
            <a:off x="4251960" y="847636"/>
            <a:ext cx="3916680" cy="105156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4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=""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="" xmlns:a16="http://schemas.microsoft.com/office/drawing/2014/main" id="{6B93DEAE-6DF5-429B-8A18-DA18CF4409EE}"/>
              </a:ext>
            </a:extLst>
          </p:cNvPr>
          <p:cNvSpPr/>
          <p:nvPr/>
        </p:nvSpPr>
        <p:spPr>
          <a:xfrm>
            <a:off x="3739407" y="768915"/>
            <a:ext cx="3916680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3801F1A-1DFC-4030-AB47-36399E85AFF1}"/>
              </a:ext>
            </a:extLst>
          </p:cNvPr>
          <p:cNvSpPr/>
          <p:nvPr/>
        </p:nvSpPr>
        <p:spPr>
          <a:xfrm>
            <a:off x="802257" y="2269350"/>
            <a:ext cx="97909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প্রাথমিক গণিত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৪,৫,৬ সংখ্যা প্রতীক।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0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FCD138D2-A28E-408D-8E9F-FF838D21D560}"/>
              </a:ext>
            </a:extLst>
          </p:cNvPr>
          <p:cNvSpPr/>
          <p:nvPr/>
        </p:nvSpPr>
        <p:spPr>
          <a:xfrm>
            <a:off x="3844582" y="1062111"/>
            <a:ext cx="3916680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5617" y="3105835"/>
            <a:ext cx="1029693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এ পাঠ শেষে শিক্ষার্থীরা - -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৪, ৫, ৬ সংখ্যা প্রতীক গুলো চিনতে পারবে।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৪, ৫, ৬ সংখ্যা প্রতীক গুলো চিনে বলতে পারবে 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10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14900" y="1270636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বাস্তব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2508617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এ পর্যায়  কাঠি দ্বারা প্রতীক গুলো চিনাব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শিক্ষার্থী প্রতীক গুলো চিনে বলতে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3962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885406" y="4114800"/>
            <a:ext cx="839788" cy="686594"/>
            <a:chOff x="3885406" y="4114800"/>
            <a:chExt cx="839788" cy="686594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3543300" y="4457700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3848894" y="4456906"/>
              <a:ext cx="6858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119698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4382294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ounded Rectangle 17"/>
          <p:cNvSpPr/>
          <p:nvPr/>
        </p:nvSpPr>
        <p:spPr>
          <a:xfrm>
            <a:off x="5943600" y="3962400"/>
            <a:ext cx="1447800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19" name="Rounded Rectangle 18"/>
          <p:cNvSpPr/>
          <p:nvPr/>
        </p:nvSpPr>
        <p:spPr>
          <a:xfrm>
            <a:off x="8153400" y="4038600"/>
            <a:ext cx="1676400" cy="914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096000" y="4038600"/>
            <a:ext cx="921054" cy="685006"/>
            <a:chOff x="6096000" y="4038600"/>
            <a:chExt cx="921054" cy="685006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5753894" y="43807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5982494" y="43807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211094" y="43807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439694" y="43807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6674154" y="43807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109317" y="5189637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24600" y="51816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 rot="10800000" flipV="1">
            <a:off x="8763000" y="512064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6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458200" y="4114800"/>
            <a:ext cx="1142999" cy="685006"/>
            <a:chOff x="8458200" y="4114800"/>
            <a:chExt cx="1142999" cy="685006"/>
          </a:xfrm>
        </p:grpSpPr>
        <p:cxnSp>
          <p:nvCxnSpPr>
            <p:cNvPr id="35" name="Straight Connector 34"/>
            <p:cNvCxnSpPr/>
            <p:nvPr/>
          </p:nvCxnSpPr>
          <p:spPr>
            <a:xfrm rot="5400000">
              <a:off x="8116094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8343900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8572499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8801099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9029699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9258299" y="4456906"/>
              <a:ext cx="685006" cy="79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4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6" grpId="0"/>
      <p:bldP spid="27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7513" y="563344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অর্ধবাস্তব পর্যায়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4392" y="2173784"/>
            <a:ext cx="921209" cy="919162"/>
          </a:xfrm>
          <a:prstGeom prst="rect">
            <a:avLst/>
          </a:prstGeom>
        </p:spPr>
      </p:pic>
      <p:pic>
        <p:nvPicPr>
          <p:cNvPr id="10" name="Picture 9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1" y="2173784"/>
            <a:ext cx="921209" cy="919162"/>
          </a:xfrm>
          <a:prstGeom prst="rect">
            <a:avLst/>
          </a:prstGeom>
        </p:spPr>
      </p:pic>
      <p:pic>
        <p:nvPicPr>
          <p:cNvPr id="11" name="Picture 10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4010" y="2173784"/>
            <a:ext cx="921209" cy="919162"/>
          </a:xfrm>
          <a:prstGeom prst="rect">
            <a:avLst/>
          </a:prstGeom>
        </p:spPr>
      </p:pic>
      <p:pic>
        <p:nvPicPr>
          <p:cNvPr id="12" name="Picture 11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64610" y="2173784"/>
            <a:ext cx="921209" cy="919162"/>
          </a:xfrm>
          <a:prstGeom prst="rect">
            <a:avLst/>
          </a:prstGeom>
        </p:spPr>
      </p:pic>
      <p:pic>
        <p:nvPicPr>
          <p:cNvPr id="20" name="Picture 19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81905" y="4795838"/>
            <a:ext cx="921209" cy="919162"/>
          </a:xfrm>
          <a:prstGeom prst="rect">
            <a:avLst/>
          </a:prstGeom>
        </p:spPr>
      </p:pic>
      <p:pic>
        <p:nvPicPr>
          <p:cNvPr id="22" name="Picture 21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4640" y="4795838"/>
            <a:ext cx="921209" cy="91916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 flipH="1">
            <a:off x="9525000" y="2277834"/>
            <a:ext cx="883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60048" y="3682276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788296" y="4901476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6</a:t>
            </a:r>
            <a:endParaRPr lang="en-US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1" y="3576638"/>
            <a:ext cx="921209" cy="919162"/>
          </a:xfrm>
          <a:prstGeom prst="rect">
            <a:avLst/>
          </a:prstGeom>
        </p:spPr>
      </p:pic>
      <p:pic>
        <p:nvPicPr>
          <p:cNvPr id="14" name="Picture 13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1" y="3576638"/>
            <a:ext cx="921209" cy="919162"/>
          </a:xfrm>
          <a:prstGeom prst="rect">
            <a:avLst/>
          </a:prstGeom>
        </p:spPr>
      </p:pic>
      <p:pic>
        <p:nvPicPr>
          <p:cNvPr id="15" name="Picture 14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1" y="3576638"/>
            <a:ext cx="921209" cy="919162"/>
          </a:xfrm>
          <a:prstGeom prst="rect">
            <a:avLst/>
          </a:prstGeom>
        </p:spPr>
      </p:pic>
      <p:pic>
        <p:nvPicPr>
          <p:cNvPr id="16" name="Picture 15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8847" y="3576638"/>
            <a:ext cx="921209" cy="919162"/>
          </a:xfrm>
          <a:prstGeom prst="rect">
            <a:avLst/>
          </a:prstGeom>
        </p:spPr>
      </p:pic>
      <p:pic>
        <p:nvPicPr>
          <p:cNvPr id="17" name="Picture 16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8505" y="3576638"/>
            <a:ext cx="921209" cy="919162"/>
          </a:xfrm>
          <a:prstGeom prst="rect">
            <a:avLst/>
          </a:prstGeom>
        </p:spPr>
      </p:pic>
      <p:pic>
        <p:nvPicPr>
          <p:cNvPr id="18" name="Picture 17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2775" y="4795838"/>
            <a:ext cx="921209" cy="919162"/>
          </a:xfrm>
          <a:prstGeom prst="rect">
            <a:avLst/>
          </a:prstGeom>
        </p:spPr>
      </p:pic>
      <p:pic>
        <p:nvPicPr>
          <p:cNvPr id="19" name="Picture 18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1406" y="4795838"/>
            <a:ext cx="921209" cy="919162"/>
          </a:xfrm>
          <a:prstGeom prst="rect">
            <a:avLst/>
          </a:prstGeom>
        </p:spPr>
      </p:pic>
      <p:pic>
        <p:nvPicPr>
          <p:cNvPr id="21" name="Picture 20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3858" y="4795838"/>
            <a:ext cx="921209" cy="919162"/>
          </a:xfrm>
          <a:prstGeom prst="rect">
            <a:avLst/>
          </a:prstGeom>
        </p:spPr>
      </p:pic>
      <p:pic>
        <p:nvPicPr>
          <p:cNvPr id="23" name="Picture 22" descr="cms.somewhereinblog.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49895" y="4795838"/>
            <a:ext cx="921209" cy="919162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>
            <a:off x="6979110" y="2631777"/>
            <a:ext cx="12954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810500" y="4036219"/>
            <a:ext cx="12954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8534400" y="5203838"/>
            <a:ext cx="990600" cy="2705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334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6096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72600" y="4572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60180" y="86849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789244" y="269825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789244" y="4792347"/>
            <a:ext cx="466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24" y="627835"/>
            <a:ext cx="1638127" cy="1379302"/>
          </a:xfrm>
          <a:prstGeom prst="rect">
            <a:avLst/>
          </a:prstGeom>
          <a:noFill/>
        </p:spPr>
      </p:pic>
      <p:pic>
        <p:nvPicPr>
          <p:cNvPr id="47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0550" y="627835"/>
            <a:ext cx="1638127" cy="1379302"/>
          </a:xfrm>
          <a:prstGeom prst="rect">
            <a:avLst/>
          </a:prstGeom>
          <a:noFill/>
        </p:spPr>
      </p:pic>
      <p:pic>
        <p:nvPicPr>
          <p:cNvPr id="48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393" y="708768"/>
            <a:ext cx="1638127" cy="1379302"/>
          </a:xfrm>
          <a:prstGeom prst="rect">
            <a:avLst/>
          </a:prstGeom>
          <a:noFill/>
        </p:spPr>
      </p:pic>
      <p:pic>
        <p:nvPicPr>
          <p:cNvPr id="49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874" y="4456639"/>
            <a:ext cx="1335672" cy="1379302"/>
          </a:xfrm>
          <a:prstGeom prst="rect">
            <a:avLst/>
          </a:prstGeom>
          <a:noFill/>
        </p:spPr>
      </p:pic>
      <p:pic>
        <p:nvPicPr>
          <p:cNvPr id="50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7633" y="682749"/>
            <a:ext cx="1638127" cy="1379302"/>
          </a:xfrm>
          <a:prstGeom prst="rect">
            <a:avLst/>
          </a:prstGeom>
          <a:noFill/>
        </p:spPr>
      </p:pic>
      <p:pic>
        <p:nvPicPr>
          <p:cNvPr id="51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23" y="2542237"/>
            <a:ext cx="1638127" cy="1379302"/>
          </a:xfrm>
          <a:prstGeom prst="rect">
            <a:avLst/>
          </a:prstGeom>
          <a:noFill/>
        </p:spPr>
      </p:pic>
      <p:pic>
        <p:nvPicPr>
          <p:cNvPr id="52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2757" y="2542237"/>
            <a:ext cx="1638127" cy="1379302"/>
          </a:xfrm>
          <a:prstGeom prst="rect">
            <a:avLst/>
          </a:prstGeom>
          <a:noFill/>
        </p:spPr>
      </p:pic>
      <p:pic>
        <p:nvPicPr>
          <p:cNvPr id="53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9772" y="2542237"/>
            <a:ext cx="1638127" cy="1379302"/>
          </a:xfrm>
          <a:prstGeom prst="rect">
            <a:avLst/>
          </a:prstGeom>
          <a:noFill/>
        </p:spPr>
      </p:pic>
      <p:pic>
        <p:nvPicPr>
          <p:cNvPr id="54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2812" y="2584657"/>
            <a:ext cx="1638127" cy="1379302"/>
          </a:xfrm>
          <a:prstGeom prst="rect">
            <a:avLst/>
          </a:prstGeom>
          <a:noFill/>
        </p:spPr>
      </p:pic>
      <p:pic>
        <p:nvPicPr>
          <p:cNvPr id="55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2934" y="2552958"/>
            <a:ext cx="1638127" cy="1379302"/>
          </a:xfrm>
          <a:prstGeom prst="rect">
            <a:avLst/>
          </a:prstGeom>
          <a:noFill/>
        </p:spPr>
      </p:pic>
      <p:pic>
        <p:nvPicPr>
          <p:cNvPr id="60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4739" y="4456639"/>
            <a:ext cx="1335672" cy="1379302"/>
          </a:xfrm>
          <a:prstGeom prst="rect">
            <a:avLst/>
          </a:prstGeom>
          <a:noFill/>
        </p:spPr>
      </p:pic>
      <p:pic>
        <p:nvPicPr>
          <p:cNvPr id="61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2516" y="4456639"/>
            <a:ext cx="1335672" cy="1379302"/>
          </a:xfrm>
          <a:prstGeom prst="rect">
            <a:avLst/>
          </a:prstGeom>
          <a:noFill/>
        </p:spPr>
      </p:pic>
      <p:pic>
        <p:nvPicPr>
          <p:cNvPr id="62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0063" y="4456639"/>
            <a:ext cx="1335672" cy="1379302"/>
          </a:xfrm>
          <a:prstGeom prst="rect">
            <a:avLst/>
          </a:prstGeom>
          <a:noFill/>
        </p:spPr>
      </p:pic>
      <p:pic>
        <p:nvPicPr>
          <p:cNvPr id="63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9884" y="4456639"/>
            <a:ext cx="1335672" cy="1379302"/>
          </a:xfrm>
          <a:prstGeom prst="rect">
            <a:avLst/>
          </a:prstGeom>
          <a:noFill/>
        </p:spPr>
      </p:pic>
      <p:pic>
        <p:nvPicPr>
          <p:cNvPr id="64" name="Picture 2" descr="H:\H-Picture\538747_419536718093525_208945398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9705" y="4456639"/>
            <a:ext cx="1335672" cy="13793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680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gladesh-flag_techshohor.jpg"/>
          <p:cNvPicPr>
            <a:picLocks noChangeAspect="1"/>
          </p:cNvPicPr>
          <p:nvPr/>
        </p:nvPicPr>
        <p:blipFill>
          <a:blip r:embed="rId2"/>
          <a:srcRect t="12500" r="7692" b="25000"/>
          <a:stretch>
            <a:fillRect/>
          </a:stretch>
        </p:blipFill>
        <p:spPr>
          <a:xfrm>
            <a:off x="762001" y="711203"/>
            <a:ext cx="1524000" cy="838200"/>
          </a:xfrm>
          <a:prstGeom prst="rect">
            <a:avLst/>
          </a:prstGeom>
        </p:spPr>
      </p:pic>
      <p:pic>
        <p:nvPicPr>
          <p:cNvPr id="10" name="Picture 9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7010402" y="2745546"/>
            <a:ext cx="1295401" cy="755651"/>
          </a:xfrm>
          <a:prstGeom prst="rect">
            <a:avLst/>
          </a:prstGeom>
        </p:spPr>
      </p:pic>
      <p:pic>
        <p:nvPicPr>
          <p:cNvPr id="13" name="Picture 12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5417819" y="2743201"/>
            <a:ext cx="1295401" cy="755651"/>
          </a:xfrm>
          <a:prstGeom prst="rect">
            <a:avLst/>
          </a:prstGeom>
        </p:spPr>
      </p:pic>
      <p:pic>
        <p:nvPicPr>
          <p:cNvPr id="14" name="Picture 13" descr="bangladesh-flag_techshohor.jpg"/>
          <p:cNvPicPr>
            <a:picLocks noChangeAspect="1"/>
          </p:cNvPicPr>
          <p:nvPr/>
        </p:nvPicPr>
        <p:blipFill>
          <a:blip r:embed="rId2"/>
          <a:srcRect t="12500" r="7692" b="25000"/>
          <a:stretch>
            <a:fillRect/>
          </a:stretch>
        </p:blipFill>
        <p:spPr>
          <a:xfrm>
            <a:off x="6406077" y="783886"/>
            <a:ext cx="1524000" cy="838200"/>
          </a:xfrm>
          <a:prstGeom prst="rect">
            <a:avLst/>
          </a:prstGeom>
        </p:spPr>
      </p:pic>
      <p:pic>
        <p:nvPicPr>
          <p:cNvPr id="15" name="Picture 14" descr="bangladesh-flag_techshohor.jpg"/>
          <p:cNvPicPr>
            <a:picLocks noChangeAspect="1"/>
          </p:cNvPicPr>
          <p:nvPr/>
        </p:nvPicPr>
        <p:blipFill>
          <a:blip r:embed="rId2"/>
          <a:srcRect t="12500" r="7692" b="25000"/>
          <a:stretch>
            <a:fillRect/>
          </a:stretch>
        </p:blipFill>
        <p:spPr>
          <a:xfrm>
            <a:off x="2590801" y="736600"/>
            <a:ext cx="1524000" cy="838200"/>
          </a:xfrm>
          <a:prstGeom prst="rect">
            <a:avLst/>
          </a:prstGeom>
        </p:spPr>
      </p:pic>
      <p:pic>
        <p:nvPicPr>
          <p:cNvPr id="16" name="Picture 15" descr="bangladesh-flag_techshohor.jpg"/>
          <p:cNvPicPr>
            <a:picLocks noChangeAspect="1"/>
          </p:cNvPicPr>
          <p:nvPr/>
        </p:nvPicPr>
        <p:blipFill>
          <a:blip r:embed="rId2"/>
          <a:srcRect t="12500" r="7692" b="25000"/>
          <a:stretch>
            <a:fillRect/>
          </a:stretch>
        </p:blipFill>
        <p:spPr>
          <a:xfrm>
            <a:off x="4533901" y="736600"/>
            <a:ext cx="1524000" cy="838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513845" y="1773705"/>
            <a:ext cx="807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5 </a:t>
            </a:r>
            <a:endParaRPr lang="en-US" sz="4000" dirty="0">
              <a:ln w="22225">
                <a:solidFill>
                  <a:srgbClr val="7030A0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6" name="Picture 25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4000498" y="4587240"/>
            <a:ext cx="1295401" cy="755651"/>
          </a:xfrm>
          <a:prstGeom prst="rect">
            <a:avLst/>
          </a:prstGeom>
        </p:spPr>
      </p:pic>
      <p:pic>
        <p:nvPicPr>
          <p:cNvPr id="27" name="Picture 26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5543550" y="4587239"/>
            <a:ext cx="1295401" cy="755651"/>
          </a:xfrm>
          <a:prstGeom prst="rect">
            <a:avLst/>
          </a:prstGeom>
        </p:spPr>
      </p:pic>
      <p:pic>
        <p:nvPicPr>
          <p:cNvPr id="28" name="Picture 27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7124701" y="4624657"/>
            <a:ext cx="1295401" cy="755651"/>
          </a:xfrm>
          <a:prstGeom prst="rect">
            <a:avLst/>
          </a:prstGeom>
        </p:spPr>
      </p:pic>
      <p:pic>
        <p:nvPicPr>
          <p:cNvPr id="29" name="Picture 28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8648699" y="4624657"/>
            <a:ext cx="1295401" cy="755651"/>
          </a:xfrm>
          <a:prstGeom prst="rect">
            <a:avLst/>
          </a:prstGeom>
        </p:spPr>
      </p:pic>
      <p:pic>
        <p:nvPicPr>
          <p:cNvPr id="30" name="Picture 29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2362199" y="4572000"/>
            <a:ext cx="1295401" cy="755651"/>
          </a:xfrm>
          <a:prstGeom prst="rect">
            <a:avLst/>
          </a:prstGeom>
        </p:spPr>
      </p:pic>
      <p:pic>
        <p:nvPicPr>
          <p:cNvPr id="31" name="Picture 30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731520" y="4572001"/>
            <a:ext cx="1295401" cy="755651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0651004" y="4441993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6</a:t>
            </a:r>
          </a:p>
        </p:txBody>
      </p:sp>
      <p:pic>
        <p:nvPicPr>
          <p:cNvPr id="33" name="Picture 32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2362200" y="2719118"/>
            <a:ext cx="1295401" cy="755651"/>
          </a:xfrm>
          <a:prstGeom prst="rect">
            <a:avLst/>
          </a:prstGeom>
        </p:spPr>
      </p:pic>
      <p:pic>
        <p:nvPicPr>
          <p:cNvPr id="34" name="Picture 33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731520" y="2719118"/>
            <a:ext cx="1295401" cy="755651"/>
          </a:xfrm>
          <a:prstGeom prst="rect">
            <a:avLst/>
          </a:prstGeom>
        </p:spPr>
      </p:pic>
      <p:pic>
        <p:nvPicPr>
          <p:cNvPr id="35" name="Picture 34" descr="bangladesh-flag_techshohor.jpg"/>
          <p:cNvPicPr>
            <a:picLocks noChangeAspect="1"/>
          </p:cNvPicPr>
          <p:nvPr/>
        </p:nvPicPr>
        <p:blipFill>
          <a:blip r:embed="rId3" cstate="print"/>
          <a:srcRect t="12500" r="7692" b="25000"/>
          <a:stretch>
            <a:fillRect/>
          </a:stretch>
        </p:blipFill>
        <p:spPr>
          <a:xfrm>
            <a:off x="3914337" y="2743201"/>
            <a:ext cx="1295401" cy="75565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0325100" y="914200"/>
            <a:ext cx="8077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66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4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93574B2-E08F-4916-AD5E-D2E0D8792FF9}"/>
              </a:ext>
            </a:extLst>
          </p:cNvPr>
          <p:cNvSpPr/>
          <p:nvPr/>
        </p:nvSpPr>
        <p:spPr>
          <a:xfrm>
            <a:off x="350520" y="320040"/>
            <a:ext cx="11384280" cy="61112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4B46CF7-4FAF-498D-9FC8-9EFDA923EC9D}"/>
              </a:ext>
            </a:extLst>
          </p:cNvPr>
          <p:cNvSpPr/>
          <p:nvPr/>
        </p:nvSpPr>
        <p:spPr>
          <a:xfrm>
            <a:off x="167640" y="152400"/>
            <a:ext cx="11795760" cy="65074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32095" y="801386"/>
            <a:ext cx="34211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পর্যায়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66461" y="1943183"/>
            <a:ext cx="152621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3900" b="1" dirty="0" smtClean="0">
                <a:ln w="762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23900" b="1" dirty="0">
              <a:ln w="762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51674" y="1668979"/>
            <a:ext cx="152621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3900" b="1" dirty="0">
                <a:ln w="762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19221" y="1943183"/>
            <a:ext cx="1526219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3900" b="1" dirty="0" smtClean="0">
                <a:ln w="7620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  <a:endParaRPr lang="en-US" sz="23900" b="1" dirty="0">
              <a:ln w="7620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133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Niamot Ullah</dc:creator>
  <cp:lastModifiedBy>Niamot Ullah</cp:lastModifiedBy>
  <cp:revision>22</cp:revision>
  <dcterms:created xsi:type="dcterms:W3CDTF">2021-03-27T05:24:46Z</dcterms:created>
  <dcterms:modified xsi:type="dcterms:W3CDTF">2021-05-08T22:42:40Z</dcterms:modified>
</cp:coreProperties>
</file>