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ca" initials="H" lastIdx="1" clrIdx="0">
    <p:extLst>
      <p:ext uri="{19B8F6BF-5375-455C-9EA6-DF929625EA0E}">
        <p15:presenceInfo xmlns:p15="http://schemas.microsoft.com/office/powerpoint/2012/main" userId="H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35AE-4A36-45C8-A9CD-491BA6DE60D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03AF-1765-4D4E-8997-B422D69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268530"/>
            <a:ext cx="904694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89585"/>
            <a:ext cx="9407236" cy="53259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891" y="78845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5BB8C-A2AD-4B96-8311-01C32221F9DB}"/>
              </a:ext>
            </a:extLst>
          </p:cNvPr>
          <p:cNvSpPr txBox="1"/>
          <p:nvPr/>
        </p:nvSpPr>
        <p:spPr>
          <a:xfrm>
            <a:off x="1310388" y="497851"/>
            <a:ext cx="872900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যদিও বাংলাদেশে ১৮ বছরের নিচে শিশুশ্রম বেআইনি।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392" y="139256"/>
            <a:ext cx="1872109" cy="130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18" y="1490082"/>
            <a:ext cx="6216837" cy="413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58" y="1490082"/>
            <a:ext cx="4872213" cy="413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86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A02AE-F99E-4A38-87E5-C652D987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8" y="1443181"/>
            <a:ext cx="5629421" cy="383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E25B0-3C6D-4DF3-8C7F-E1F17028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257" y="1464031"/>
            <a:ext cx="5667375" cy="383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0FA0E-8499-4428-AAFE-DE043A037C2F}"/>
              </a:ext>
            </a:extLst>
          </p:cNvPr>
          <p:cNvSpPr txBox="1"/>
          <p:nvPr/>
        </p:nvSpPr>
        <p:spPr>
          <a:xfrm>
            <a:off x="1787237" y="481603"/>
            <a:ext cx="80390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শহরের অনেক শিশু কেন গৃহহীন?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48705-E2D7-4CC6-A10D-30496DFD0FA6}"/>
              </a:ext>
            </a:extLst>
          </p:cNvPr>
          <p:cNvSpPr txBox="1"/>
          <p:nvPr/>
        </p:nvSpPr>
        <p:spPr>
          <a:xfrm>
            <a:off x="1306903" y="5552407"/>
            <a:ext cx="970670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সামর্থ্য না থাকায় শহরের অনেক শিশু গৃহহীন।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044" y="232815"/>
            <a:ext cx="1672955" cy="11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AB9E0-BFA1-4DE9-ACC1-01C289DC1E4A}"/>
              </a:ext>
            </a:extLst>
          </p:cNvPr>
          <p:cNvSpPr txBox="1"/>
          <p:nvPr/>
        </p:nvSpPr>
        <p:spPr>
          <a:xfrm>
            <a:off x="3168004" y="419761"/>
            <a:ext cx="592249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392" y="252631"/>
            <a:ext cx="1872109" cy="1305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170" y="1473873"/>
            <a:ext cx="3247659" cy="3449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69472" y="5290663"/>
            <a:ext cx="885305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6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2E4818-E40B-409D-A83F-81465E37894A}"/>
              </a:ext>
            </a:extLst>
          </p:cNvPr>
          <p:cNvSpPr txBox="1"/>
          <p:nvPr/>
        </p:nvSpPr>
        <p:spPr>
          <a:xfrm>
            <a:off x="748146" y="5755818"/>
            <a:ext cx="1090011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নির্যাতন একটি মানবাধিকার বিরোধী কাজ। যা আন্তর্জাতিকভাবে স্বীকৃত।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869" y="370059"/>
            <a:ext cx="4205721" cy="5154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65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85C3B-990F-4454-8E33-595C778D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2" y="1992641"/>
            <a:ext cx="5412124" cy="3615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F712F-B480-4358-B123-7A23BA6953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92642"/>
            <a:ext cx="5498123" cy="361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64" y="191782"/>
            <a:ext cx="1872109" cy="1305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279" y="544560"/>
            <a:ext cx="93453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360AE-3569-4116-BCEC-A7D2B3F9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1" y="1601961"/>
            <a:ext cx="4627419" cy="314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E6CF3-6924-4109-AA89-1E8D5DD4ADBE}"/>
              </a:ext>
            </a:extLst>
          </p:cNvPr>
          <p:cNvSpPr txBox="1"/>
          <p:nvPr/>
        </p:nvSpPr>
        <p:spPr>
          <a:xfrm>
            <a:off x="2000506" y="265777"/>
            <a:ext cx="769222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শিশুদের বিদেশে পাচার করে দেওয়া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বিরোধী কাজ।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811" y="208574"/>
            <a:ext cx="1872109" cy="1305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175" y="1601961"/>
            <a:ext cx="5202737" cy="314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1051" y="4840098"/>
            <a:ext cx="10889897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5D146-2B83-4BD5-9F7B-7D23EB71BAC9}"/>
              </a:ext>
            </a:extLst>
          </p:cNvPr>
          <p:cNvSpPr txBox="1"/>
          <p:nvPr/>
        </p:nvSpPr>
        <p:spPr>
          <a:xfrm>
            <a:off x="3306766" y="294196"/>
            <a:ext cx="58534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680C5-30F8-481A-8A17-0D7957E5A1DB}"/>
              </a:ext>
            </a:extLst>
          </p:cNvPr>
          <p:cNvSpPr txBox="1"/>
          <p:nvPr/>
        </p:nvSpPr>
        <p:spPr>
          <a:xfrm>
            <a:off x="1967346" y="5382610"/>
            <a:ext cx="825730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শিশু যদি এ ধরনের মানবাধিকার থেকে বঞ্চিত হয়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তুমি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21" y="1292756"/>
            <a:ext cx="5853492" cy="391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9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33CCC4-17B7-4904-B573-966E5B27AC61}"/>
              </a:ext>
            </a:extLst>
          </p:cNvPr>
          <p:cNvSpPr txBox="1"/>
          <p:nvPr/>
        </p:nvSpPr>
        <p:spPr>
          <a:xfrm>
            <a:off x="275771" y="5791371"/>
            <a:ext cx="1164045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254" y="235528"/>
            <a:ext cx="1960977" cy="1367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271" y="369994"/>
            <a:ext cx="59574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23499" y="1243177"/>
            <a:ext cx="8245986" cy="4371646"/>
            <a:chOff x="1804268" y="1150792"/>
            <a:chExt cx="8245986" cy="43716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189BC3-C0A2-4211-ACD1-1CC5767D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268" y="1150792"/>
              <a:ext cx="8245986" cy="4371646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689" y="2026049"/>
              <a:ext cx="2133856" cy="2489499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261" y="2012193"/>
              <a:ext cx="2133856" cy="2489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64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6E3B6-EEF7-497C-986F-498765D1320E}"/>
              </a:ext>
            </a:extLst>
          </p:cNvPr>
          <p:cNvSpPr txBox="1"/>
          <p:nvPr/>
        </p:nvSpPr>
        <p:spPr>
          <a:xfrm>
            <a:off x="4651291" y="796031"/>
            <a:ext cx="2612328" cy="64633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13F21-F214-402C-9300-F0C9A9D4F51D}"/>
              </a:ext>
            </a:extLst>
          </p:cNvPr>
          <p:cNvSpPr txBox="1"/>
          <p:nvPr/>
        </p:nvSpPr>
        <p:spPr>
          <a:xfrm>
            <a:off x="1197035" y="2238393"/>
            <a:ext cx="9935839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শিশুশ্রমে যুক্ত না হয়ে জ্ঞান অর্জন করলে কীভাবে একটি শিশু বেশি লাভবান হতে পারে?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শিশুর মানবাধিকার লঙ্ঘন হতে দেখলে তুমি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 অধিকার লঙ্ঘনের তিনটি উদাহরণ দাও।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 কত বছরের নিচে শিশুশ্রম বেআইনি?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682" y="252631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C542A-A038-4C57-8E25-9DD7F491BAB8}"/>
              </a:ext>
            </a:extLst>
          </p:cNvPr>
          <p:cNvSpPr txBox="1"/>
          <p:nvPr/>
        </p:nvSpPr>
        <p:spPr>
          <a:xfrm>
            <a:off x="4012810" y="444882"/>
            <a:ext cx="4114799" cy="64633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54" y="1345557"/>
            <a:ext cx="5987082" cy="3704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20159" y="5304408"/>
            <a:ext cx="997527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5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03576-49FD-46DF-989D-20F8E0ECC8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714" y="572210"/>
            <a:ext cx="2678529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4632B-CCFE-428B-AC26-DA49407CB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258978" y="1637103"/>
            <a:ext cx="1461509" cy="10961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253172-C674-4623-9254-3B056E1E151E}"/>
              </a:ext>
            </a:extLst>
          </p:cNvPr>
          <p:cNvSpPr/>
          <p:nvPr/>
        </p:nvSpPr>
        <p:spPr>
          <a:xfrm rot="5400000">
            <a:off x="5972186" y="-2783774"/>
            <a:ext cx="247629" cy="11804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999" y="482898"/>
            <a:ext cx="2433371" cy="2284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093" y="497151"/>
            <a:ext cx="1886714" cy="2284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608" y="1017784"/>
            <a:ext cx="264011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348" y="3556970"/>
            <a:ext cx="5714652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6384" y="3833969"/>
            <a:ext cx="498756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928" y="271301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009" y="405245"/>
            <a:ext cx="8104910" cy="6047510"/>
          </a:xfrm>
          <a:prstGeom prst="rect">
            <a:avLst/>
          </a:prstGeom>
          <a:ln w="127000" cap="sq">
            <a:solidFill>
              <a:srgbClr val="CC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25941" y="1810617"/>
            <a:ext cx="1330036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905" y="252630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01D37-971B-407F-A39A-4080971FF9F1}"/>
              </a:ext>
            </a:extLst>
          </p:cNvPr>
          <p:cNvSpPr txBox="1"/>
          <p:nvPr/>
        </p:nvSpPr>
        <p:spPr>
          <a:xfrm>
            <a:off x="2621278" y="745587"/>
            <a:ext cx="6949440" cy="70788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95A7E825-277F-47F3-A4EB-9191DDBC2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21623"/>
              </p:ext>
            </p:extLst>
          </p:nvPr>
        </p:nvGraphicFramePr>
        <p:xfrm>
          <a:off x="3003024" y="2167792"/>
          <a:ext cx="6231511" cy="131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5457600" imgH="491040" progId="Package">
                  <p:embed/>
                </p:oleObj>
              </mc:Choice>
              <mc:Fallback>
                <p:oleObj name="Packager Shell Object" showAsIcon="1" r:id="rId3" imgW="5457600" imgH="49104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5A7E825-277F-47F3-A4EB-9191DDBC2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024" y="2167792"/>
                        <a:ext cx="6231511" cy="131618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278" y="5517881"/>
            <a:ext cx="68580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3024" y="4177762"/>
            <a:ext cx="623151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828" y="259863"/>
            <a:ext cx="827343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421" y="5546595"/>
            <a:ext cx="8431841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28" y="1245945"/>
            <a:ext cx="8431842" cy="399107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14670" y="5708073"/>
            <a:ext cx="15924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29FB2-0385-4D3B-88D4-FF3CCB32232A}"/>
              </a:ext>
            </a:extLst>
          </p:cNvPr>
          <p:cNvSpPr txBox="1"/>
          <p:nvPr/>
        </p:nvSpPr>
        <p:spPr>
          <a:xfrm>
            <a:off x="463274" y="2281873"/>
            <a:ext cx="11265451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 ক্ষুণ্ন হয় এরুপ বিষয় ( শিশু শ্রম, শিশু নির্যাতন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অন্যান্য সুযোগ সুবিধার ক্ষেত্রে ) চিহ্নিত করতে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৩.২.২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 ক্ষুণ্ন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৩.২.৩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রক্ষার কাজে অংশগ্রহণ করবে।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EAF84-B639-4D6A-BDD5-88711B2CC41C}"/>
              </a:ext>
            </a:extLst>
          </p:cNvPr>
          <p:cNvSpPr txBox="1"/>
          <p:nvPr/>
        </p:nvSpPr>
        <p:spPr>
          <a:xfrm>
            <a:off x="3817034" y="677773"/>
            <a:ext cx="455793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2" y="252631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806" y="905309"/>
            <a:ext cx="737498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806" y="2299158"/>
            <a:ext cx="737498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228498"/>
            <a:ext cx="9310254" cy="6445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392" y="3763828"/>
            <a:ext cx="78924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537" y="252631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247" y="252631"/>
            <a:ext cx="1872109" cy="1305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073" y="1557987"/>
            <a:ext cx="3183220" cy="3779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7818" y="582143"/>
            <a:ext cx="3796146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140" y="5592959"/>
            <a:ext cx="725955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3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1266-72A9-4B8D-AEF9-DE6B69B3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94" y="1678488"/>
            <a:ext cx="5108278" cy="3607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0B357-72AF-4B13-B4C5-0F912CBF1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393" y="1670574"/>
            <a:ext cx="4925394" cy="362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719EC-C91C-40A5-AC51-E50CB5C121D1}"/>
              </a:ext>
            </a:extLst>
          </p:cNvPr>
          <p:cNvSpPr txBox="1"/>
          <p:nvPr/>
        </p:nvSpPr>
        <p:spPr>
          <a:xfrm>
            <a:off x="1050494" y="293050"/>
            <a:ext cx="9132597" cy="12003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শিশুরা কী কারণে শিক্ষার অধিকার থেকে বঞ্চিত হচ্ছে?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F8A23-918F-4D22-802C-9A9D38B94E17}"/>
              </a:ext>
            </a:extLst>
          </p:cNvPr>
          <p:cNvSpPr txBox="1"/>
          <p:nvPr/>
        </p:nvSpPr>
        <p:spPr>
          <a:xfrm>
            <a:off x="225081" y="5640718"/>
            <a:ext cx="11816863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শিশু পারিবারিক অসচ্ছলতার কারণে শিক্ষার অধিকার থেকে বঞ্চিত হচ্ছে।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909" y="192602"/>
            <a:ext cx="1872109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EFEC9-6627-4A54-AB2C-738217CCC9EA}"/>
              </a:ext>
            </a:extLst>
          </p:cNvPr>
          <p:cNvSpPr txBox="1"/>
          <p:nvPr/>
        </p:nvSpPr>
        <p:spPr>
          <a:xfrm>
            <a:off x="1124865" y="5338600"/>
            <a:ext cx="98782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খেতে-খামারে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ইটের ভাটায়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দোকানে,কলকারখানায় অমানুষিক পরিশ্রমের কাজ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FF0000"/>
              </a:gs>
              <a:gs pos="38000">
                <a:schemeClr val="accent4">
                  <a:lumMod val="50000"/>
                </a:schemeClr>
              </a:gs>
              <a:gs pos="70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102" y="252631"/>
            <a:ext cx="1872109" cy="1305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80" y="427540"/>
            <a:ext cx="3640921" cy="2260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80" y="2905533"/>
            <a:ext cx="3666335" cy="227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643" y="2930400"/>
            <a:ext cx="3626289" cy="2251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33130"/>
          <a:stretch/>
        </p:blipFill>
        <p:spPr>
          <a:xfrm>
            <a:off x="1734643" y="427539"/>
            <a:ext cx="3666335" cy="2260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84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408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39</cp:revision>
  <dcterms:created xsi:type="dcterms:W3CDTF">2021-04-03T11:38:54Z</dcterms:created>
  <dcterms:modified xsi:type="dcterms:W3CDTF">2021-05-09T16:51:11Z</dcterms:modified>
</cp:coreProperties>
</file>