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8405"/>
            <a:ext cx="7391400" cy="544481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119936"/>
            <a:ext cx="7239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মানিকগঞ্জ</a:t>
            </a:r>
            <a:r>
              <a: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সরঃ</a:t>
            </a:r>
            <a:r>
              <a: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প্রাঃ</a:t>
            </a:r>
            <a:r>
              <a: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bn-IN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এর পক্ষ থেকে সবাইকে শুভেচ্ছা ও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0" y="533400"/>
            <a:ext cx="152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</a:p>
          <a:p>
            <a:r>
              <a:rPr lang="bn-IN" sz="9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</a:p>
          <a:p>
            <a:r>
              <a:rPr lang="bn-IN" sz="9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</a:p>
          <a:p>
            <a:r>
              <a:rPr lang="bn-IN" sz="9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9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510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4549"/>
            <a:ext cx="457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দেখি পারি কিনা- 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3191" y="1595021"/>
            <a:ext cx="8839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আমার নামঃ</a:t>
            </a:r>
          </a:p>
          <a:p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আমার মায়ের নামঃ</a:t>
            </a:r>
          </a:p>
          <a:p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আমার বাবার নামঃ</a:t>
            </a:r>
          </a:p>
          <a:p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আমার বিদ্যালয়ের নামঃ</a:t>
            </a:r>
          </a:p>
          <a:p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আমি যে শ্রেণিতে পড়িঃ</a:t>
            </a:r>
          </a:p>
          <a:p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আমার গ্রামের/শহরের নামঃ</a:t>
            </a:r>
          </a:p>
          <a:p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আমার দেশের নামঃ 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0493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447800"/>
            <a:ext cx="411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কাজ-</a:t>
            </a:r>
            <a:endParaRPr lang="en-US" sz="8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342900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আমার পরিচয় লিখি।</a:t>
            </a:r>
            <a:endParaRPr lang="en-US" sz="9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7454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3087"/>
            <a:ext cx="7848600" cy="67149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81200" y="914400"/>
            <a:ext cx="4648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4255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381000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7571" y="1905000"/>
            <a:ext cx="5715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উদ্দিন</a:t>
            </a:r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মানিকগঞ্জ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সরকারি প্রাথমিক বিদ্যালয়</a:t>
            </a:r>
          </a:p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নাইঘাট,সিলেট।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মোবাইল-০১৭২৭৬২৫২৬০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A8066FA-46BB-4042-AF54-231DC77A84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1905000"/>
            <a:ext cx="1962150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9794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381000"/>
            <a:ext cx="464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8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2667000"/>
            <a:ext cx="7010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 আমার বাংলা বই</a:t>
            </a:r>
          </a:p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দ্বিতীয়</a:t>
            </a:r>
          </a:p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পাঠঃ আমার পরিচয়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8734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304800"/>
            <a:ext cx="365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590800"/>
            <a:ext cx="838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১- কথোপকথনে অংশ গ্রহন করতে পারবে।                                     </a:t>
            </a: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১- নিজের ঠিকানা লিখতে পারবে।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920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676400"/>
            <a:ext cx="716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১-তোমার নাম কী?</a:t>
            </a:r>
          </a:p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 উত্তরঃ</a:t>
            </a:r>
            <a:r>
              <a:rPr lang="bn-IN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আমার নাম সাদিয়া।</a:t>
            </a:r>
          </a:p>
          <a:p>
            <a:r>
              <a:rPr lang="bn-IN" sz="6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২-তোমার গ্রামের নাম কী?</a:t>
            </a:r>
          </a:p>
          <a:p>
            <a:r>
              <a:rPr lang="bn-IN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 উত্তরঃজলঢুপ।</a:t>
            </a:r>
          </a:p>
          <a:p>
            <a:endParaRPr lang="bn-IN" sz="6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7809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838200"/>
            <a:ext cx="716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   তাহলে আজ আমরা পড়ব-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00300" y="2438400"/>
            <a:ext cx="434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আমার পরিচয় </a:t>
            </a:r>
            <a:endParaRPr lang="en-US" sz="72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8855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04800"/>
            <a:ext cx="6938982" cy="254006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 rot="21308137">
            <a:off x="1031090" y="3107533"/>
            <a:ext cx="7162800" cy="3200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নতুন বছর নতুন দিন</a:t>
            </a:r>
          </a:p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নতুন বইয়ে হোক রঙিন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8205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0"/>
            <a:ext cx="891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বই উৎসবে সবাইকে শুভেচ্ছা-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707" y="1200329"/>
            <a:ext cx="892904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আমার নামঃ </a:t>
            </a:r>
            <a:r>
              <a:rPr lang="bn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আবু হুরায়রা</a:t>
            </a:r>
          </a:p>
          <a:p>
            <a:r>
              <a:rPr lang="bn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আমার মায়ের নামঃ মুর্শিদা বগম</a:t>
            </a:r>
            <a:endParaRPr lang="bn-IN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আমার বাবার নামঃ </a:t>
            </a:r>
            <a:r>
              <a:rPr lang="bn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কবির উদ্দিন</a:t>
            </a:r>
          </a:p>
          <a:p>
            <a:r>
              <a:rPr lang="bn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আমার বিদ্যালয়ের নামঃ </a:t>
            </a:r>
            <a:r>
              <a:rPr lang="bn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মানিকগঞ্জ সরকারি প্রাথমিক বিদ্যালয় । </a:t>
            </a:r>
          </a:p>
          <a:p>
            <a:r>
              <a:rPr lang="bn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আমি যে শ্রেণিতে পড়িঃ </a:t>
            </a:r>
            <a:r>
              <a:rPr lang="bn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 শ্রেণি </a:t>
            </a:r>
          </a:p>
          <a:p>
            <a:r>
              <a:rPr lang="bn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আমার গ্রামের/শহরের নামঃ </a:t>
            </a:r>
            <a:r>
              <a:rPr lang="bn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জলঢুপ</a:t>
            </a:r>
          </a:p>
          <a:p>
            <a:r>
              <a:rPr lang="bn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আমার দেশের নামঃ </a:t>
            </a:r>
            <a:r>
              <a:rPr lang="bn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1855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67285" y="0"/>
            <a:ext cx="701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 এবার নিজের পরিচয় দেই-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85" y="1219200"/>
            <a:ext cx="89154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আমার নামঃ </a:t>
            </a:r>
            <a:r>
              <a:rPr lang="bn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সাদিয়া আক্তার</a:t>
            </a:r>
          </a:p>
          <a:p>
            <a:r>
              <a:rPr lang="bn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আমার মায়ের নামঃ </a:t>
            </a:r>
            <a:r>
              <a:rPr lang="bn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সাবিনা আক্তার</a:t>
            </a:r>
          </a:p>
          <a:p>
            <a:r>
              <a:rPr lang="bn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আমার বাবার নামঃ </a:t>
            </a:r>
            <a:r>
              <a:rPr lang="bn-IN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সুলতান আহমদ </a:t>
            </a:r>
            <a:endParaRPr lang="bn-IN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আমার বিদ্যালয়ের নামঃ </a:t>
            </a:r>
            <a:r>
              <a:rPr lang="bn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মানিকগঞ্জ সরকারি প্রাথমিক বিদ্যালয়।</a:t>
            </a:r>
          </a:p>
          <a:p>
            <a:r>
              <a:rPr lang="bn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আমি যে শ্রেণিতে পড়িঃ </a:t>
            </a:r>
            <a:r>
              <a:rPr lang="bn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 শ্রেণি</a:t>
            </a:r>
          </a:p>
          <a:p>
            <a:r>
              <a:rPr lang="bn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আমার গ্রামের/শহরের নামঃ </a:t>
            </a:r>
            <a:r>
              <a:rPr lang="bn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জলঢুপ</a:t>
            </a:r>
          </a:p>
          <a:p>
            <a:r>
              <a:rPr lang="bn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আমার দেশের নামঃ </a:t>
            </a:r>
            <a:r>
              <a:rPr lang="bn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052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218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kabir uddin</cp:lastModifiedBy>
  <cp:revision>62</cp:revision>
  <dcterms:created xsi:type="dcterms:W3CDTF">2006-08-16T00:00:00Z</dcterms:created>
  <dcterms:modified xsi:type="dcterms:W3CDTF">2021-05-02T04:22:52Z</dcterms:modified>
</cp:coreProperties>
</file>