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77" r:id="rId3"/>
    <p:sldId id="280" r:id="rId4"/>
    <p:sldId id="283" r:id="rId5"/>
    <p:sldId id="258" r:id="rId6"/>
    <p:sldId id="259" r:id="rId7"/>
    <p:sldId id="257" r:id="rId8"/>
    <p:sldId id="284" r:id="rId9"/>
    <p:sldId id="285" r:id="rId10"/>
    <p:sldId id="286" r:id="rId11"/>
    <p:sldId id="287" r:id="rId12"/>
    <p:sldId id="289" r:id="rId13"/>
    <p:sldId id="296" r:id="rId14"/>
    <p:sldId id="260" r:id="rId15"/>
    <p:sldId id="288" r:id="rId16"/>
    <p:sldId id="291" r:id="rId17"/>
    <p:sldId id="292" r:id="rId18"/>
    <p:sldId id="294" r:id="rId19"/>
    <p:sldId id="293" r:id="rId20"/>
    <p:sldId id="295" r:id="rId21"/>
    <p:sldId id="275" r:id="rId22"/>
    <p:sldId id="282" r:id="rId2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>
      <p:cViewPr varScale="1">
        <p:scale>
          <a:sx n="65" d="100"/>
          <a:sy n="65" d="100"/>
        </p:scale>
        <p:origin x="834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-amar-bangladesh.blogspot.com/2011/01/marble-ball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-amar-bangladesh.blogspot.com/2011/01/marble-ball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5082B1-D153-4749-83D6-E0FAF3C2486E}"/>
              </a:ext>
            </a:extLst>
          </p:cNvPr>
          <p:cNvSpPr/>
          <p:nvPr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74D43F-E04A-4AF8-BF26-CD7E2E95B314}"/>
              </a:ext>
            </a:extLst>
          </p:cNvPr>
          <p:cNvSpPr txBox="1"/>
          <p:nvPr/>
        </p:nvSpPr>
        <p:spPr>
          <a:xfrm>
            <a:off x="4294240" y="21706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0844-1416-4770-B1A9-520E16D8F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41024" y="1225927"/>
            <a:ext cx="824259" cy="762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85037-BE9C-438A-A517-5624E218E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63658" y="2241645"/>
            <a:ext cx="824259" cy="76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45730B-0C90-4954-B200-F1223F669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17868" y="2306047"/>
            <a:ext cx="824259" cy="762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B2C917-CE34-467D-98F5-A794D267E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889272" y="2258013"/>
            <a:ext cx="824259" cy="762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6EC59-FB6A-4289-9FB2-B187055E9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93547" y="3234138"/>
            <a:ext cx="824259" cy="762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E58F3E-8097-492C-AE03-216DF793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54846" y="4250263"/>
            <a:ext cx="824259" cy="76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1688AF-EC10-4CCC-8EBF-161932177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778204" y="4250263"/>
            <a:ext cx="824259" cy="762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E5F94E-AF88-4AC3-87EE-11D554E92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812519" y="4250263"/>
            <a:ext cx="824259" cy="762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6A9CCA-5277-4CC8-BB4D-A0EA2D237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99483" y="5175125"/>
            <a:ext cx="824259" cy="762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D71C7C-B3BA-4B5D-BE9A-ECD85B3E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46734" y="5189873"/>
            <a:ext cx="824259" cy="762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BB0FD1-73E2-45E3-8655-802277AE6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812519" y="5218530"/>
            <a:ext cx="824259" cy="7629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6C65AC1-51C4-4BBA-AC07-462A1A262F9A}"/>
              </a:ext>
            </a:extLst>
          </p:cNvPr>
          <p:cNvSpPr/>
          <p:nvPr/>
        </p:nvSpPr>
        <p:spPr>
          <a:xfrm>
            <a:off x="812519" y="905214"/>
            <a:ext cx="3338471" cy="509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3354F5-7EC6-48A2-AA1C-4037B39FB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774726" y="3314159"/>
            <a:ext cx="824259" cy="762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F43FD6-6565-42E4-8F62-DA222E65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812519" y="3294592"/>
            <a:ext cx="824259" cy="7629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4E68D9-9B8A-464D-A707-BA345D082799}"/>
              </a:ext>
            </a:extLst>
          </p:cNvPr>
          <p:cNvSpPr txBox="1"/>
          <p:nvPr/>
        </p:nvSpPr>
        <p:spPr>
          <a:xfrm>
            <a:off x="2642126" y="200834"/>
            <a:ext cx="741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011AA5-B03E-434E-B89C-4CEA5D754E7F}"/>
              </a:ext>
            </a:extLst>
          </p:cNvPr>
          <p:cNvSpPr/>
          <p:nvPr/>
        </p:nvSpPr>
        <p:spPr>
          <a:xfrm>
            <a:off x="7125981" y="844976"/>
            <a:ext cx="3432190" cy="509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287BAD-E6E2-4B38-B43F-D525FDC4A141}"/>
              </a:ext>
            </a:extLst>
          </p:cNvPr>
          <p:cNvSpPr/>
          <p:nvPr/>
        </p:nvSpPr>
        <p:spPr>
          <a:xfrm>
            <a:off x="4935874" y="856893"/>
            <a:ext cx="1951420" cy="509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2D76A-C59D-4683-858E-4FE7C9D1CE95}"/>
              </a:ext>
            </a:extLst>
          </p:cNvPr>
          <p:cNvSpPr txBox="1"/>
          <p:nvPr/>
        </p:nvSpPr>
        <p:spPr>
          <a:xfrm>
            <a:off x="7357113" y="5924453"/>
            <a:ext cx="29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DEEF8-CBB0-483E-AEA8-1880F976817E}"/>
              </a:ext>
            </a:extLst>
          </p:cNvPr>
          <p:cNvSpPr txBox="1"/>
          <p:nvPr/>
        </p:nvSpPr>
        <p:spPr>
          <a:xfrm>
            <a:off x="4415164" y="5857385"/>
            <a:ext cx="29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৩টি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65ED0B-E5BE-4C99-8614-4946C56F04C4}"/>
              </a:ext>
            </a:extLst>
          </p:cNvPr>
          <p:cNvSpPr txBox="1"/>
          <p:nvPr/>
        </p:nvSpPr>
        <p:spPr>
          <a:xfrm>
            <a:off x="686266" y="5936213"/>
            <a:ext cx="29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843E-7 7.40741E-7 L 0.31345 0.228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6" y="1143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276E-6 2.59259E-6 L 0.23128 0.227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4" y="1136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319E-6 1.85185E-6 L 0.3154 0.36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70" y="1844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1E-6 -0.0206 L 0.56336 -0.1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8" y="-68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6738E-7 -0.00602 L 0.39979 -0.027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90" y="-106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631E-6 -1.48148E-6 L 0.40292 0.1113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6" y="55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4567E-7 -1.48148E-6 L 0.62886 -0.448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6" y="-2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84E-6 -0.025 L 0.70661 -0.1648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-699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789E-8 -0.01297 L 0.53653 -0.4467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6" y="-2169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7316E-7 1.48148E-6 L 0.62313 -0.025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0" y="-127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84E-6 -0.02732 L 0.70674 -0.169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-710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987E-7 1.11111E-6 L 0.4916 0.1034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4" y="516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84E-6 -0.02083 L 0.56336 -0.1828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8" y="-81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 animBg="1"/>
      <p:bldP spid="27" grpId="0"/>
      <p:bldP spid="28" grpId="0" animBg="1"/>
      <p:bldP spid="29" grpId="0" animBg="1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EAAB9-F52A-4373-990C-706FA95D7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4994803" y="4665041"/>
            <a:ext cx="824259" cy="76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33961-A070-4285-A443-6DA9986CA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63658" y="2230645"/>
            <a:ext cx="824259" cy="76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12DE2-E56A-4B58-A541-57BD5032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17868" y="2295606"/>
            <a:ext cx="824259" cy="76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F1EF6-096E-42F5-9874-DE9AAE26F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5002601" y="3547898"/>
            <a:ext cx="824259" cy="762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78F48-C835-4D20-BDA1-E6FAEA66C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93547" y="3212138"/>
            <a:ext cx="824259" cy="762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0C9C9-26E8-41E2-8FB1-C1386B12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54846" y="4193631"/>
            <a:ext cx="824259" cy="762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358D7-68CC-49DA-8206-2CEE53CF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778204" y="4225116"/>
            <a:ext cx="824259" cy="762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6C161-7547-4E74-8CE4-F75EA797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40127" y="1330851"/>
            <a:ext cx="824259" cy="762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B269F-F7F9-4D17-A328-E98B5CCCB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99483" y="5175125"/>
            <a:ext cx="824259" cy="762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A33F6-B28A-499F-9D0D-D06F804B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846734" y="5189873"/>
            <a:ext cx="824259" cy="76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2F12ED-4DA3-4325-9566-71D182B9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2863658" y="1249152"/>
            <a:ext cx="824259" cy="762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4942EC-0696-4BA3-AEB0-3E9CA84A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1774726" y="3260361"/>
            <a:ext cx="824259" cy="762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080765-C73E-48B5-957A-D207B29F7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7" t="15428" r="25864" b="34374"/>
          <a:stretch/>
        </p:blipFill>
        <p:spPr>
          <a:xfrm>
            <a:off x="5002601" y="2430755"/>
            <a:ext cx="824259" cy="7629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1C9C30-26E6-47FE-B472-9702DC47946B}"/>
              </a:ext>
            </a:extLst>
          </p:cNvPr>
          <p:cNvSpPr/>
          <p:nvPr/>
        </p:nvSpPr>
        <p:spPr>
          <a:xfrm>
            <a:off x="1086933" y="905214"/>
            <a:ext cx="3080479" cy="509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C0616-60C1-4D4B-B2BF-2938BF67F2F5}"/>
              </a:ext>
            </a:extLst>
          </p:cNvPr>
          <p:cNvSpPr/>
          <p:nvPr/>
        </p:nvSpPr>
        <p:spPr>
          <a:xfrm>
            <a:off x="4439022" y="856893"/>
            <a:ext cx="1951420" cy="5092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6035D-8B29-4920-910A-9389747BC267}"/>
              </a:ext>
            </a:extLst>
          </p:cNvPr>
          <p:cNvSpPr txBox="1"/>
          <p:nvPr/>
        </p:nvSpPr>
        <p:spPr>
          <a:xfrm>
            <a:off x="1054646" y="5987596"/>
            <a:ext cx="29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80B48-B056-434B-A1BD-99726A7DCBE0}"/>
              </a:ext>
            </a:extLst>
          </p:cNvPr>
          <p:cNvSpPr txBox="1"/>
          <p:nvPr/>
        </p:nvSpPr>
        <p:spPr>
          <a:xfrm>
            <a:off x="4150990" y="5857385"/>
            <a:ext cx="29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৩টি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7CAE8-D63B-4692-A955-E8625D251B53}"/>
              </a:ext>
            </a:extLst>
          </p:cNvPr>
          <p:cNvSpPr txBox="1"/>
          <p:nvPr/>
        </p:nvSpPr>
        <p:spPr>
          <a:xfrm>
            <a:off x="6689584" y="856893"/>
            <a:ext cx="487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B03385-F001-40AA-81CD-210BE15E3431}"/>
              </a:ext>
            </a:extLst>
          </p:cNvPr>
          <p:cNvSpPr txBox="1"/>
          <p:nvPr/>
        </p:nvSpPr>
        <p:spPr>
          <a:xfrm>
            <a:off x="6868762" y="1917918"/>
            <a:ext cx="433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৩  = ১৩ </a:t>
            </a:r>
          </a:p>
        </p:txBody>
      </p:sp>
    </p:spTree>
    <p:extLst>
      <p:ext uri="{BB962C8B-B14F-4D97-AF65-F5344CB8AC3E}">
        <p14:creationId xmlns:p14="http://schemas.microsoft.com/office/powerpoint/2010/main" val="317472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55D07-D74D-48B9-97A2-7B7495A9E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r="29676" b="27570"/>
          <a:stretch/>
        </p:blipFill>
        <p:spPr>
          <a:xfrm>
            <a:off x="838619" y="156502"/>
            <a:ext cx="4267708" cy="4424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D7099-C209-4CD1-97E0-3A797B71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856506"/>
            <a:ext cx="284050" cy="508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8A471-0893-46C2-A78E-69EC5981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9" y="1712628"/>
            <a:ext cx="284050" cy="508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B5E5E-25C1-4E48-93C4-13B881429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77" y="365702"/>
            <a:ext cx="284050" cy="508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B0616-50D6-48F1-9DA0-73A0B34D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01" y="2312614"/>
            <a:ext cx="284050" cy="508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EB8E9-A300-47AB-872C-BC2022AE7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02" y="365702"/>
            <a:ext cx="284050" cy="508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7939AE-05E0-4F58-9274-214F6444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908" y="352450"/>
            <a:ext cx="284050" cy="508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2FEF5F-933A-4A80-8DC5-B7702DB7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40" y="1608482"/>
            <a:ext cx="284050" cy="508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82FA78-4952-4ECA-86FE-1494F10D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07" y="1256416"/>
            <a:ext cx="284050" cy="508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4A0256-ED1D-442F-97D4-BCC5828CD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31" y="2164541"/>
            <a:ext cx="284050" cy="508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6878B-4044-4639-92B6-B6466362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287" y="568474"/>
            <a:ext cx="284050" cy="5081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ECC4D-4711-4B54-A19A-32E1CBB0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51" y="890358"/>
            <a:ext cx="284050" cy="508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7E40C2-4B65-45D3-B46D-FEE91BFAF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10" y="348291"/>
            <a:ext cx="284050" cy="508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73F5B3-1EA2-40C0-A121-F2D7E613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637" y="1052423"/>
            <a:ext cx="284050" cy="508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311952-3219-4A95-98D2-900084DC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98" y="1956964"/>
            <a:ext cx="284050" cy="5081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98A356-792D-4A1E-BCD3-2A63AE59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36" y="904350"/>
            <a:ext cx="284050" cy="5081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B86BC0-249A-4896-ADBC-6613DC74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19" y="1560638"/>
            <a:ext cx="284050" cy="508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BC837D-CCDE-4B9A-8DF2-D58936CD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97" y="1956964"/>
            <a:ext cx="284050" cy="508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B848B1-5D11-4E81-B024-89661813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92" y="2640280"/>
            <a:ext cx="284050" cy="5081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1C4CAB-A038-48F0-9650-5C944471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55" y="2827772"/>
            <a:ext cx="284050" cy="5081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D3F634-DC02-47CA-ABCD-BA5BF749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26" y="2755574"/>
            <a:ext cx="284050" cy="508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93F8FD-3342-4FB4-B5D9-4633C528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48" y="3183382"/>
            <a:ext cx="284050" cy="5081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8FC8B5-6498-49E6-AB38-3D6930D9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75" y="3036822"/>
            <a:ext cx="284050" cy="508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5B53F6-EDAE-45AC-A1DA-113DB4DF37BA}"/>
              </a:ext>
            </a:extLst>
          </p:cNvPr>
          <p:cNvSpPr/>
          <p:nvPr/>
        </p:nvSpPr>
        <p:spPr>
          <a:xfrm>
            <a:off x="1217901" y="4676534"/>
            <a:ext cx="4556438" cy="463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615C5B-B806-4515-935E-4DDE7FB85336}"/>
              </a:ext>
            </a:extLst>
          </p:cNvPr>
          <p:cNvSpPr/>
          <p:nvPr/>
        </p:nvSpPr>
        <p:spPr>
          <a:xfrm>
            <a:off x="1217901" y="5229200"/>
            <a:ext cx="4589273" cy="435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73620-87D4-41BF-BCD6-4CA87F4EFDB6}"/>
              </a:ext>
            </a:extLst>
          </p:cNvPr>
          <p:cNvSpPr/>
          <p:nvPr/>
        </p:nvSpPr>
        <p:spPr>
          <a:xfrm>
            <a:off x="1217901" y="5733256"/>
            <a:ext cx="4589273" cy="435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2C695-ABC7-426B-BDD8-CA6EA5AF9D3C}"/>
              </a:ext>
            </a:extLst>
          </p:cNvPr>
          <p:cNvSpPr/>
          <p:nvPr/>
        </p:nvSpPr>
        <p:spPr>
          <a:xfrm>
            <a:off x="-1" y="4642656"/>
            <a:ext cx="1115171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78B1EB-FC62-4F04-9808-DF99A69943B4}"/>
              </a:ext>
            </a:extLst>
          </p:cNvPr>
          <p:cNvSpPr/>
          <p:nvPr/>
        </p:nvSpPr>
        <p:spPr>
          <a:xfrm>
            <a:off x="46534" y="5066020"/>
            <a:ext cx="1115171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3B0E69-A5A1-4B06-B3BC-5FDA73DF7D34}"/>
              </a:ext>
            </a:extLst>
          </p:cNvPr>
          <p:cNvSpPr/>
          <p:nvPr/>
        </p:nvSpPr>
        <p:spPr>
          <a:xfrm>
            <a:off x="46534" y="5714092"/>
            <a:ext cx="1115171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AA2CC-FC62-4162-BEFB-2CD9DCE8EB16}"/>
              </a:ext>
            </a:extLst>
          </p:cNvPr>
          <p:cNvSpPr/>
          <p:nvPr/>
        </p:nvSpPr>
        <p:spPr>
          <a:xfrm>
            <a:off x="6671270" y="3815329"/>
            <a:ext cx="44644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4ADBD-7E00-4857-91F1-AECF21891CEA}"/>
              </a:ext>
            </a:extLst>
          </p:cNvPr>
          <p:cNvSpPr/>
          <p:nvPr/>
        </p:nvSpPr>
        <p:spPr>
          <a:xfrm rot="16200000">
            <a:off x="6823670" y="2686060"/>
            <a:ext cx="44644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0A5586-2F86-4BFA-B2BD-E8E4245E7824}"/>
              </a:ext>
            </a:extLst>
          </p:cNvPr>
          <p:cNvSpPr/>
          <p:nvPr/>
        </p:nvSpPr>
        <p:spPr>
          <a:xfrm>
            <a:off x="6671270" y="3985900"/>
            <a:ext cx="2051275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645C41-B609-4437-BC1A-829F793C2076}"/>
              </a:ext>
            </a:extLst>
          </p:cNvPr>
          <p:cNvSpPr/>
          <p:nvPr/>
        </p:nvSpPr>
        <p:spPr>
          <a:xfrm>
            <a:off x="9372523" y="4005064"/>
            <a:ext cx="2221579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9E196D-5958-4736-B885-6B7144B4F877}"/>
              </a:ext>
            </a:extLst>
          </p:cNvPr>
          <p:cNvGrpSpPr/>
          <p:nvPr/>
        </p:nvGrpSpPr>
        <p:grpSpPr>
          <a:xfrm>
            <a:off x="7437056" y="940641"/>
            <a:ext cx="406400" cy="2749836"/>
            <a:chOff x="1218406" y="927912"/>
            <a:chExt cx="812800" cy="455848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B77789E-F2AC-4BAC-A972-D19ED8B5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A2D82B0-D239-4F0B-95F9-F61E07CD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7E6530-9628-4FF8-9EB8-CA5B4605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B4CE267-C4E8-4F3B-83AA-8044E734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E9851E3-CBA4-4613-A27E-2574B909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6998EEC-B73C-42AC-8260-242CC6AE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8C9FC0-0C81-4D32-AD9D-B2CF8FB00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0690100-713D-4475-8B0E-691B4F06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83A0AAF-EDCC-4518-83D2-810B43F0A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0B3609-8C64-4BEB-B239-B141227E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E3DE4-F754-409D-87DB-CE13746B2BEE}"/>
              </a:ext>
            </a:extLst>
          </p:cNvPr>
          <p:cNvGrpSpPr/>
          <p:nvPr/>
        </p:nvGrpSpPr>
        <p:grpSpPr>
          <a:xfrm>
            <a:off x="7945056" y="937986"/>
            <a:ext cx="406400" cy="2749836"/>
            <a:chOff x="1218406" y="927912"/>
            <a:chExt cx="812800" cy="455848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05FDD15-FFB3-4EB1-BED3-01323CEC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4FB79D-2D6C-41D1-80DD-39E0E71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2EAD618-432D-4F10-B8B6-5C719A5B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BF0D410-EE39-4F3C-B666-6319D039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C483191-671C-465A-B157-15ACF88BF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457F4A1-26D7-48E0-B890-E20EF6791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786DF55-0F3E-4025-A297-3CEFDC0D0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EBD2754-48C1-4027-B69F-0BF2A5753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CE3C59-9A7D-4A86-BBC5-EDDDA30A9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9637299-6E6C-4AC5-94EE-CFCAE980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89A45A77-E9E1-4E92-A775-3FAED58B0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70" y="3411235"/>
            <a:ext cx="406400" cy="2566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330C6C1-F107-4360-8913-AFDE44E8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70" y="3068960"/>
            <a:ext cx="406400" cy="25660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B1E22FA-3B10-41AD-A63A-33DA1CE0B16F}"/>
              </a:ext>
            </a:extLst>
          </p:cNvPr>
          <p:cNvSpPr/>
          <p:nvPr/>
        </p:nvSpPr>
        <p:spPr>
          <a:xfrm>
            <a:off x="6743278" y="4561964"/>
            <a:ext cx="2051275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A7E0D-2561-42C9-BA62-710990A528ED}"/>
              </a:ext>
            </a:extLst>
          </p:cNvPr>
          <p:cNvSpPr/>
          <p:nvPr/>
        </p:nvSpPr>
        <p:spPr>
          <a:xfrm>
            <a:off x="9201149" y="4536408"/>
            <a:ext cx="2051275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33417E-9AC6-4CEC-AFF8-950305794AD2}"/>
              </a:ext>
            </a:extLst>
          </p:cNvPr>
          <p:cNvSpPr/>
          <p:nvPr/>
        </p:nvSpPr>
        <p:spPr>
          <a:xfrm>
            <a:off x="7332596" y="5589240"/>
            <a:ext cx="4079853" cy="5232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২২</a:t>
            </a:r>
          </a:p>
        </p:txBody>
      </p:sp>
    </p:spTree>
    <p:extLst>
      <p:ext uri="{BB962C8B-B14F-4D97-AF65-F5344CB8AC3E}">
        <p14:creationId xmlns:p14="http://schemas.microsoft.com/office/powerpoint/2010/main" val="225098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1E-6 -0.00602 L -0.15548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4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4149E-7 -0.00555 L -0.21722 0.3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865E-6 -1.48148E-6 L -0.02786 0.54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2595E-6 -0.01412 L -0.10392 0.49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6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632E-6 4.07407E-6 L 0.07696 0.621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61E-6 -0.02084 L 0.03229 0.61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655E-6 2.59259E-6 L 0.02618 0.59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011E-6 0.01134 L 0.24287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394E-6 1.85185E-6 L 0.02005 0.543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7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992E-6 0.01389 L 0.07775 0.62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7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803E-6 4.44444E-6 L 0.01146 0.409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700"/>
                            </p:stCondLst>
                            <p:childTnLst>
                              <p:par>
                                <p:cTn id="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856 L 0.08295 0.496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2.59259E-6 L -0.11486 0.28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7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986E-6 0.00648 L -0.02383 0.3446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7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42E-6 -1.11111E-6 L -0.08686 0.30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0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7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576E-6 0.00649 L 0.09506 0.4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7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237E-6 0.00046 L 0.02135 0.431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7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7742E-6 0.00648 L 0.23949 0.512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8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7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1126E-9 0.00648 L 0.31488 0.621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4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700"/>
                            </p:stCondLst>
                            <p:childTnLst>
                              <p:par>
                                <p:cTn id="6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253E-6 0.00648 L 0.26241 0.593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4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700"/>
                            </p:stCondLst>
                            <p:childTnLst>
                              <p:par>
                                <p:cTn id="6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312E-7 4.44444E-6 L -0.08504 0.40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700"/>
                            </p:stCondLst>
                            <p:childTnLst>
                              <p:par>
                                <p:cTn id="6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47E-6 -7.40741E-7 L 0.01172 0.43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7" grpId="0" animBg="1"/>
      <p:bldP spid="33" grpId="0" animBg="1"/>
      <p:bldP spid="34" grpId="0" animBg="1"/>
      <p:bldP spid="35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4EE2E-BE7A-4548-8775-A1371AE2B3D1}"/>
              </a:ext>
            </a:extLst>
          </p:cNvPr>
          <p:cNvSpPr txBox="1"/>
          <p:nvPr/>
        </p:nvSpPr>
        <p:spPr>
          <a:xfrm>
            <a:off x="406574" y="584537"/>
            <a:ext cx="1178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3A4CF3E7-89BC-4D1B-B1E5-C1D1EDC4E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13593"/>
              </p:ext>
            </p:extLst>
          </p:nvPr>
        </p:nvGraphicFramePr>
        <p:xfrm>
          <a:off x="5399088" y="3208338"/>
          <a:ext cx="13922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392480" imgH="440280" progId="Package">
                  <p:embed/>
                </p:oleObj>
              </mc:Choice>
              <mc:Fallback>
                <p:oleObj name="Packager Shell Object" showAsIcon="1" r:id="rId2" imgW="13924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9088" y="3208338"/>
                        <a:ext cx="13922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10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BB2E49A-6746-4BDF-82C1-6814493F5628}"/>
              </a:ext>
            </a:extLst>
          </p:cNvPr>
          <p:cNvSpPr txBox="1"/>
          <p:nvPr/>
        </p:nvSpPr>
        <p:spPr>
          <a:xfrm>
            <a:off x="3430910" y="476672"/>
            <a:ext cx="487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4405B6-9CD3-40FD-8412-73DD41E32A89}"/>
              </a:ext>
            </a:extLst>
          </p:cNvPr>
          <p:cNvSpPr txBox="1"/>
          <p:nvPr/>
        </p:nvSpPr>
        <p:spPr>
          <a:xfrm>
            <a:off x="1702718" y="1700808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বেঞ্চ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বেঞ্চের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বেঞ্চের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341F4D-0454-4FC9-BEAF-A89343A29943}"/>
              </a:ext>
            </a:extLst>
          </p:cNvPr>
          <p:cNvSpPr txBox="1"/>
          <p:nvPr/>
        </p:nvSpPr>
        <p:spPr>
          <a:xfrm>
            <a:off x="1558702" y="3861048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মার্বেলগুলো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3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7501E-26A7-4C5F-A49C-AE79B33813B2}"/>
              </a:ext>
            </a:extLst>
          </p:cNvPr>
          <p:cNvSpPr txBox="1"/>
          <p:nvPr/>
        </p:nvSpPr>
        <p:spPr>
          <a:xfrm>
            <a:off x="3430910" y="476672"/>
            <a:ext cx="487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0D039-4CBB-4FB5-BE42-F444A0A64F46}"/>
              </a:ext>
            </a:extLst>
          </p:cNvPr>
          <p:cNvSpPr txBox="1"/>
          <p:nvPr/>
        </p:nvSpPr>
        <p:spPr>
          <a:xfrm>
            <a:off x="2890850" y="170080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BD432-98BB-4AA6-9521-FC16873CA8E9}"/>
              </a:ext>
            </a:extLst>
          </p:cNvPr>
          <p:cNvSpPr txBox="1"/>
          <p:nvPr/>
        </p:nvSpPr>
        <p:spPr>
          <a:xfrm>
            <a:off x="1558702" y="2924944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372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51DA2-44C6-45FC-B0D0-0B82BA32F6DE}"/>
              </a:ext>
            </a:extLst>
          </p:cNvPr>
          <p:cNvSpPr/>
          <p:nvPr/>
        </p:nvSpPr>
        <p:spPr>
          <a:xfrm>
            <a:off x="1751806" y="258580"/>
            <a:ext cx="8655570" cy="378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70D60-DD46-43FF-BC93-4F7B942055CA}"/>
              </a:ext>
            </a:extLst>
          </p:cNvPr>
          <p:cNvSpPr/>
          <p:nvPr/>
        </p:nvSpPr>
        <p:spPr>
          <a:xfrm>
            <a:off x="2545036" y="1334128"/>
            <a:ext cx="7100340" cy="5758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520C2D-15B2-43B5-B73F-5A251BDC7A2B}"/>
              </a:ext>
            </a:extLst>
          </p:cNvPr>
          <p:cNvGraphicFramePr>
            <a:graphicFrameLocks noGrp="1"/>
          </p:cNvGraphicFramePr>
          <p:nvPr/>
        </p:nvGraphicFramePr>
        <p:xfrm>
          <a:off x="2545036" y="487190"/>
          <a:ext cx="7086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8C07F0-A299-41A0-89FD-0B3FA5748427}"/>
              </a:ext>
            </a:extLst>
          </p:cNvPr>
          <p:cNvSpPr/>
          <p:nvPr/>
        </p:nvSpPr>
        <p:spPr>
          <a:xfrm>
            <a:off x="2697436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F800F-0F06-47F2-8867-EF2FC13E49A3}"/>
              </a:ext>
            </a:extLst>
          </p:cNvPr>
          <p:cNvSpPr/>
          <p:nvPr/>
        </p:nvSpPr>
        <p:spPr>
          <a:xfrm>
            <a:off x="3428206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B3D68-B859-44B0-8E3A-B21EEF5A19AA}"/>
              </a:ext>
            </a:extLst>
          </p:cNvPr>
          <p:cNvSpPr/>
          <p:nvPr/>
        </p:nvSpPr>
        <p:spPr>
          <a:xfrm>
            <a:off x="4115256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E53F2-F9C6-45E6-B5AC-8A061FD1E7EF}"/>
              </a:ext>
            </a:extLst>
          </p:cNvPr>
          <p:cNvSpPr/>
          <p:nvPr/>
        </p:nvSpPr>
        <p:spPr>
          <a:xfrm>
            <a:off x="4824786" y="6395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A38EC-8EA7-4E20-99DA-553B413AA30C}"/>
              </a:ext>
            </a:extLst>
          </p:cNvPr>
          <p:cNvSpPr/>
          <p:nvPr/>
        </p:nvSpPr>
        <p:spPr>
          <a:xfrm>
            <a:off x="5534316" y="6383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26990-6045-4116-8538-C68D39D555D1}"/>
              </a:ext>
            </a:extLst>
          </p:cNvPr>
          <p:cNvSpPr/>
          <p:nvPr/>
        </p:nvSpPr>
        <p:spPr>
          <a:xfrm>
            <a:off x="6243846" y="6370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CB83D-0FF5-4AFF-BB01-607426499E51}"/>
              </a:ext>
            </a:extLst>
          </p:cNvPr>
          <p:cNvSpPr/>
          <p:nvPr/>
        </p:nvSpPr>
        <p:spPr>
          <a:xfrm>
            <a:off x="6953376" y="635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532C33-2A65-4FB9-A8C5-1522C945ADF2}"/>
              </a:ext>
            </a:extLst>
          </p:cNvPr>
          <p:cNvSpPr/>
          <p:nvPr/>
        </p:nvSpPr>
        <p:spPr>
          <a:xfrm>
            <a:off x="7662906" y="6345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BE33A4-869C-4880-910D-801593F733E3}"/>
              </a:ext>
            </a:extLst>
          </p:cNvPr>
          <p:cNvSpPr/>
          <p:nvPr/>
        </p:nvSpPr>
        <p:spPr>
          <a:xfrm>
            <a:off x="8372436" y="6333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908D73-92A1-4609-9D78-FC056330C715}"/>
              </a:ext>
            </a:extLst>
          </p:cNvPr>
          <p:cNvSpPr/>
          <p:nvPr/>
        </p:nvSpPr>
        <p:spPr>
          <a:xfrm>
            <a:off x="9081966" y="6320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AB4D0-7941-4E73-B9FC-9731CD8C426A}"/>
              </a:ext>
            </a:extLst>
          </p:cNvPr>
          <p:cNvSpPr/>
          <p:nvPr/>
        </p:nvSpPr>
        <p:spPr>
          <a:xfrm>
            <a:off x="2724916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AAB4CF-649E-4941-AB0B-1F9277B81B68}"/>
              </a:ext>
            </a:extLst>
          </p:cNvPr>
          <p:cNvSpPr/>
          <p:nvPr/>
        </p:nvSpPr>
        <p:spPr>
          <a:xfrm>
            <a:off x="3425706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7D3911-E5D6-4CAA-B28E-0EAE1E69DB9F}"/>
              </a:ext>
            </a:extLst>
          </p:cNvPr>
          <p:cNvSpPr/>
          <p:nvPr/>
        </p:nvSpPr>
        <p:spPr>
          <a:xfrm>
            <a:off x="4112756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EE122C-5849-4D95-9E7D-74A22B295074}"/>
              </a:ext>
            </a:extLst>
          </p:cNvPr>
          <p:cNvSpPr/>
          <p:nvPr/>
        </p:nvSpPr>
        <p:spPr>
          <a:xfrm>
            <a:off x="4822286" y="145030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94164E-38E6-4B56-9082-E61F22E22F89}"/>
              </a:ext>
            </a:extLst>
          </p:cNvPr>
          <p:cNvSpPr/>
          <p:nvPr/>
        </p:nvSpPr>
        <p:spPr>
          <a:xfrm>
            <a:off x="5531816" y="14490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9B69035-3AA1-4166-A734-75E1A8A04C2C}"/>
              </a:ext>
            </a:extLst>
          </p:cNvPr>
          <p:cNvGraphicFramePr>
            <a:graphicFrameLocks noGrp="1"/>
          </p:cNvGraphicFramePr>
          <p:nvPr/>
        </p:nvGraphicFramePr>
        <p:xfrm>
          <a:off x="4435046" y="2172329"/>
          <a:ext cx="3536430" cy="17138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9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9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9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E349C1D-E8DB-4632-88C6-CF405C8C364C}"/>
              </a:ext>
            </a:extLst>
          </p:cNvPr>
          <p:cNvSpPr txBox="1"/>
          <p:nvPr/>
        </p:nvSpPr>
        <p:spPr>
          <a:xfrm>
            <a:off x="4435046" y="214859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81DE1-14BB-4C25-BB5D-CD51E8F6DC1B}"/>
              </a:ext>
            </a:extLst>
          </p:cNvPr>
          <p:cNvSpPr txBox="1"/>
          <p:nvPr/>
        </p:nvSpPr>
        <p:spPr>
          <a:xfrm>
            <a:off x="5626766" y="21411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83AEDC-23FC-4670-AE59-B4F134494044}"/>
              </a:ext>
            </a:extLst>
          </p:cNvPr>
          <p:cNvSpPr txBox="1"/>
          <p:nvPr/>
        </p:nvSpPr>
        <p:spPr>
          <a:xfrm>
            <a:off x="4468776" y="325611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31FFD-C733-413E-A337-ADA675D28E2A}"/>
              </a:ext>
            </a:extLst>
          </p:cNvPr>
          <p:cNvSpPr txBox="1"/>
          <p:nvPr/>
        </p:nvSpPr>
        <p:spPr>
          <a:xfrm>
            <a:off x="5629266" y="326161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48F43D-AABD-4DBB-844B-8ED3DF319145}"/>
              </a:ext>
            </a:extLst>
          </p:cNvPr>
          <p:cNvSpPr txBox="1"/>
          <p:nvPr/>
        </p:nvSpPr>
        <p:spPr>
          <a:xfrm>
            <a:off x="4455036" y="268199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D8147-67E9-4C13-A246-8C17B26DD4B5}"/>
              </a:ext>
            </a:extLst>
          </p:cNvPr>
          <p:cNvSpPr txBox="1"/>
          <p:nvPr/>
        </p:nvSpPr>
        <p:spPr>
          <a:xfrm>
            <a:off x="5628016" y="268199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B8D1C-6C1E-4590-8A90-37A244DE0D00}"/>
              </a:ext>
            </a:extLst>
          </p:cNvPr>
          <p:cNvSpPr txBox="1"/>
          <p:nvPr/>
        </p:nvSpPr>
        <p:spPr>
          <a:xfrm>
            <a:off x="6817236" y="265201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6B5889-CDA2-4C28-A3E4-1FB0481B7AC9}"/>
              </a:ext>
            </a:extLst>
          </p:cNvPr>
          <p:cNvSpPr/>
          <p:nvPr/>
        </p:nvSpPr>
        <p:spPr>
          <a:xfrm>
            <a:off x="1751806" y="4114800"/>
            <a:ext cx="8686800" cy="2468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E3F96-7C5D-4B21-8F22-2DA863259CFF}"/>
              </a:ext>
            </a:extLst>
          </p:cNvPr>
          <p:cNvSpPr txBox="1"/>
          <p:nvPr/>
        </p:nvSpPr>
        <p:spPr>
          <a:xfrm>
            <a:off x="3255816" y="420849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4B00F9-AAC7-4BFC-81F9-D68F7FFB5197}"/>
              </a:ext>
            </a:extLst>
          </p:cNvPr>
          <p:cNvSpPr txBox="1"/>
          <p:nvPr/>
        </p:nvSpPr>
        <p:spPr>
          <a:xfrm>
            <a:off x="4426296" y="419475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833DD-EEC5-4471-8B7C-8F6FB281A0AB}"/>
              </a:ext>
            </a:extLst>
          </p:cNvPr>
          <p:cNvSpPr txBox="1"/>
          <p:nvPr/>
        </p:nvSpPr>
        <p:spPr>
          <a:xfrm>
            <a:off x="3274556" y="460148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7DECDE-CFBC-42DA-A3D7-6DB7E085B7CE}"/>
              </a:ext>
            </a:extLst>
          </p:cNvPr>
          <p:cNvSpPr txBox="1"/>
          <p:nvPr/>
        </p:nvSpPr>
        <p:spPr>
          <a:xfrm>
            <a:off x="4445036" y="45877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0ABA9F-F759-4D16-BC94-0B382F28D099}"/>
              </a:ext>
            </a:extLst>
          </p:cNvPr>
          <p:cNvGrpSpPr/>
          <p:nvPr/>
        </p:nvGrpSpPr>
        <p:grpSpPr>
          <a:xfrm>
            <a:off x="4965946" y="5101650"/>
            <a:ext cx="1295400" cy="457200"/>
            <a:chOff x="3352800" y="4981730"/>
            <a:chExt cx="1295400" cy="4572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864CD1-6F7B-4270-B820-2F2824320525}"/>
                </a:ext>
              </a:extLst>
            </p:cNvPr>
            <p:cNvCxnSpPr/>
            <p:nvPr/>
          </p:nvCxnSpPr>
          <p:spPr>
            <a:xfrm>
              <a:off x="3352800" y="498173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9FC3F8-5B12-4D11-A51A-4B0FF9AD6564}"/>
                </a:ext>
              </a:extLst>
            </p:cNvPr>
            <p:cNvCxnSpPr/>
            <p:nvPr/>
          </p:nvCxnSpPr>
          <p:spPr>
            <a:xfrm>
              <a:off x="3352800" y="5425190"/>
              <a:ext cx="1295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A9DFADE-A2C5-490C-AB9F-D5C5E0EDA3FD}"/>
              </a:ext>
            </a:extLst>
          </p:cNvPr>
          <p:cNvSpPr txBox="1"/>
          <p:nvPr/>
        </p:nvSpPr>
        <p:spPr>
          <a:xfrm>
            <a:off x="6381266" y="5195341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  ৫</a:t>
            </a:r>
            <a:endParaRPr lang="en-US" sz="3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1487F9-28BD-4054-A478-DE8431FDC3E6}"/>
              </a:ext>
            </a:extLst>
          </p:cNvPr>
          <p:cNvGrpSpPr/>
          <p:nvPr/>
        </p:nvGrpSpPr>
        <p:grpSpPr>
          <a:xfrm>
            <a:off x="3822946" y="5102900"/>
            <a:ext cx="2438400" cy="1066800"/>
            <a:chOff x="2224790" y="4982980"/>
            <a:chExt cx="2438400" cy="10668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3FF52B-0446-42B8-BE97-CDCA90591A4D}"/>
                </a:ext>
              </a:extLst>
            </p:cNvPr>
            <p:cNvCxnSpPr/>
            <p:nvPr/>
          </p:nvCxnSpPr>
          <p:spPr>
            <a:xfrm>
              <a:off x="2224790" y="4982980"/>
              <a:ext cx="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CADC5C8-560F-49D6-8A39-C61A40B53DB6}"/>
                </a:ext>
              </a:extLst>
            </p:cNvPr>
            <p:cNvCxnSpPr/>
            <p:nvPr/>
          </p:nvCxnSpPr>
          <p:spPr>
            <a:xfrm>
              <a:off x="2224790" y="6034790"/>
              <a:ext cx="243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392E4A3-6030-4F66-B485-E4B8D9C31370}"/>
              </a:ext>
            </a:extLst>
          </p:cNvPr>
          <p:cNvSpPr txBox="1"/>
          <p:nvPr/>
        </p:nvSpPr>
        <p:spPr>
          <a:xfrm>
            <a:off x="6383766" y="5809430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১০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1872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6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11911-5141-4A9F-AC5C-0718FE97A9EF}"/>
              </a:ext>
            </a:extLst>
          </p:cNvPr>
          <p:cNvSpPr/>
          <p:nvPr/>
        </p:nvSpPr>
        <p:spPr>
          <a:xfrm>
            <a:off x="1751806" y="258580"/>
            <a:ext cx="8655570" cy="3780020"/>
          </a:xfrm>
          <a:prstGeom prst="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2D6B1-A0C1-4F9D-A006-75AC6D022F00}"/>
              </a:ext>
            </a:extLst>
          </p:cNvPr>
          <p:cNvSpPr/>
          <p:nvPr/>
        </p:nvSpPr>
        <p:spPr>
          <a:xfrm>
            <a:off x="1720576" y="4252210"/>
            <a:ext cx="8686800" cy="2468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3F75F-40D4-44A3-B98E-8C48C412AAAE}"/>
              </a:ext>
            </a:extLst>
          </p:cNvPr>
          <p:cNvSpPr txBox="1"/>
          <p:nvPr/>
        </p:nvSpPr>
        <p:spPr>
          <a:xfrm>
            <a:off x="3255816" y="420849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1C203-5E35-4531-928E-E03455784226}"/>
              </a:ext>
            </a:extLst>
          </p:cNvPr>
          <p:cNvSpPr txBox="1"/>
          <p:nvPr/>
        </p:nvSpPr>
        <p:spPr>
          <a:xfrm>
            <a:off x="4426296" y="419475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72931-706A-4847-A20B-7043A98FF410}"/>
              </a:ext>
            </a:extLst>
          </p:cNvPr>
          <p:cNvSpPr txBox="1"/>
          <p:nvPr/>
        </p:nvSpPr>
        <p:spPr>
          <a:xfrm>
            <a:off x="3274556" y="460148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5A36F-4895-4DE0-A66F-4A1417D60BC5}"/>
              </a:ext>
            </a:extLst>
          </p:cNvPr>
          <p:cNvSpPr txBox="1"/>
          <p:nvPr/>
        </p:nvSpPr>
        <p:spPr>
          <a:xfrm>
            <a:off x="4445036" y="458774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/>
          </a:p>
        </p:txBody>
      </p:sp>
      <p:grpSp>
        <p:nvGrpSpPr>
          <p:cNvPr id="8" name="Group 129">
            <a:extLst>
              <a:ext uri="{FF2B5EF4-FFF2-40B4-BE49-F238E27FC236}">
                <a16:creationId xmlns:a16="http://schemas.microsoft.com/office/drawing/2014/main" id="{6FBB49A6-DF45-41E6-9B6D-8F3682DBBA29}"/>
              </a:ext>
            </a:extLst>
          </p:cNvPr>
          <p:cNvGrpSpPr/>
          <p:nvPr/>
        </p:nvGrpSpPr>
        <p:grpSpPr>
          <a:xfrm>
            <a:off x="4965946" y="5101650"/>
            <a:ext cx="1295400" cy="457200"/>
            <a:chOff x="3352800" y="4981730"/>
            <a:chExt cx="1295400" cy="457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004DDA-1318-4020-8003-DDA51A71D51F}"/>
                </a:ext>
              </a:extLst>
            </p:cNvPr>
            <p:cNvCxnSpPr/>
            <p:nvPr/>
          </p:nvCxnSpPr>
          <p:spPr>
            <a:xfrm>
              <a:off x="3352800" y="498173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4A5674-0B84-40D5-8A65-48539E4399D6}"/>
                </a:ext>
              </a:extLst>
            </p:cNvPr>
            <p:cNvCxnSpPr/>
            <p:nvPr/>
          </p:nvCxnSpPr>
          <p:spPr>
            <a:xfrm>
              <a:off x="3352800" y="5425190"/>
              <a:ext cx="1295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991D416-3BED-483A-9F35-CE07CCF99D8F}"/>
              </a:ext>
            </a:extLst>
          </p:cNvPr>
          <p:cNvSpPr txBox="1"/>
          <p:nvPr/>
        </p:nvSpPr>
        <p:spPr>
          <a:xfrm>
            <a:off x="6381266" y="5195341"/>
            <a:ext cx="27444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  ৫</a:t>
            </a:r>
            <a:endParaRPr lang="en-US" sz="3600" dirty="0"/>
          </a:p>
        </p:txBody>
      </p:sp>
      <p:grpSp>
        <p:nvGrpSpPr>
          <p:cNvPr id="12" name="Group 134">
            <a:extLst>
              <a:ext uri="{FF2B5EF4-FFF2-40B4-BE49-F238E27FC236}">
                <a16:creationId xmlns:a16="http://schemas.microsoft.com/office/drawing/2014/main" id="{88F304BE-36B9-45C0-9FDE-E33FD941AE16}"/>
              </a:ext>
            </a:extLst>
          </p:cNvPr>
          <p:cNvGrpSpPr/>
          <p:nvPr/>
        </p:nvGrpSpPr>
        <p:grpSpPr>
          <a:xfrm>
            <a:off x="3822946" y="5102900"/>
            <a:ext cx="2438400" cy="1066800"/>
            <a:chOff x="2224790" y="4982980"/>
            <a:chExt cx="2438400" cy="1066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064512-40A3-4729-AD8C-9046A5FD6CDB}"/>
                </a:ext>
              </a:extLst>
            </p:cNvPr>
            <p:cNvCxnSpPr/>
            <p:nvPr/>
          </p:nvCxnSpPr>
          <p:spPr>
            <a:xfrm>
              <a:off x="2224790" y="4982980"/>
              <a:ext cx="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9A9031-6938-42AC-9F35-D61AE53BBEEA}"/>
                </a:ext>
              </a:extLst>
            </p:cNvPr>
            <p:cNvCxnSpPr/>
            <p:nvPr/>
          </p:nvCxnSpPr>
          <p:spPr>
            <a:xfrm>
              <a:off x="2224790" y="6034790"/>
              <a:ext cx="243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C7D80E-89B7-4BFB-95B3-A00880F46101}"/>
              </a:ext>
            </a:extLst>
          </p:cNvPr>
          <p:cNvSpPr txBox="1"/>
          <p:nvPr/>
        </p:nvSpPr>
        <p:spPr>
          <a:xfrm>
            <a:off x="6383766" y="5809430"/>
            <a:ext cx="27444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৩০</a:t>
            </a:r>
            <a:endParaRPr lang="en-US" sz="3600" dirty="0"/>
          </a:p>
        </p:txBody>
      </p:sp>
      <p:grpSp>
        <p:nvGrpSpPr>
          <p:cNvPr id="16" name="Group 39">
            <a:extLst>
              <a:ext uri="{FF2B5EF4-FFF2-40B4-BE49-F238E27FC236}">
                <a16:creationId xmlns:a16="http://schemas.microsoft.com/office/drawing/2014/main" id="{46A9F5E3-5B74-4584-A0B8-A15D1A4B9D33}"/>
              </a:ext>
            </a:extLst>
          </p:cNvPr>
          <p:cNvGrpSpPr/>
          <p:nvPr/>
        </p:nvGrpSpPr>
        <p:grpSpPr>
          <a:xfrm>
            <a:off x="2967256" y="764500"/>
            <a:ext cx="2408420" cy="2637020"/>
            <a:chOff x="1524000" y="3458980"/>
            <a:chExt cx="2408420" cy="2637020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4D1ACB83-3E69-4568-A567-794F1B895A32}"/>
                </a:ext>
              </a:extLst>
            </p:cNvPr>
            <p:cNvSpPr/>
            <p:nvPr/>
          </p:nvSpPr>
          <p:spPr>
            <a:xfrm>
              <a:off x="1524000" y="5516380"/>
              <a:ext cx="2408420" cy="5796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71FC96-84C3-44C5-8EA8-D6FB770D6337}"/>
                </a:ext>
              </a:extLst>
            </p:cNvPr>
            <p:cNvSpPr/>
            <p:nvPr/>
          </p:nvSpPr>
          <p:spPr>
            <a:xfrm>
              <a:off x="1586460" y="5669721"/>
              <a:ext cx="2147340" cy="395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6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800AD7-671D-485B-B156-25794BEF126C}"/>
                </a:ext>
              </a:extLst>
            </p:cNvPr>
            <p:cNvCxnSpPr/>
            <p:nvPr/>
          </p:nvCxnSpPr>
          <p:spPr>
            <a:xfrm>
              <a:off x="217982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2C4A5A-D832-44D0-B3C1-58BA533920B2}"/>
                </a:ext>
              </a:extLst>
            </p:cNvPr>
            <p:cNvCxnSpPr/>
            <p:nvPr/>
          </p:nvCxnSpPr>
          <p:spPr>
            <a:xfrm>
              <a:off x="320290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DBE3251-E083-4E25-A36F-7AC995C05542}"/>
              </a:ext>
            </a:extLst>
          </p:cNvPr>
          <p:cNvSpPr/>
          <p:nvPr/>
        </p:nvSpPr>
        <p:spPr>
          <a:xfrm>
            <a:off x="3424456" y="251585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CC4F8A-2271-4D4B-A1E8-09DBD0DD44BF}"/>
              </a:ext>
            </a:extLst>
          </p:cNvPr>
          <p:cNvSpPr/>
          <p:nvPr/>
        </p:nvSpPr>
        <p:spPr>
          <a:xfrm>
            <a:off x="4460026" y="25171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C29A74-5039-4C4B-A891-CBAEA9F2DBB2}"/>
              </a:ext>
            </a:extLst>
          </p:cNvPr>
          <p:cNvSpPr/>
          <p:nvPr/>
        </p:nvSpPr>
        <p:spPr>
          <a:xfrm>
            <a:off x="4461276" y="214859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236FDA-0CC6-4325-AB38-6D0A545D09D4}"/>
              </a:ext>
            </a:extLst>
          </p:cNvPr>
          <p:cNvSpPr/>
          <p:nvPr/>
        </p:nvSpPr>
        <p:spPr>
          <a:xfrm>
            <a:off x="3424456" y="211986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6936678-5AB7-47F3-AC29-64E1356347F0}"/>
              </a:ext>
            </a:extLst>
          </p:cNvPr>
          <p:cNvGraphicFramePr>
            <a:graphicFrameLocks noGrp="1"/>
          </p:cNvGraphicFramePr>
          <p:nvPr/>
        </p:nvGraphicFramePr>
        <p:xfrm>
          <a:off x="6350036" y="1683889"/>
          <a:ext cx="3536430" cy="17138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9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9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9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225207F-7120-4BFE-AB87-6734AE4BC968}"/>
              </a:ext>
            </a:extLst>
          </p:cNvPr>
          <p:cNvSpPr txBox="1"/>
          <p:nvPr/>
        </p:nvSpPr>
        <p:spPr>
          <a:xfrm>
            <a:off x="6350036" y="166015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A7F894-EA12-4820-99B6-91819E22E0F2}"/>
              </a:ext>
            </a:extLst>
          </p:cNvPr>
          <p:cNvSpPr txBox="1"/>
          <p:nvPr/>
        </p:nvSpPr>
        <p:spPr>
          <a:xfrm>
            <a:off x="7541756" y="165266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BFA037-1DF5-47A2-8405-E2807279C3E5}"/>
              </a:ext>
            </a:extLst>
          </p:cNvPr>
          <p:cNvSpPr txBox="1"/>
          <p:nvPr/>
        </p:nvSpPr>
        <p:spPr>
          <a:xfrm>
            <a:off x="6383766" y="276767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AB030-876D-4EAA-AD0E-3533E97C9E22}"/>
              </a:ext>
            </a:extLst>
          </p:cNvPr>
          <p:cNvSpPr txBox="1"/>
          <p:nvPr/>
        </p:nvSpPr>
        <p:spPr>
          <a:xfrm>
            <a:off x="7544256" y="277317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74DA8C-C800-4278-B88D-4C1B4975D5EF}"/>
              </a:ext>
            </a:extLst>
          </p:cNvPr>
          <p:cNvSpPr txBox="1"/>
          <p:nvPr/>
        </p:nvSpPr>
        <p:spPr>
          <a:xfrm>
            <a:off x="6370026" y="219355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DBD319-DDEB-4382-8E09-98F2251A3112}"/>
              </a:ext>
            </a:extLst>
          </p:cNvPr>
          <p:cNvSpPr txBox="1"/>
          <p:nvPr/>
        </p:nvSpPr>
        <p:spPr>
          <a:xfrm>
            <a:off x="7543006" y="2193551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6D11AA-A0F8-4DD7-9B21-5F32316FEA23}"/>
              </a:ext>
            </a:extLst>
          </p:cNvPr>
          <p:cNvSpPr txBox="1"/>
          <p:nvPr/>
        </p:nvSpPr>
        <p:spPr>
          <a:xfrm>
            <a:off x="8732226" y="216357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8B5BD7-F51D-4DE1-8C61-930FB39AFD08}"/>
              </a:ext>
            </a:extLst>
          </p:cNvPr>
          <p:cNvSpPr/>
          <p:nvPr/>
        </p:nvSpPr>
        <p:spPr>
          <a:xfrm>
            <a:off x="3428206" y="172262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0CC2D6-82BF-49D8-955F-800BB852690E}"/>
              </a:ext>
            </a:extLst>
          </p:cNvPr>
          <p:cNvSpPr/>
          <p:nvPr/>
        </p:nvSpPr>
        <p:spPr>
          <a:xfrm>
            <a:off x="4450036" y="17526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B554F2-6E55-4345-83DA-0C8278B56D48}"/>
              </a:ext>
            </a:extLst>
          </p:cNvPr>
          <p:cNvSpPr/>
          <p:nvPr/>
        </p:nvSpPr>
        <p:spPr>
          <a:xfrm>
            <a:off x="4448786" y="13716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7DE289-24C5-428E-BFD2-8A7AF6FDA5A7}"/>
              </a:ext>
            </a:extLst>
          </p:cNvPr>
          <p:cNvSpPr/>
          <p:nvPr/>
        </p:nvSpPr>
        <p:spPr>
          <a:xfrm>
            <a:off x="4450036" y="98935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5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A1989-5C88-42A6-B615-BE2F0E8BE6C4}"/>
              </a:ext>
            </a:extLst>
          </p:cNvPr>
          <p:cNvSpPr txBox="1"/>
          <p:nvPr/>
        </p:nvSpPr>
        <p:spPr>
          <a:xfrm>
            <a:off x="1765546" y="231101"/>
            <a:ext cx="8656820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4F707E-A613-4FB5-AEF8-C9204F254623}"/>
              </a:ext>
            </a:extLst>
          </p:cNvPr>
          <p:cNvSpPr/>
          <p:nvPr/>
        </p:nvSpPr>
        <p:spPr>
          <a:xfrm>
            <a:off x="6155166" y="854440"/>
            <a:ext cx="42672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B22E1-A963-4D45-8B3B-20692D5044FE}"/>
              </a:ext>
            </a:extLst>
          </p:cNvPr>
          <p:cNvSpPr/>
          <p:nvPr/>
        </p:nvSpPr>
        <p:spPr>
          <a:xfrm>
            <a:off x="1738066" y="866930"/>
            <a:ext cx="4267200" cy="28194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7429B1-0888-4C0B-A0D2-99CA57D8C094}"/>
              </a:ext>
            </a:extLst>
          </p:cNvPr>
          <p:cNvGrpSpPr/>
          <p:nvPr/>
        </p:nvGrpSpPr>
        <p:grpSpPr>
          <a:xfrm>
            <a:off x="1631886" y="869430"/>
            <a:ext cx="4387120" cy="2512100"/>
            <a:chOff x="108680" y="869430"/>
            <a:chExt cx="4387120" cy="25121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954602-CCF7-4894-B810-2E613799DDFB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D0BDB6-0CB2-4FAD-BE87-D9E400DBADC4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005015-5187-4C24-AE5C-0411AD6B20AC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6645FC-C5E2-4B7A-91FB-D6FE28254BCC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2C2966-1DFC-4932-BFC5-C3ACF4EC019E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6349DF-B5E0-46D9-B104-02EFC25EB192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C6F76A-F2E7-4D2D-B4F5-58F3BB1D1D27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474174-1999-4B70-A6BF-464E1F8A39DA}"/>
                </a:ext>
              </a:extLst>
            </p:cNvPr>
            <p:cNvSpPr txBox="1"/>
            <p:nvPr/>
          </p:nvSpPr>
          <p:spPr>
            <a:xfrm>
              <a:off x="2208550" y="2284750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 ৭</a:t>
              </a:r>
              <a:endParaRPr lang="en-US" sz="32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F751F2-A060-480C-BA4B-1107769C8481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558623-A11A-46FC-94E4-FF4BA68EE28A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49D74B-E739-40A7-87D6-EC74788868DF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৭০</a:t>
              </a:r>
              <a:endParaRPr lang="en-US" sz="3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EBB732-F047-47D9-A1DA-A9E2C8E70B6F}"/>
              </a:ext>
            </a:extLst>
          </p:cNvPr>
          <p:cNvGrpSpPr/>
          <p:nvPr/>
        </p:nvGrpSpPr>
        <p:grpSpPr>
          <a:xfrm>
            <a:off x="3994086" y="3839980"/>
            <a:ext cx="4387120" cy="2512100"/>
            <a:chOff x="108680" y="869430"/>
            <a:chExt cx="4387120" cy="25121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D746BE-0FED-4CBD-B8C2-79448D5210DC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9E972A-7091-4832-94B9-28EAB61A76F6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E697B6-E386-4548-A442-D51ABC8CB1C8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FBDDE9-E9A2-47C4-B0B3-EE632E699CB4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7138F3-87A4-4DDE-9AC5-B9D1ACE40B01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ADC32C-A741-4189-A3BA-D63BB25E11AA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7D7C09-FAE7-4802-9347-4927FF2360FC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4F5B58-5E7B-4B47-9653-AFB6E50A125C}"/>
                </a:ext>
              </a:extLst>
            </p:cNvPr>
            <p:cNvSpPr txBox="1"/>
            <p:nvPr/>
          </p:nvSpPr>
          <p:spPr>
            <a:xfrm>
              <a:off x="2208550" y="2284750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৮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 ৮</a:t>
              </a:r>
              <a:endParaRPr lang="en-US" sz="32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A0704D-7972-461A-A66C-455DE4C08FA2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0C949D-E3CB-4639-98E7-F2C5444D4ECD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784895-9EDC-477A-BD47-DDDA269C9677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৯০</a:t>
              </a:r>
              <a:endParaRPr lang="en-US" sz="3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8CCDB5-C89E-4A81-A1F1-82250B5916FC}"/>
              </a:ext>
            </a:extLst>
          </p:cNvPr>
          <p:cNvGrpSpPr/>
          <p:nvPr/>
        </p:nvGrpSpPr>
        <p:grpSpPr>
          <a:xfrm>
            <a:off x="6047736" y="899410"/>
            <a:ext cx="4387120" cy="2512100"/>
            <a:chOff x="108680" y="869430"/>
            <a:chExt cx="4387120" cy="25121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FCE5AA-1F75-4A00-A13B-0E93D548DF58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F7E644-D8E7-463D-A51A-58039A9F765B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BA5357-1832-4643-9237-286422563A25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5E59E6-2B43-49DA-9E27-0C2C530A2945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BD189B-CB4A-4302-8F15-5832147EA5C0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32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BDD2B2-4E3D-49C2-B943-081FD10DD6BE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12984A-B2E7-4CF0-A2BD-6BF6AD67F89D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AD98B5-B5A2-4A2C-854D-98FAD9266714}"/>
                </a:ext>
              </a:extLst>
            </p:cNvPr>
            <p:cNvSpPr txBox="1"/>
            <p:nvPr/>
          </p:nvSpPr>
          <p:spPr>
            <a:xfrm>
              <a:off x="2208550" y="2284750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 ০</a:t>
              </a:r>
              <a:endParaRPr lang="en-US" sz="3200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2D9E5B-CCDD-46C2-9893-E287F46D5822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E99A8-8729-4B18-A1CB-46A6F39EF861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6F6E92-DEF7-430F-8394-C653F3BF6EDA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=  ৫০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70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DB6BC-0E20-4F47-BC5C-B27335871F22}"/>
              </a:ext>
            </a:extLst>
          </p:cNvPr>
          <p:cNvSpPr txBox="1"/>
          <p:nvPr/>
        </p:nvSpPr>
        <p:spPr>
          <a:xfrm>
            <a:off x="1414686" y="467961"/>
            <a:ext cx="8656820" cy="58477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:- 		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00E1F-C57A-4B76-80B4-C9CA679FEAAB}"/>
              </a:ext>
            </a:extLst>
          </p:cNvPr>
          <p:cNvSpPr/>
          <p:nvPr/>
        </p:nvSpPr>
        <p:spPr>
          <a:xfrm>
            <a:off x="6713310" y="1185664"/>
            <a:ext cx="4267200" cy="28194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4">
            <a:extLst>
              <a:ext uri="{FF2B5EF4-FFF2-40B4-BE49-F238E27FC236}">
                <a16:creationId xmlns:a16="http://schemas.microsoft.com/office/drawing/2014/main" id="{255EAA78-669B-4520-9DD6-B12ED9A58556}"/>
              </a:ext>
            </a:extLst>
          </p:cNvPr>
          <p:cNvGrpSpPr/>
          <p:nvPr/>
        </p:nvGrpSpPr>
        <p:grpSpPr>
          <a:xfrm>
            <a:off x="1270670" y="1276940"/>
            <a:ext cx="4387120" cy="2512100"/>
            <a:chOff x="108680" y="869430"/>
            <a:chExt cx="4387120" cy="25121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D4BCD-F402-4EEF-A980-868E2CBEB484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D1D823-8336-45F4-A4B5-ADDF42D35561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AE909C-2600-42EC-BE23-A65158BCFA83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079B26-B214-48B8-A3A2-E4E2466DEDE5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A754A3-67F6-4140-9A35-3FCBB4609B31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74AAD0-5023-42F2-B50D-F8E100E12D34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1372A2-14B3-41D5-87CD-9709FC2226A0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F1CC7E-8971-4A5A-9A96-08B66DC9FF16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7AA20F-81E2-43CD-9D87-9F5DFEC56527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633C1-244A-4D56-8A92-A9FB5F757993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20" name="Group 95">
            <a:extLst>
              <a:ext uri="{FF2B5EF4-FFF2-40B4-BE49-F238E27FC236}">
                <a16:creationId xmlns:a16="http://schemas.microsoft.com/office/drawing/2014/main" id="{B624B99D-CFB7-4BAE-B936-7A62A797D623}"/>
              </a:ext>
            </a:extLst>
          </p:cNvPr>
          <p:cNvGrpSpPr/>
          <p:nvPr/>
        </p:nvGrpSpPr>
        <p:grpSpPr>
          <a:xfrm>
            <a:off x="3994086" y="4013244"/>
            <a:ext cx="4387120" cy="2512100"/>
            <a:chOff x="108680" y="869430"/>
            <a:chExt cx="4387120" cy="25121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60D1E2-5021-4B3B-BF91-963F8C8E8DB0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3A9A8-B3EA-4693-A85E-012EF152E210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A17D55-4B7C-4C6B-8B20-74C5062F956A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5C164E-FD8A-4A3B-853F-440FCEFC514C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864259-E814-4CB2-8B09-B3BD1DF21A3A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5038193-1239-4129-B97E-666020B0A70D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4B07F0-D2E4-46EA-B7A1-BA04E07105E8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E590F5-0A81-4FE5-BDF0-BE8ADD320D27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C626DE-4B93-4365-9648-5DD63D087FAE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3B6CAD-3236-49E7-8F42-83AF984D89C5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31" name="Group 107">
            <a:extLst>
              <a:ext uri="{FF2B5EF4-FFF2-40B4-BE49-F238E27FC236}">
                <a16:creationId xmlns:a16="http://schemas.microsoft.com/office/drawing/2014/main" id="{29CBD68C-6A9D-4A2E-A485-0A98450CDAA2}"/>
              </a:ext>
            </a:extLst>
          </p:cNvPr>
          <p:cNvGrpSpPr/>
          <p:nvPr/>
        </p:nvGrpSpPr>
        <p:grpSpPr>
          <a:xfrm>
            <a:off x="6604630" y="1214394"/>
            <a:ext cx="4387120" cy="2512100"/>
            <a:chOff x="108680" y="869430"/>
            <a:chExt cx="4387120" cy="25121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C04BE5-73D9-4C5C-948C-16574CAD1A7E}"/>
                </a:ext>
              </a:extLst>
            </p:cNvPr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E55555-2FC8-4CCB-8E82-D2B7AB2C6B50}"/>
                </a:ext>
              </a:extLst>
            </p:cNvPr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9615CD-57CE-4FB5-9122-5F7CEBF3F2BB}"/>
                </a:ext>
              </a:extLst>
            </p:cNvPr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0E6B77-28FA-4EC3-B9A5-8ED8D5A59763}"/>
                </a:ext>
              </a:extLst>
            </p:cNvPr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B47BCA-CDC3-42CF-974C-C4447859D729}"/>
                </a:ext>
              </a:extLst>
            </p:cNvPr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32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2C57B0-8DEC-4B3E-A870-3AD0358859B5}"/>
                </a:ext>
              </a:extLst>
            </p:cNvPr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DF6AC-C4D2-4E7D-BF64-0ED1F7B05852}"/>
                </a:ext>
              </a:extLst>
            </p:cNvPr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6ABDB0-879E-4366-9468-56CD5DCDBA94}"/>
                </a:ext>
              </a:extLst>
            </p:cNvPr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2446C5-DF78-4B98-AF17-315DCC4130C6}"/>
                </a:ext>
              </a:extLst>
            </p:cNvPr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CA3217-9EAF-40DD-A929-F78619A832BE}"/>
                </a:ext>
              </a:extLst>
            </p:cNvPr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88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-44624"/>
            <a:ext cx="12190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23" y="-286435"/>
            <a:ext cx="4266645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49944" y="528834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F3E47-147F-4FB0-833D-4CA03D46BD28}"/>
              </a:ext>
            </a:extLst>
          </p:cNvPr>
          <p:cNvSpPr/>
          <p:nvPr/>
        </p:nvSpPr>
        <p:spPr>
          <a:xfrm>
            <a:off x="4943078" y="1340768"/>
            <a:ext cx="4003662" cy="2592288"/>
          </a:xfrm>
          <a:prstGeom prst="rect">
            <a:avLst/>
          </a:prstGeom>
          <a:solidFill>
            <a:srgbClr val="6AA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5C76D-FD3C-4682-AAA2-8375226E2D23}"/>
              </a:ext>
            </a:extLst>
          </p:cNvPr>
          <p:cNvSpPr/>
          <p:nvPr/>
        </p:nvSpPr>
        <p:spPr>
          <a:xfrm>
            <a:off x="5462775" y="1478634"/>
            <a:ext cx="29642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– ৩ = 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6C298-AF46-4803-8947-9274F8615DBD}"/>
              </a:ext>
            </a:extLst>
          </p:cNvPr>
          <p:cNvSpPr/>
          <p:nvPr/>
        </p:nvSpPr>
        <p:spPr>
          <a:xfrm>
            <a:off x="5439501" y="2269321"/>
            <a:ext cx="29049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– ৪ = ৩</a:t>
            </a: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3E3CB-7EC2-4A8A-8FAF-8069A6710AE3}"/>
              </a:ext>
            </a:extLst>
          </p:cNvPr>
          <p:cNvSpPr txBox="1"/>
          <p:nvPr/>
        </p:nvSpPr>
        <p:spPr>
          <a:xfrm>
            <a:off x="3716766" y="288658"/>
            <a:ext cx="4253460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৩৩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05E2E-0315-416A-847A-88D10842295F}"/>
              </a:ext>
            </a:extLst>
          </p:cNvPr>
          <p:cNvSpPr/>
          <p:nvPr/>
        </p:nvSpPr>
        <p:spPr>
          <a:xfrm>
            <a:off x="1751806" y="838200"/>
            <a:ext cx="42672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3DA45A88-12C3-4D44-9760-FEF9D055A999}"/>
              </a:ext>
            </a:extLst>
          </p:cNvPr>
          <p:cNvSpPr/>
          <p:nvPr/>
        </p:nvSpPr>
        <p:spPr>
          <a:xfrm>
            <a:off x="1932936" y="2864370"/>
            <a:ext cx="2408420" cy="5796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0AACD-761E-4743-9A35-129629945D2F}"/>
              </a:ext>
            </a:extLst>
          </p:cNvPr>
          <p:cNvSpPr/>
          <p:nvPr/>
        </p:nvSpPr>
        <p:spPr>
          <a:xfrm>
            <a:off x="1995396" y="3017711"/>
            <a:ext cx="2147340" cy="395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7338A9-77E1-4A23-A807-026679BAFB6F}"/>
              </a:ext>
            </a:extLst>
          </p:cNvPr>
          <p:cNvCxnSpPr/>
          <p:nvPr/>
        </p:nvCxnSpPr>
        <p:spPr>
          <a:xfrm>
            <a:off x="2588756" y="990600"/>
            <a:ext cx="0" cy="19499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323A4-797F-4C4A-A1B8-C8AAE063B4D0}"/>
              </a:ext>
            </a:extLst>
          </p:cNvPr>
          <p:cNvCxnSpPr/>
          <p:nvPr/>
        </p:nvCxnSpPr>
        <p:spPr>
          <a:xfrm>
            <a:off x="3551876" y="990600"/>
            <a:ext cx="0" cy="19499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48221F-B793-4E3C-84EB-FECE62951EB0}"/>
              </a:ext>
            </a:extLst>
          </p:cNvPr>
          <p:cNvSpPr/>
          <p:nvPr/>
        </p:nvSpPr>
        <p:spPr>
          <a:xfrm>
            <a:off x="4831036" y="284938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9AC1CF-1C95-4D02-B3BB-2755A0C5D019}"/>
              </a:ext>
            </a:extLst>
          </p:cNvPr>
          <p:cNvSpPr/>
          <p:nvPr/>
        </p:nvSpPr>
        <p:spPr>
          <a:xfrm>
            <a:off x="2438856" y="268199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DB4E95-3B7C-40F3-BF02-0FB117EDED49}"/>
              </a:ext>
            </a:extLst>
          </p:cNvPr>
          <p:cNvSpPr/>
          <p:nvPr/>
        </p:nvSpPr>
        <p:spPr>
          <a:xfrm>
            <a:off x="2437606" y="242466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D6F191-D6F0-43D6-8D2C-726BA4118323}"/>
              </a:ext>
            </a:extLst>
          </p:cNvPr>
          <p:cNvSpPr/>
          <p:nvPr/>
        </p:nvSpPr>
        <p:spPr>
          <a:xfrm>
            <a:off x="2437606" y="217732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2D8ED1-B1CB-43A9-A688-401B91D0B57A}"/>
              </a:ext>
            </a:extLst>
          </p:cNvPr>
          <p:cNvSpPr/>
          <p:nvPr/>
        </p:nvSpPr>
        <p:spPr>
          <a:xfrm>
            <a:off x="2437606" y="192998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86ECB6-6610-4C97-B777-CBF3CADA3F28}"/>
              </a:ext>
            </a:extLst>
          </p:cNvPr>
          <p:cNvSpPr/>
          <p:nvPr/>
        </p:nvSpPr>
        <p:spPr>
          <a:xfrm>
            <a:off x="2437606" y="168264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F85C3F-468D-494D-8FCA-17A70C2E9C69}"/>
              </a:ext>
            </a:extLst>
          </p:cNvPr>
          <p:cNvSpPr/>
          <p:nvPr/>
        </p:nvSpPr>
        <p:spPr>
          <a:xfrm>
            <a:off x="3398226" y="269824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778FA5-47FC-4299-B483-CE67EDCE542E}"/>
              </a:ext>
            </a:extLst>
          </p:cNvPr>
          <p:cNvSpPr/>
          <p:nvPr/>
        </p:nvSpPr>
        <p:spPr>
          <a:xfrm>
            <a:off x="3396976" y="244091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10AD0-9103-4A01-9AC9-43575179AEDC}"/>
              </a:ext>
            </a:extLst>
          </p:cNvPr>
          <p:cNvSpPr/>
          <p:nvPr/>
        </p:nvSpPr>
        <p:spPr>
          <a:xfrm>
            <a:off x="3396976" y="219357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B2FDAF-7253-43BE-A917-917831C71AB2}"/>
              </a:ext>
            </a:extLst>
          </p:cNvPr>
          <p:cNvSpPr/>
          <p:nvPr/>
        </p:nvSpPr>
        <p:spPr>
          <a:xfrm>
            <a:off x="3396976" y="194623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28E84-65C6-4790-9152-3BD4EA66074E}"/>
              </a:ext>
            </a:extLst>
          </p:cNvPr>
          <p:cNvSpPr txBox="1"/>
          <p:nvPr/>
        </p:nvSpPr>
        <p:spPr>
          <a:xfrm>
            <a:off x="4876006" y="278942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54</a:t>
            </a:r>
            <a:endParaRPr lang="en-US" sz="4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04258-0A8E-4EB0-AC48-F27561A2A130}"/>
              </a:ext>
            </a:extLst>
          </p:cNvPr>
          <p:cNvSpPr/>
          <p:nvPr/>
        </p:nvSpPr>
        <p:spPr>
          <a:xfrm>
            <a:off x="1739316" y="3929920"/>
            <a:ext cx="42672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1F51ABFF-C1DD-4A8A-93F1-5E7559CB5D4C}"/>
              </a:ext>
            </a:extLst>
          </p:cNvPr>
          <p:cNvSpPr/>
          <p:nvPr/>
        </p:nvSpPr>
        <p:spPr>
          <a:xfrm>
            <a:off x="1920446" y="5956090"/>
            <a:ext cx="2408420" cy="5796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0D5B42-70B7-47A0-AB3E-CAA390774678}"/>
              </a:ext>
            </a:extLst>
          </p:cNvPr>
          <p:cNvSpPr/>
          <p:nvPr/>
        </p:nvSpPr>
        <p:spPr>
          <a:xfrm>
            <a:off x="1982906" y="6109431"/>
            <a:ext cx="2147340" cy="395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977801-A42C-4746-8CD0-92D9D5C018B0}"/>
              </a:ext>
            </a:extLst>
          </p:cNvPr>
          <p:cNvCxnSpPr/>
          <p:nvPr/>
        </p:nvCxnSpPr>
        <p:spPr>
          <a:xfrm>
            <a:off x="2576266" y="3962400"/>
            <a:ext cx="0" cy="20698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8BFDD1-96FE-498D-9623-C09A2A8D05EE}"/>
              </a:ext>
            </a:extLst>
          </p:cNvPr>
          <p:cNvCxnSpPr/>
          <p:nvPr/>
        </p:nvCxnSpPr>
        <p:spPr>
          <a:xfrm>
            <a:off x="3539386" y="3962400"/>
            <a:ext cx="0" cy="20698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579BC80-0ACC-47EE-BECD-F8F630FADF56}"/>
              </a:ext>
            </a:extLst>
          </p:cNvPr>
          <p:cNvSpPr/>
          <p:nvPr/>
        </p:nvSpPr>
        <p:spPr>
          <a:xfrm>
            <a:off x="4818546" y="59411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E4AB4-EC4E-4E16-9909-FF35D24B7733}"/>
              </a:ext>
            </a:extLst>
          </p:cNvPr>
          <p:cNvSpPr/>
          <p:nvPr/>
        </p:nvSpPr>
        <p:spPr>
          <a:xfrm>
            <a:off x="2426366" y="577371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D84B0F-F47B-4C6F-BA3D-52E309258D40}"/>
              </a:ext>
            </a:extLst>
          </p:cNvPr>
          <p:cNvSpPr/>
          <p:nvPr/>
        </p:nvSpPr>
        <p:spPr>
          <a:xfrm>
            <a:off x="2425116" y="551638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BB73-95E1-400E-88A2-68082148E0A8}"/>
              </a:ext>
            </a:extLst>
          </p:cNvPr>
          <p:cNvSpPr/>
          <p:nvPr/>
        </p:nvSpPr>
        <p:spPr>
          <a:xfrm>
            <a:off x="2425116" y="526904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348857-BC08-45BC-8310-A2268BA019CB}"/>
              </a:ext>
            </a:extLst>
          </p:cNvPr>
          <p:cNvSpPr/>
          <p:nvPr/>
        </p:nvSpPr>
        <p:spPr>
          <a:xfrm>
            <a:off x="2425116" y="502170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7B56F8-AE85-4DF7-984B-E2AE5A898818}"/>
              </a:ext>
            </a:extLst>
          </p:cNvPr>
          <p:cNvSpPr/>
          <p:nvPr/>
        </p:nvSpPr>
        <p:spPr>
          <a:xfrm>
            <a:off x="2425116" y="477436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56C057A-6C16-47E2-9767-6946313C55FD}"/>
              </a:ext>
            </a:extLst>
          </p:cNvPr>
          <p:cNvSpPr/>
          <p:nvPr/>
        </p:nvSpPr>
        <p:spPr>
          <a:xfrm>
            <a:off x="2425116" y="452702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EAF8B9-D8C7-4157-85B4-C9EA643ED193}"/>
              </a:ext>
            </a:extLst>
          </p:cNvPr>
          <p:cNvSpPr/>
          <p:nvPr/>
        </p:nvSpPr>
        <p:spPr>
          <a:xfrm>
            <a:off x="2425116" y="427968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90BF8B-28BC-447C-AAB1-C5A6A244393B}"/>
              </a:ext>
            </a:extLst>
          </p:cNvPr>
          <p:cNvSpPr txBox="1"/>
          <p:nvPr/>
        </p:nvSpPr>
        <p:spPr>
          <a:xfrm>
            <a:off x="4863516" y="588114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70</a:t>
            </a:r>
            <a:endParaRPr lang="en-US" sz="4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C77BC3-74E8-488E-B8D6-A0B563BE3D20}"/>
              </a:ext>
            </a:extLst>
          </p:cNvPr>
          <p:cNvSpPr/>
          <p:nvPr/>
        </p:nvSpPr>
        <p:spPr>
          <a:xfrm>
            <a:off x="6170156" y="838200"/>
            <a:ext cx="42672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8E89E52D-EA64-4176-B3D1-3BB768CEFAF0}"/>
              </a:ext>
            </a:extLst>
          </p:cNvPr>
          <p:cNvSpPr/>
          <p:nvPr/>
        </p:nvSpPr>
        <p:spPr>
          <a:xfrm>
            <a:off x="6351286" y="3029260"/>
            <a:ext cx="2408420" cy="5796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B49315-F706-460F-B6A6-A7D0DD46046B}"/>
              </a:ext>
            </a:extLst>
          </p:cNvPr>
          <p:cNvSpPr/>
          <p:nvPr/>
        </p:nvSpPr>
        <p:spPr>
          <a:xfrm>
            <a:off x="6413746" y="3182601"/>
            <a:ext cx="2147340" cy="395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814656-8775-4D07-BC2E-6C847B405ABE}"/>
              </a:ext>
            </a:extLst>
          </p:cNvPr>
          <p:cNvCxnSpPr/>
          <p:nvPr/>
        </p:nvCxnSpPr>
        <p:spPr>
          <a:xfrm>
            <a:off x="7007106" y="838200"/>
            <a:ext cx="0" cy="2267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D34640-6192-4BCF-8923-D5E11C47348E}"/>
              </a:ext>
            </a:extLst>
          </p:cNvPr>
          <p:cNvCxnSpPr/>
          <p:nvPr/>
        </p:nvCxnSpPr>
        <p:spPr>
          <a:xfrm>
            <a:off x="7970226" y="838200"/>
            <a:ext cx="0" cy="2267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EBC5671-D6E1-4BAF-AA91-3BACAF806FDA}"/>
              </a:ext>
            </a:extLst>
          </p:cNvPr>
          <p:cNvSpPr/>
          <p:nvPr/>
        </p:nvSpPr>
        <p:spPr>
          <a:xfrm>
            <a:off x="9249386" y="287936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9A4B03-8B04-4617-ABC6-0B1F91A8F749}"/>
              </a:ext>
            </a:extLst>
          </p:cNvPr>
          <p:cNvSpPr/>
          <p:nvPr/>
        </p:nvSpPr>
        <p:spPr>
          <a:xfrm>
            <a:off x="6857206" y="284688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0A8503-B2A9-4689-BC3B-BE1F9581B467}"/>
              </a:ext>
            </a:extLst>
          </p:cNvPr>
          <p:cNvSpPr/>
          <p:nvPr/>
        </p:nvSpPr>
        <p:spPr>
          <a:xfrm>
            <a:off x="6855956" y="258955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97D958-01B0-4C73-BE3A-3918C61667C7}"/>
              </a:ext>
            </a:extLst>
          </p:cNvPr>
          <p:cNvSpPr/>
          <p:nvPr/>
        </p:nvSpPr>
        <p:spPr>
          <a:xfrm>
            <a:off x="6855956" y="234221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8B0141C-02A0-44F0-87B3-249F906D3260}"/>
              </a:ext>
            </a:extLst>
          </p:cNvPr>
          <p:cNvSpPr/>
          <p:nvPr/>
        </p:nvSpPr>
        <p:spPr>
          <a:xfrm>
            <a:off x="7816576" y="286313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397BEB-2F11-406C-8763-EEE9DCE2E7BE}"/>
              </a:ext>
            </a:extLst>
          </p:cNvPr>
          <p:cNvSpPr/>
          <p:nvPr/>
        </p:nvSpPr>
        <p:spPr>
          <a:xfrm>
            <a:off x="7815326" y="260580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CD9294-7AAC-452D-A274-BE2539401567}"/>
              </a:ext>
            </a:extLst>
          </p:cNvPr>
          <p:cNvSpPr/>
          <p:nvPr/>
        </p:nvSpPr>
        <p:spPr>
          <a:xfrm>
            <a:off x="7815326" y="235846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DEDD2F-2A98-448B-A78E-2AC3F3C2AB9A}"/>
              </a:ext>
            </a:extLst>
          </p:cNvPr>
          <p:cNvSpPr/>
          <p:nvPr/>
        </p:nvSpPr>
        <p:spPr>
          <a:xfrm>
            <a:off x="7815326" y="211112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D73E33-03E7-4C7F-AA97-24B75CB2FCF8}"/>
              </a:ext>
            </a:extLst>
          </p:cNvPr>
          <p:cNvSpPr/>
          <p:nvPr/>
        </p:nvSpPr>
        <p:spPr>
          <a:xfrm>
            <a:off x="7815326" y="186378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E2D57F4-2928-4710-8903-DB1DDAAD048A}"/>
              </a:ext>
            </a:extLst>
          </p:cNvPr>
          <p:cNvSpPr/>
          <p:nvPr/>
        </p:nvSpPr>
        <p:spPr>
          <a:xfrm>
            <a:off x="7815326" y="161644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B97DF8-A660-46EF-AFEB-4D6B4506970B}"/>
              </a:ext>
            </a:extLst>
          </p:cNvPr>
          <p:cNvSpPr/>
          <p:nvPr/>
        </p:nvSpPr>
        <p:spPr>
          <a:xfrm>
            <a:off x="7815326" y="136910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70C37F-E9D9-4F5E-BA32-E2ED9178ADD1}"/>
              </a:ext>
            </a:extLst>
          </p:cNvPr>
          <p:cNvSpPr txBox="1"/>
          <p:nvPr/>
        </p:nvSpPr>
        <p:spPr>
          <a:xfrm>
            <a:off x="9294356" y="28194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39</a:t>
            </a:r>
            <a:endParaRPr lang="en-US" sz="4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293C8B-F44D-4257-85BD-44448BD05FB6}"/>
              </a:ext>
            </a:extLst>
          </p:cNvPr>
          <p:cNvSpPr/>
          <p:nvPr/>
        </p:nvSpPr>
        <p:spPr>
          <a:xfrm>
            <a:off x="6186396" y="3917430"/>
            <a:ext cx="42672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F2E02BD5-AF99-42EB-A26B-DA5593172C64}"/>
              </a:ext>
            </a:extLst>
          </p:cNvPr>
          <p:cNvSpPr/>
          <p:nvPr/>
        </p:nvSpPr>
        <p:spPr>
          <a:xfrm>
            <a:off x="6367526" y="5943600"/>
            <a:ext cx="2408420" cy="5796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50C1E0-2E34-4F6B-9BC6-1910EF83FE35}"/>
              </a:ext>
            </a:extLst>
          </p:cNvPr>
          <p:cNvSpPr/>
          <p:nvPr/>
        </p:nvSpPr>
        <p:spPr>
          <a:xfrm>
            <a:off x="6429986" y="6096941"/>
            <a:ext cx="2147340" cy="395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65A6B4-2ED6-4FA4-BC6F-4F4E3B3E2D8D}"/>
              </a:ext>
            </a:extLst>
          </p:cNvPr>
          <p:cNvCxnSpPr/>
          <p:nvPr/>
        </p:nvCxnSpPr>
        <p:spPr>
          <a:xfrm>
            <a:off x="7023346" y="3962400"/>
            <a:ext cx="0" cy="2057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01710D-DC6E-4A60-AE3B-1E87A0E0489D}"/>
              </a:ext>
            </a:extLst>
          </p:cNvPr>
          <p:cNvCxnSpPr/>
          <p:nvPr/>
        </p:nvCxnSpPr>
        <p:spPr>
          <a:xfrm>
            <a:off x="7986466" y="3962400"/>
            <a:ext cx="0" cy="2057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4344F082-52B0-4FA1-A27F-D14A2C3017DB}"/>
              </a:ext>
            </a:extLst>
          </p:cNvPr>
          <p:cNvSpPr/>
          <p:nvPr/>
        </p:nvSpPr>
        <p:spPr>
          <a:xfrm>
            <a:off x="9265626" y="592861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B9221C-918A-471B-99E1-0C998DB5385B}"/>
              </a:ext>
            </a:extLst>
          </p:cNvPr>
          <p:cNvSpPr/>
          <p:nvPr/>
        </p:nvSpPr>
        <p:spPr>
          <a:xfrm>
            <a:off x="6873446" y="576122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720E7F1-7652-4A50-BBF8-9E19A1AB4453}"/>
              </a:ext>
            </a:extLst>
          </p:cNvPr>
          <p:cNvSpPr/>
          <p:nvPr/>
        </p:nvSpPr>
        <p:spPr>
          <a:xfrm>
            <a:off x="6872196" y="550389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3AE48D3-3583-4A90-A093-3A13008EFBD3}"/>
              </a:ext>
            </a:extLst>
          </p:cNvPr>
          <p:cNvSpPr/>
          <p:nvPr/>
        </p:nvSpPr>
        <p:spPr>
          <a:xfrm>
            <a:off x="6872196" y="525655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01BDF8-FFAC-4348-9D6F-DE37DDF800A7}"/>
              </a:ext>
            </a:extLst>
          </p:cNvPr>
          <p:cNvSpPr/>
          <p:nvPr/>
        </p:nvSpPr>
        <p:spPr>
          <a:xfrm>
            <a:off x="6872196" y="500921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45949F8-F2A2-4BE9-BB05-68588269EC19}"/>
              </a:ext>
            </a:extLst>
          </p:cNvPr>
          <p:cNvSpPr/>
          <p:nvPr/>
        </p:nvSpPr>
        <p:spPr>
          <a:xfrm>
            <a:off x="6872196" y="476187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EE96C03-CB00-46CE-B4F6-FDD1EFE84CDF}"/>
              </a:ext>
            </a:extLst>
          </p:cNvPr>
          <p:cNvSpPr/>
          <p:nvPr/>
        </p:nvSpPr>
        <p:spPr>
          <a:xfrm>
            <a:off x="6872196" y="451453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1B37066-73F0-434E-B663-6815A3F2C493}"/>
              </a:ext>
            </a:extLst>
          </p:cNvPr>
          <p:cNvSpPr/>
          <p:nvPr/>
        </p:nvSpPr>
        <p:spPr>
          <a:xfrm>
            <a:off x="6872196" y="426719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767C50D-AA2F-448E-8181-0240AC0463FE}"/>
              </a:ext>
            </a:extLst>
          </p:cNvPr>
          <p:cNvSpPr/>
          <p:nvPr/>
        </p:nvSpPr>
        <p:spPr>
          <a:xfrm>
            <a:off x="7832816" y="577747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50A8E5-2D73-4150-9BE6-A9905BFB7ED4}"/>
              </a:ext>
            </a:extLst>
          </p:cNvPr>
          <p:cNvSpPr/>
          <p:nvPr/>
        </p:nvSpPr>
        <p:spPr>
          <a:xfrm>
            <a:off x="7831566" y="552014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D7AC39-D90E-4997-8AD6-517763087E39}"/>
              </a:ext>
            </a:extLst>
          </p:cNvPr>
          <p:cNvSpPr/>
          <p:nvPr/>
        </p:nvSpPr>
        <p:spPr>
          <a:xfrm>
            <a:off x="7831566" y="527280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538890-0EC0-4D02-A005-39CEA74BE398}"/>
              </a:ext>
            </a:extLst>
          </p:cNvPr>
          <p:cNvSpPr/>
          <p:nvPr/>
        </p:nvSpPr>
        <p:spPr>
          <a:xfrm>
            <a:off x="7831566" y="502546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4CE8418-FF62-4BB9-A1DA-A043368EBA6D}"/>
              </a:ext>
            </a:extLst>
          </p:cNvPr>
          <p:cNvSpPr/>
          <p:nvPr/>
        </p:nvSpPr>
        <p:spPr>
          <a:xfrm>
            <a:off x="7831566" y="477812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DAE0A12-5568-437D-BB70-5E35B87B3FE1}"/>
              </a:ext>
            </a:extLst>
          </p:cNvPr>
          <p:cNvSpPr/>
          <p:nvPr/>
        </p:nvSpPr>
        <p:spPr>
          <a:xfrm>
            <a:off x="7831566" y="453078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782A16-81F6-45B9-87D7-5C2AB0B82C4F}"/>
              </a:ext>
            </a:extLst>
          </p:cNvPr>
          <p:cNvSpPr/>
          <p:nvPr/>
        </p:nvSpPr>
        <p:spPr>
          <a:xfrm>
            <a:off x="7831566" y="428344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9FC1E4-EEC4-4927-9913-DCDE65D2A04E}"/>
              </a:ext>
            </a:extLst>
          </p:cNvPr>
          <p:cNvSpPr txBox="1"/>
          <p:nvPr/>
        </p:nvSpPr>
        <p:spPr>
          <a:xfrm>
            <a:off x="9310596" y="586865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88</a:t>
            </a:r>
            <a:endParaRPr lang="en-US" sz="4400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96BD9B6-6B8C-4304-844E-ADC198EACFC1}"/>
              </a:ext>
            </a:extLst>
          </p:cNvPr>
          <p:cNvSpPr/>
          <p:nvPr/>
        </p:nvSpPr>
        <p:spPr>
          <a:xfrm>
            <a:off x="7817826" y="112801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4CD5C1-53E0-4196-9C82-B636E51119D1}"/>
              </a:ext>
            </a:extLst>
          </p:cNvPr>
          <p:cNvSpPr/>
          <p:nvPr/>
        </p:nvSpPr>
        <p:spPr>
          <a:xfrm>
            <a:off x="7817826" y="85319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F4A41A-B6F7-4640-A9ED-7619CCF74188}"/>
              </a:ext>
            </a:extLst>
          </p:cNvPr>
          <p:cNvSpPr/>
          <p:nvPr/>
        </p:nvSpPr>
        <p:spPr>
          <a:xfrm>
            <a:off x="6872196" y="402361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851563-4D48-4F2A-8664-E3B531E309CB}"/>
              </a:ext>
            </a:extLst>
          </p:cNvPr>
          <p:cNvSpPr/>
          <p:nvPr/>
        </p:nvSpPr>
        <p:spPr>
          <a:xfrm>
            <a:off x="7834066" y="403735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6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395860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97" y="28575"/>
            <a:ext cx="2405222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645AE-233C-4E6E-95F9-6B4184275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5" y="2924944"/>
            <a:ext cx="10991502" cy="17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5446" y="3881051"/>
            <a:ext cx="334049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০১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37" y="1760154"/>
            <a:ext cx="1542140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93E54-C91D-46C8-9B09-F8509ABFEF16}"/>
              </a:ext>
            </a:extLst>
          </p:cNvPr>
          <p:cNvSpPr txBox="1"/>
          <p:nvPr/>
        </p:nvSpPr>
        <p:spPr>
          <a:xfrm>
            <a:off x="1008775" y="584537"/>
            <a:ext cx="71555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ছড়াগান</a:t>
            </a:r>
            <a:r>
              <a:rPr lang="en-US" sz="7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7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B8D3601-D762-4F66-86F5-245636DC7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21861"/>
              </p:ext>
            </p:extLst>
          </p:nvPr>
        </p:nvGraphicFramePr>
        <p:xfrm>
          <a:off x="5214938" y="3208338"/>
          <a:ext cx="1758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758960" imgH="440280" progId="Package">
                  <p:embed/>
                </p:oleObj>
              </mc:Choice>
              <mc:Fallback>
                <p:oleObj name="Packager Shell Object" showAsIcon="1" r:id="rId2" imgW="17589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4938" y="3208338"/>
                        <a:ext cx="17589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36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02852" y="3418118"/>
            <a:ext cx="550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38722" y="176528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3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973" y="1945406"/>
            <a:ext cx="721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0" y="2743201"/>
            <a:ext cx="1082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১.1 ৫১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D3AFB-886E-4E89-9A76-55CFDE48B416}"/>
              </a:ext>
            </a:extLst>
          </p:cNvPr>
          <p:cNvSpPr txBox="1"/>
          <p:nvPr/>
        </p:nvSpPr>
        <p:spPr>
          <a:xfrm>
            <a:off x="486618" y="3788814"/>
            <a:ext cx="11703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১.২ ৫১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A3B9E2-E29D-4170-B862-F74297686C89}"/>
              </a:ext>
            </a:extLst>
          </p:cNvPr>
          <p:cNvSpPr txBox="1"/>
          <p:nvPr/>
        </p:nvSpPr>
        <p:spPr>
          <a:xfrm>
            <a:off x="1198662" y="908720"/>
            <a:ext cx="1082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CE89EB9-F5E9-43A1-A6D4-0C3F446FE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0" y="2322602"/>
            <a:ext cx="609600" cy="609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4101C63-AB38-4317-850B-E2783B77A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3" y="2307356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88EBF29-4830-4999-B00F-233CC8B3B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6" y="2322602"/>
            <a:ext cx="609600" cy="6096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B6F6FB4-E810-48CA-9608-5186B9ED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09" y="2322602"/>
            <a:ext cx="6096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AE4C6CC-50E5-4617-9D7D-15C588CBC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42" y="2322602"/>
            <a:ext cx="609600" cy="6096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B4E847A-C0AE-4801-9E4F-73B80F0FC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35" y="2322602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93740C7-3C4C-4449-AA99-40389DB6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28" y="2322602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8AEF29-342D-4079-8CA9-E5F2E1E0A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21" y="2322602"/>
            <a:ext cx="609600" cy="609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53BE4B-D29C-4F57-87F4-7333ECBED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19" y="2322602"/>
            <a:ext cx="609600" cy="609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63BCA8A-33FA-41AF-A727-7FDB14FE2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2315344"/>
            <a:ext cx="609600" cy="6096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54D3224-1B68-4A30-883D-E0BF02761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4" y="2322602"/>
            <a:ext cx="609600" cy="6096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CE38345-88F2-4739-894F-425CA2DFC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7" y="2348880"/>
            <a:ext cx="609600" cy="6096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0E43077-FAA8-408A-8C7E-BF4A9C92A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2315344"/>
            <a:ext cx="609600" cy="6096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ADF993F-B272-47AE-A290-A22788C3A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85" y="3225170"/>
            <a:ext cx="609600" cy="6096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7D88E34-6D39-42B5-A10F-D5B1E46C0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78" y="3209924"/>
            <a:ext cx="609600" cy="6096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84CC033-F7DB-41D5-B112-DB1A215DD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71" y="3225170"/>
            <a:ext cx="609600" cy="6096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F9CB6E5-8133-4ED1-BA61-6383AA6C3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24" y="3225170"/>
            <a:ext cx="609600" cy="6096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2F2AA5A-1186-4CF5-B889-443D457E2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7" y="3225170"/>
            <a:ext cx="609600" cy="6096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7678E66-B916-4EC8-B559-D986F6B33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0" y="3225170"/>
            <a:ext cx="609600" cy="6096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790F55C-4DD7-4E04-BE17-EB0F663B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3" y="3225170"/>
            <a:ext cx="609600" cy="6096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C33244D-EBFE-4FE5-A6D6-BD06E34B2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6" y="3225170"/>
            <a:ext cx="609600" cy="6096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347978B-D2F7-4574-AD12-52D03382E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4" y="3225170"/>
            <a:ext cx="609600" cy="6096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E18097C-C25A-4571-A4CB-09B1A82CF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6" y="3217912"/>
            <a:ext cx="609600" cy="6096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3FBE3C3-64D9-4EA9-9C18-9A88ABB93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99" y="3225170"/>
            <a:ext cx="609600" cy="6096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4322BA4-91C8-45A4-AB14-E7F5A59E3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32" y="3251448"/>
            <a:ext cx="609600" cy="6096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E6F74DA-37D3-41A3-ABB4-191871AB0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7" y="3217912"/>
            <a:ext cx="609600" cy="6096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E3E5DF1-C6BA-4F6D-B1E0-276C87940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62" y="4161274"/>
            <a:ext cx="609600" cy="6096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5510F0B-5DAA-4B06-8A56-E532EEDBA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55" y="4146028"/>
            <a:ext cx="609600" cy="6096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71C5840-31E6-4BED-95CD-5096D7CAD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8" y="4161274"/>
            <a:ext cx="609600" cy="6096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6CCDC18-63DD-425C-809D-DC6158999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1" y="4161274"/>
            <a:ext cx="609600" cy="6096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D12B52A-C5FD-423B-8708-C2C678B01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34" y="4161274"/>
            <a:ext cx="609600" cy="6096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F467A7C-DB8F-4EA1-A4F5-D55711B7F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27" y="4161274"/>
            <a:ext cx="609600" cy="6096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0013AF9-BA21-4F0E-BD61-35D513ECF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20" y="4161274"/>
            <a:ext cx="609600" cy="6096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26A97B4-6B79-4C68-8458-1305E6A4C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13" y="4161274"/>
            <a:ext cx="609600" cy="6096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4394029-8528-4D95-8CC7-901FAF6F1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811" y="4161274"/>
            <a:ext cx="609600" cy="6096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102FF1D-06B6-4371-8F62-498CB1DC8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83" y="4154016"/>
            <a:ext cx="609600" cy="6096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56ECBE6-16D0-4802-8C9A-81595133D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6" y="4161274"/>
            <a:ext cx="609600" cy="6096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89455FA-F077-4459-A23F-E7BD91046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9" y="4187552"/>
            <a:ext cx="609600" cy="6096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1657893E-E4BE-48EA-BB52-5A4E0A328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54" y="4154016"/>
            <a:ext cx="609600" cy="6096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0C0A607-C2FF-4310-B7F9-124128081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0" y="5097378"/>
            <a:ext cx="609600" cy="6096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B6A0B72-9600-466E-B301-F45030949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3" y="5082132"/>
            <a:ext cx="609600" cy="6096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BF6907A-5FB8-4881-828B-F4BB192FA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6" y="5097378"/>
            <a:ext cx="609600" cy="6096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0A47385-184B-4639-B7A0-F1BE3CA2A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09" y="5097378"/>
            <a:ext cx="609600" cy="6096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390F1BB5-CEFA-46F4-BBF0-D004EE432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42" y="5097378"/>
            <a:ext cx="609600" cy="6096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603FB76-BDE3-4B96-99B7-EF0967DFC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35" y="5097378"/>
            <a:ext cx="609600" cy="6096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0F68FCE-9EEB-43CD-9638-61E8B07E9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28" y="5097378"/>
            <a:ext cx="609600" cy="6096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6F530FCE-E769-45FF-847A-80DC30DDF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21" y="5097378"/>
            <a:ext cx="609600" cy="6096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19AB066-63AF-4220-8C50-96735127F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19" y="5097378"/>
            <a:ext cx="609600" cy="6096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BF5C4AA-DB3B-4C08-A4BE-BD40EDD90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5090120"/>
            <a:ext cx="609600" cy="6096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FD9E4114-67F5-4A94-99AA-1EAC42B4D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4" y="5097378"/>
            <a:ext cx="609600" cy="6096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B89A70D-6259-4F5B-9661-B95C694B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7" y="5123656"/>
            <a:ext cx="609600" cy="6096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F01F3F43-B984-474A-A6C6-6D317901C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5090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3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B060CE3-E9D3-4525-85E8-1C143A5B7247}"/>
              </a:ext>
            </a:extLst>
          </p:cNvPr>
          <p:cNvSpPr/>
          <p:nvPr/>
        </p:nvSpPr>
        <p:spPr>
          <a:xfrm>
            <a:off x="961697" y="2257331"/>
            <a:ext cx="2397328" cy="3749331"/>
          </a:xfrm>
          <a:custGeom>
            <a:avLst/>
            <a:gdLst>
              <a:gd name="connsiteX0" fmla="*/ 173420 w 2397328"/>
              <a:gd name="connsiteY0" fmla="*/ 28669 h 3749331"/>
              <a:gd name="connsiteX1" fmla="*/ 1355834 w 2397328"/>
              <a:gd name="connsiteY1" fmla="*/ 44435 h 3749331"/>
              <a:gd name="connsiteX2" fmla="*/ 1387365 w 2397328"/>
              <a:gd name="connsiteY2" fmla="*/ 139028 h 3749331"/>
              <a:gd name="connsiteX3" fmla="*/ 1418896 w 2397328"/>
              <a:gd name="connsiteY3" fmla="*/ 769648 h 3749331"/>
              <a:gd name="connsiteX4" fmla="*/ 1466193 w 2397328"/>
              <a:gd name="connsiteY4" fmla="*/ 911538 h 3749331"/>
              <a:gd name="connsiteX5" fmla="*/ 1513489 w 2397328"/>
              <a:gd name="connsiteY5" fmla="*/ 1053428 h 3749331"/>
              <a:gd name="connsiteX6" fmla="*/ 1545020 w 2397328"/>
              <a:gd name="connsiteY6" fmla="*/ 1148021 h 3749331"/>
              <a:gd name="connsiteX7" fmla="*/ 1560786 w 2397328"/>
              <a:gd name="connsiteY7" fmla="*/ 1226848 h 3749331"/>
              <a:gd name="connsiteX8" fmla="*/ 1592317 w 2397328"/>
              <a:gd name="connsiteY8" fmla="*/ 1321441 h 3749331"/>
              <a:gd name="connsiteX9" fmla="*/ 1623848 w 2397328"/>
              <a:gd name="connsiteY9" fmla="*/ 1699814 h 3749331"/>
              <a:gd name="connsiteX10" fmla="*/ 1639613 w 2397328"/>
              <a:gd name="connsiteY10" fmla="*/ 1762876 h 3749331"/>
              <a:gd name="connsiteX11" fmla="*/ 1655379 w 2397328"/>
              <a:gd name="connsiteY11" fmla="*/ 1810172 h 3749331"/>
              <a:gd name="connsiteX12" fmla="*/ 1718441 w 2397328"/>
              <a:gd name="connsiteY12" fmla="*/ 1825938 h 3749331"/>
              <a:gd name="connsiteX13" fmla="*/ 1828800 w 2397328"/>
              <a:gd name="connsiteY13" fmla="*/ 1841703 h 3749331"/>
              <a:gd name="connsiteX14" fmla="*/ 2128344 w 2397328"/>
              <a:gd name="connsiteY14" fmla="*/ 1857469 h 3749331"/>
              <a:gd name="connsiteX15" fmla="*/ 2207172 w 2397328"/>
              <a:gd name="connsiteY15" fmla="*/ 1936297 h 3749331"/>
              <a:gd name="connsiteX16" fmla="*/ 2286000 w 2397328"/>
              <a:gd name="connsiteY16" fmla="*/ 2015124 h 3749331"/>
              <a:gd name="connsiteX17" fmla="*/ 2301765 w 2397328"/>
              <a:gd name="connsiteY17" fmla="*/ 2062421 h 3749331"/>
              <a:gd name="connsiteX18" fmla="*/ 2349062 w 2397328"/>
              <a:gd name="connsiteY18" fmla="*/ 2109717 h 3749331"/>
              <a:gd name="connsiteX19" fmla="*/ 2380593 w 2397328"/>
              <a:gd name="connsiteY19" fmla="*/ 2157014 h 3749331"/>
              <a:gd name="connsiteX20" fmla="*/ 2380593 w 2397328"/>
              <a:gd name="connsiteY20" fmla="*/ 3134476 h 3749331"/>
              <a:gd name="connsiteX21" fmla="*/ 2364827 w 2397328"/>
              <a:gd name="connsiteY21" fmla="*/ 3229069 h 3749331"/>
              <a:gd name="connsiteX22" fmla="*/ 2301765 w 2397328"/>
              <a:gd name="connsiteY22" fmla="*/ 3323662 h 3749331"/>
              <a:gd name="connsiteX23" fmla="*/ 2286000 w 2397328"/>
              <a:gd name="connsiteY23" fmla="*/ 3370959 h 3749331"/>
              <a:gd name="connsiteX24" fmla="*/ 2222937 w 2397328"/>
              <a:gd name="connsiteY24" fmla="*/ 3449786 h 3749331"/>
              <a:gd name="connsiteX25" fmla="*/ 2191406 w 2397328"/>
              <a:gd name="connsiteY25" fmla="*/ 3544379 h 3749331"/>
              <a:gd name="connsiteX26" fmla="*/ 2175641 w 2397328"/>
              <a:gd name="connsiteY26" fmla="*/ 3591676 h 3749331"/>
              <a:gd name="connsiteX27" fmla="*/ 2128344 w 2397328"/>
              <a:gd name="connsiteY27" fmla="*/ 3623207 h 3749331"/>
              <a:gd name="connsiteX28" fmla="*/ 2081048 w 2397328"/>
              <a:gd name="connsiteY28" fmla="*/ 3638972 h 3749331"/>
              <a:gd name="connsiteX29" fmla="*/ 1592317 w 2397328"/>
              <a:gd name="connsiteY29" fmla="*/ 3670503 h 3749331"/>
              <a:gd name="connsiteX30" fmla="*/ 1450427 w 2397328"/>
              <a:gd name="connsiteY30" fmla="*/ 3686269 h 3749331"/>
              <a:gd name="connsiteX31" fmla="*/ 1403131 w 2397328"/>
              <a:gd name="connsiteY31" fmla="*/ 3702035 h 3749331"/>
              <a:gd name="connsiteX32" fmla="*/ 1308537 w 2397328"/>
              <a:gd name="connsiteY32" fmla="*/ 3717800 h 3749331"/>
              <a:gd name="connsiteX33" fmla="*/ 819806 w 2397328"/>
              <a:gd name="connsiteY33" fmla="*/ 3749331 h 3749331"/>
              <a:gd name="connsiteX34" fmla="*/ 204951 w 2397328"/>
              <a:gd name="connsiteY34" fmla="*/ 3733566 h 3749331"/>
              <a:gd name="connsiteX35" fmla="*/ 157655 w 2397328"/>
              <a:gd name="connsiteY35" fmla="*/ 3717800 h 3749331"/>
              <a:gd name="connsiteX36" fmla="*/ 110358 w 2397328"/>
              <a:gd name="connsiteY36" fmla="*/ 3686269 h 3749331"/>
              <a:gd name="connsiteX37" fmla="*/ 78827 w 2397328"/>
              <a:gd name="connsiteY37" fmla="*/ 3638972 h 3749331"/>
              <a:gd name="connsiteX38" fmla="*/ 63062 w 2397328"/>
              <a:gd name="connsiteY38" fmla="*/ 3591676 h 3749331"/>
              <a:gd name="connsiteX39" fmla="*/ 0 w 2397328"/>
              <a:gd name="connsiteY39" fmla="*/ 3497083 h 3749331"/>
              <a:gd name="connsiteX40" fmla="*/ 15765 w 2397328"/>
              <a:gd name="connsiteY40" fmla="*/ 2693041 h 3749331"/>
              <a:gd name="connsiteX41" fmla="*/ 63062 w 2397328"/>
              <a:gd name="connsiteY41" fmla="*/ 2440793 h 3749331"/>
              <a:gd name="connsiteX42" fmla="*/ 94593 w 2397328"/>
              <a:gd name="connsiteY42" fmla="*/ 2251607 h 3749331"/>
              <a:gd name="connsiteX43" fmla="*/ 110358 w 2397328"/>
              <a:gd name="connsiteY43" fmla="*/ 2141248 h 3749331"/>
              <a:gd name="connsiteX44" fmla="*/ 126124 w 2397328"/>
              <a:gd name="connsiteY44" fmla="*/ 690821 h 3749331"/>
              <a:gd name="connsiteX45" fmla="*/ 141889 w 2397328"/>
              <a:gd name="connsiteY45" fmla="*/ 643524 h 3749331"/>
              <a:gd name="connsiteX46" fmla="*/ 157655 w 2397328"/>
              <a:gd name="connsiteY46" fmla="*/ 485869 h 3749331"/>
              <a:gd name="connsiteX47" fmla="*/ 173420 w 2397328"/>
              <a:gd name="connsiteY47" fmla="*/ 375510 h 3749331"/>
              <a:gd name="connsiteX48" fmla="*/ 173420 w 2397328"/>
              <a:gd name="connsiteY48" fmla="*/ 28669 h 374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97328" h="3749331">
                <a:moveTo>
                  <a:pt x="173420" y="28669"/>
                </a:moveTo>
                <a:cubicBezTo>
                  <a:pt x="370489" y="-26510"/>
                  <a:pt x="963280" y="8748"/>
                  <a:pt x="1355834" y="44435"/>
                </a:cubicBezTo>
                <a:cubicBezTo>
                  <a:pt x="1388934" y="47444"/>
                  <a:pt x="1387365" y="139028"/>
                  <a:pt x="1387365" y="139028"/>
                </a:cubicBezTo>
                <a:cubicBezTo>
                  <a:pt x="1388073" y="154612"/>
                  <a:pt x="1412559" y="718953"/>
                  <a:pt x="1418896" y="769648"/>
                </a:cubicBezTo>
                <a:cubicBezTo>
                  <a:pt x="1418897" y="769654"/>
                  <a:pt x="1458309" y="887887"/>
                  <a:pt x="1466193" y="911538"/>
                </a:cubicBezTo>
                <a:lnTo>
                  <a:pt x="1513489" y="1053428"/>
                </a:lnTo>
                <a:cubicBezTo>
                  <a:pt x="1513493" y="1053441"/>
                  <a:pt x="1545017" y="1148008"/>
                  <a:pt x="1545020" y="1148021"/>
                </a:cubicBezTo>
                <a:cubicBezTo>
                  <a:pt x="1550275" y="1174297"/>
                  <a:pt x="1553735" y="1200996"/>
                  <a:pt x="1560786" y="1226848"/>
                </a:cubicBezTo>
                <a:cubicBezTo>
                  <a:pt x="1569531" y="1258913"/>
                  <a:pt x="1592317" y="1321441"/>
                  <a:pt x="1592317" y="1321441"/>
                </a:cubicBezTo>
                <a:cubicBezTo>
                  <a:pt x="1634578" y="1617279"/>
                  <a:pt x="1572568" y="1161373"/>
                  <a:pt x="1623848" y="1699814"/>
                </a:cubicBezTo>
                <a:cubicBezTo>
                  <a:pt x="1625902" y="1721384"/>
                  <a:pt x="1633660" y="1742042"/>
                  <a:pt x="1639613" y="1762876"/>
                </a:cubicBezTo>
                <a:cubicBezTo>
                  <a:pt x="1644178" y="1778855"/>
                  <a:pt x="1642402" y="1799791"/>
                  <a:pt x="1655379" y="1810172"/>
                </a:cubicBezTo>
                <a:cubicBezTo>
                  <a:pt x="1672299" y="1823708"/>
                  <a:pt x="1697123" y="1822062"/>
                  <a:pt x="1718441" y="1825938"/>
                </a:cubicBezTo>
                <a:cubicBezTo>
                  <a:pt x="1755001" y="1832585"/>
                  <a:pt x="1791750" y="1838853"/>
                  <a:pt x="1828800" y="1841703"/>
                </a:cubicBezTo>
                <a:cubicBezTo>
                  <a:pt x="1928492" y="1849372"/>
                  <a:pt x="2028496" y="1852214"/>
                  <a:pt x="2128344" y="1857469"/>
                </a:cubicBezTo>
                <a:cubicBezTo>
                  <a:pt x="2212424" y="1983590"/>
                  <a:pt x="2102071" y="1831197"/>
                  <a:pt x="2207172" y="1936297"/>
                </a:cubicBezTo>
                <a:cubicBezTo>
                  <a:pt x="2312276" y="2041400"/>
                  <a:pt x="2159874" y="1931041"/>
                  <a:pt x="2286000" y="2015124"/>
                </a:cubicBezTo>
                <a:cubicBezTo>
                  <a:pt x="2291255" y="2030890"/>
                  <a:pt x="2292547" y="2048594"/>
                  <a:pt x="2301765" y="2062421"/>
                </a:cubicBezTo>
                <a:cubicBezTo>
                  <a:pt x="2314132" y="2080972"/>
                  <a:pt x="2334789" y="2092589"/>
                  <a:pt x="2349062" y="2109717"/>
                </a:cubicBezTo>
                <a:cubicBezTo>
                  <a:pt x="2361192" y="2124273"/>
                  <a:pt x="2370083" y="2141248"/>
                  <a:pt x="2380593" y="2157014"/>
                </a:cubicBezTo>
                <a:cubicBezTo>
                  <a:pt x="2399121" y="2638754"/>
                  <a:pt x="2406398" y="2592569"/>
                  <a:pt x="2380593" y="3134476"/>
                </a:cubicBezTo>
                <a:cubicBezTo>
                  <a:pt x="2379073" y="3166406"/>
                  <a:pt x="2377122" y="3199562"/>
                  <a:pt x="2364827" y="3229069"/>
                </a:cubicBezTo>
                <a:cubicBezTo>
                  <a:pt x="2350252" y="3264049"/>
                  <a:pt x="2301765" y="3323662"/>
                  <a:pt x="2301765" y="3323662"/>
                </a:cubicBezTo>
                <a:cubicBezTo>
                  <a:pt x="2296510" y="3339428"/>
                  <a:pt x="2293432" y="3356095"/>
                  <a:pt x="2286000" y="3370959"/>
                </a:cubicBezTo>
                <a:cubicBezTo>
                  <a:pt x="2266112" y="3410735"/>
                  <a:pt x="2252265" y="3420459"/>
                  <a:pt x="2222937" y="3449786"/>
                </a:cubicBezTo>
                <a:lnTo>
                  <a:pt x="2191406" y="3544379"/>
                </a:lnTo>
                <a:cubicBezTo>
                  <a:pt x="2186151" y="3560145"/>
                  <a:pt x="2189468" y="3582458"/>
                  <a:pt x="2175641" y="3591676"/>
                </a:cubicBezTo>
                <a:cubicBezTo>
                  <a:pt x="2159875" y="3602186"/>
                  <a:pt x="2145292" y="3614733"/>
                  <a:pt x="2128344" y="3623207"/>
                </a:cubicBezTo>
                <a:cubicBezTo>
                  <a:pt x="2113480" y="3630639"/>
                  <a:pt x="2097270" y="3635367"/>
                  <a:pt x="2081048" y="3638972"/>
                </a:cubicBezTo>
                <a:cubicBezTo>
                  <a:pt x="1925134" y="3673620"/>
                  <a:pt x="1737154" y="3664710"/>
                  <a:pt x="1592317" y="3670503"/>
                </a:cubicBezTo>
                <a:cubicBezTo>
                  <a:pt x="1545020" y="3675758"/>
                  <a:pt x="1497367" y="3678445"/>
                  <a:pt x="1450427" y="3686269"/>
                </a:cubicBezTo>
                <a:cubicBezTo>
                  <a:pt x="1434035" y="3689001"/>
                  <a:pt x="1419353" y="3698430"/>
                  <a:pt x="1403131" y="3702035"/>
                </a:cubicBezTo>
                <a:cubicBezTo>
                  <a:pt x="1371926" y="3708969"/>
                  <a:pt x="1340223" y="3713575"/>
                  <a:pt x="1308537" y="3717800"/>
                </a:cubicBezTo>
                <a:cubicBezTo>
                  <a:pt x="1116576" y="3743395"/>
                  <a:pt x="1056218" y="3738585"/>
                  <a:pt x="819806" y="3749331"/>
                </a:cubicBezTo>
                <a:cubicBezTo>
                  <a:pt x="614854" y="3744076"/>
                  <a:pt x="409738" y="3743318"/>
                  <a:pt x="204951" y="3733566"/>
                </a:cubicBezTo>
                <a:cubicBezTo>
                  <a:pt x="188352" y="3732776"/>
                  <a:pt x="172519" y="3725232"/>
                  <a:pt x="157655" y="3717800"/>
                </a:cubicBezTo>
                <a:cubicBezTo>
                  <a:pt x="140708" y="3709326"/>
                  <a:pt x="126124" y="3696779"/>
                  <a:pt x="110358" y="3686269"/>
                </a:cubicBezTo>
                <a:cubicBezTo>
                  <a:pt x="99848" y="3670503"/>
                  <a:pt x="87301" y="3655920"/>
                  <a:pt x="78827" y="3638972"/>
                </a:cubicBezTo>
                <a:cubicBezTo>
                  <a:pt x="71395" y="3624108"/>
                  <a:pt x="71132" y="3606203"/>
                  <a:pt x="63062" y="3591676"/>
                </a:cubicBezTo>
                <a:cubicBezTo>
                  <a:pt x="44658" y="3558549"/>
                  <a:pt x="0" y="3497083"/>
                  <a:pt x="0" y="3497083"/>
                </a:cubicBezTo>
                <a:cubicBezTo>
                  <a:pt x="5255" y="3229069"/>
                  <a:pt x="6683" y="2960953"/>
                  <a:pt x="15765" y="2693041"/>
                </a:cubicBezTo>
                <a:cubicBezTo>
                  <a:pt x="22154" y="2504551"/>
                  <a:pt x="36343" y="2627828"/>
                  <a:pt x="63062" y="2440793"/>
                </a:cubicBezTo>
                <a:cubicBezTo>
                  <a:pt x="114586" y="2080116"/>
                  <a:pt x="48486" y="2528253"/>
                  <a:pt x="94593" y="2251607"/>
                </a:cubicBezTo>
                <a:cubicBezTo>
                  <a:pt x="100702" y="2214953"/>
                  <a:pt x="105103" y="2178034"/>
                  <a:pt x="110358" y="2141248"/>
                </a:cubicBezTo>
                <a:cubicBezTo>
                  <a:pt x="115613" y="1657772"/>
                  <a:pt x="115947" y="1174218"/>
                  <a:pt x="126124" y="690821"/>
                </a:cubicBezTo>
                <a:cubicBezTo>
                  <a:pt x="126474" y="674206"/>
                  <a:pt x="139362" y="659949"/>
                  <a:pt x="141889" y="643524"/>
                </a:cubicBezTo>
                <a:cubicBezTo>
                  <a:pt x="149920" y="591324"/>
                  <a:pt x="151484" y="538321"/>
                  <a:pt x="157655" y="485869"/>
                </a:cubicBezTo>
                <a:cubicBezTo>
                  <a:pt x="161997" y="448964"/>
                  <a:pt x="172094" y="412646"/>
                  <a:pt x="173420" y="375510"/>
                </a:cubicBezTo>
                <a:cubicBezTo>
                  <a:pt x="177359" y="265222"/>
                  <a:pt x="-23649" y="83848"/>
                  <a:pt x="173420" y="28669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80AED-E71B-4283-9BA0-A5F7B512D29C}"/>
              </a:ext>
            </a:extLst>
          </p:cNvPr>
          <p:cNvSpPr txBox="1"/>
          <p:nvPr/>
        </p:nvSpPr>
        <p:spPr>
          <a:xfrm>
            <a:off x="1198662" y="908720"/>
            <a:ext cx="1082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আমগুলোকে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EBD07-B372-4B99-9A39-E60671441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0" y="232260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FE381-5170-484F-BDA0-7DC7D3F23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3" y="230735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E4B51-232A-4732-B522-2FF958DFB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6" y="232260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E8B2-93FE-45C9-AF0B-81EAD138E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09" y="2322602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07562-997F-4B36-838E-A3BA2E4D2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42" y="232260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E8CDF-E3FA-4690-BE7E-820FD2D19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35" y="2322602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B3717-D73D-4EC5-A0CE-383B9F69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28" y="2322602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C9D9E-000E-4066-99C3-D60B2B1E7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21" y="2322602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79F02-FB64-4B67-A30B-EC6190780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19" y="2322602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8793F-ED65-461C-A730-8C686A9BD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231534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C78985-0A18-4AC0-83CB-9EC11EA3B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4" y="2322602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E19150-1868-4C67-8B82-26DADCFDE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7" y="234888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1C9435-4CBD-40B4-982E-2F080AA8A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2315344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22327-5E93-48F2-8724-1B9AA57A4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85" y="3225170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8E59-EE14-423C-8FA0-DCA4734AF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78" y="3209924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055A5-0F9D-41DC-BF93-AA07FE3E9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71" y="322517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BC575-A71B-4A3C-B1DF-E8620BDE0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24" y="3225170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0A4AFA-BFC1-479A-9168-42422767E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7" y="3225170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B7DC91-0EDC-420C-89EC-DAA681685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0" y="3225170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FC23F7-33E1-458B-8430-676375E32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3" y="3225170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2FE13-8A4F-43E8-AD7E-3AA119DAF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6" y="322517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78686-8206-4FEC-964F-C3462FAF0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34" y="3225170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2634EC-6F0D-4596-B811-15F1B3036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6" y="3217912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242A56-5E50-4884-934C-1976355AF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99" y="3225170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E23EE5-0559-4809-B63C-5EBF37BE3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32" y="3251448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7246D5-BD07-48D6-8988-A8CFADA6A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7" y="3217912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71A61-F0B1-4781-A06A-00192485F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62" y="4161274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7F6276-B56B-47E9-8AB6-30851070B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55" y="4146028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B654D8-609C-4431-9C92-252054880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8" y="4161274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9A85B-4FC0-4A7B-B892-BB7D4EF4F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1" y="4161274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BD3A80-54BD-43FC-B289-02042DA2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34" y="4161274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56DED9-1431-4537-86D1-6348CFDEF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27" y="4161274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EC723C9-DBA3-4FF9-ACDC-65772DEDE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20" y="4161274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DD1661-8EE8-42C5-AD96-1D8115922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13" y="4161274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02300D-E058-4299-B5DE-6739C7CC1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811" y="4161274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6ADD77-DF72-4B03-B512-CD7BD207F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83" y="4154016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BD44EE-232D-40FE-8751-228EA6678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6" y="4161274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094BB6-B1EA-4DF8-B062-1B06CA5AE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9" y="4187552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20B558-13EE-4A32-B0A1-CAA58C6A3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54" y="4154016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DDAE15-CB52-4D0D-A2BA-D3AB1B0F5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0" y="5097378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DBE2F9-1115-4E4A-9333-B9C482FD0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3" y="5082132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7D20DE-7F14-48E3-919B-CAAB6236C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6" y="5097378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FD7BA1-996A-40AE-AC57-19E11275B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09" y="5097378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D81C1B-F8B6-47C9-8687-FAD1C8E54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42" y="5097378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82AF62-0440-4E34-9963-1C5C13D64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35" y="5097378"/>
            <a:ext cx="609600" cy="609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058188D-9C3B-4FAA-90A0-D17F514D0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28" y="5097378"/>
            <a:ext cx="609600" cy="609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DB2F38-508F-45CC-915A-1F50ECFFC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21" y="5097378"/>
            <a:ext cx="609600" cy="609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6C9FB6-160E-41F1-84B7-73AF61C27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19" y="5097378"/>
            <a:ext cx="609600" cy="609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5F459C-0677-4917-8A17-C122BFAD5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5090120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9DCB30-EC75-4D10-9974-195163DA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4" y="5097378"/>
            <a:ext cx="609600" cy="609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9A2151-F728-496E-A9A9-C2F32ACA8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7" y="5123656"/>
            <a:ext cx="609600" cy="609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074197D-4824-43C3-911C-2071794E7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5090120"/>
            <a:ext cx="609600" cy="609600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D8CDDC0-9667-469B-A814-2A9A625720A4}"/>
              </a:ext>
            </a:extLst>
          </p:cNvPr>
          <p:cNvSpPr/>
          <p:nvPr/>
        </p:nvSpPr>
        <p:spPr>
          <a:xfrm>
            <a:off x="2595770" y="2136736"/>
            <a:ext cx="4441660" cy="1853545"/>
          </a:xfrm>
          <a:custGeom>
            <a:avLst/>
            <a:gdLst>
              <a:gd name="connsiteX0" fmla="*/ 163196 w 4441660"/>
              <a:gd name="connsiteY0" fmla="*/ 86202 h 1853545"/>
              <a:gd name="connsiteX1" fmla="*/ 983002 w 4441660"/>
              <a:gd name="connsiteY1" fmla="*/ 117733 h 1853545"/>
              <a:gd name="connsiteX2" fmla="*/ 1030299 w 4441660"/>
              <a:gd name="connsiteY2" fmla="*/ 133498 h 1853545"/>
              <a:gd name="connsiteX3" fmla="*/ 3473954 w 4441660"/>
              <a:gd name="connsiteY3" fmla="*/ 101967 h 1853545"/>
              <a:gd name="connsiteX4" fmla="*/ 4419885 w 4441660"/>
              <a:gd name="connsiteY4" fmla="*/ 212326 h 1853545"/>
              <a:gd name="connsiteX5" fmla="*/ 4341058 w 4441660"/>
              <a:gd name="connsiteY5" fmla="*/ 701057 h 1853545"/>
              <a:gd name="connsiteX6" fmla="*/ 4277996 w 4441660"/>
              <a:gd name="connsiteY6" fmla="*/ 716823 h 1853545"/>
              <a:gd name="connsiteX7" fmla="*/ 4230699 w 4441660"/>
              <a:gd name="connsiteY7" fmla="*/ 732588 h 1853545"/>
              <a:gd name="connsiteX8" fmla="*/ 4199168 w 4441660"/>
              <a:gd name="connsiteY8" fmla="*/ 779885 h 1853545"/>
              <a:gd name="connsiteX9" fmla="*/ 4120340 w 4441660"/>
              <a:gd name="connsiteY9" fmla="*/ 795650 h 1853545"/>
              <a:gd name="connsiteX10" fmla="*/ 4073044 w 4441660"/>
              <a:gd name="connsiteY10" fmla="*/ 811416 h 1853545"/>
              <a:gd name="connsiteX11" fmla="*/ 4009982 w 4441660"/>
              <a:gd name="connsiteY11" fmla="*/ 827181 h 1853545"/>
              <a:gd name="connsiteX12" fmla="*/ 3915389 w 4441660"/>
              <a:gd name="connsiteY12" fmla="*/ 858712 h 1853545"/>
              <a:gd name="connsiteX13" fmla="*/ 3726202 w 4441660"/>
              <a:gd name="connsiteY13" fmla="*/ 921774 h 1853545"/>
              <a:gd name="connsiteX14" fmla="*/ 3631609 w 4441660"/>
              <a:gd name="connsiteY14" fmla="*/ 953305 h 1853545"/>
              <a:gd name="connsiteX15" fmla="*/ 3568547 w 4441660"/>
              <a:gd name="connsiteY15" fmla="*/ 969071 h 1853545"/>
              <a:gd name="connsiteX16" fmla="*/ 3426658 w 4441660"/>
              <a:gd name="connsiteY16" fmla="*/ 984836 h 1853545"/>
              <a:gd name="connsiteX17" fmla="*/ 3379361 w 4441660"/>
              <a:gd name="connsiteY17" fmla="*/ 1000602 h 1853545"/>
              <a:gd name="connsiteX18" fmla="*/ 3111347 w 4441660"/>
              <a:gd name="connsiteY18" fmla="*/ 1016367 h 1853545"/>
              <a:gd name="connsiteX19" fmla="*/ 3079816 w 4441660"/>
              <a:gd name="connsiteY19" fmla="*/ 1063664 h 1853545"/>
              <a:gd name="connsiteX20" fmla="*/ 3016754 w 4441660"/>
              <a:gd name="connsiteY20" fmla="*/ 1142492 h 1853545"/>
              <a:gd name="connsiteX21" fmla="*/ 3000989 w 4441660"/>
              <a:gd name="connsiteY21" fmla="*/ 1189788 h 1853545"/>
              <a:gd name="connsiteX22" fmla="*/ 2922161 w 4441660"/>
              <a:gd name="connsiteY22" fmla="*/ 1347443 h 1853545"/>
              <a:gd name="connsiteX23" fmla="*/ 2890630 w 4441660"/>
              <a:gd name="connsiteY23" fmla="*/ 1442036 h 1853545"/>
              <a:gd name="connsiteX24" fmla="*/ 2874864 w 4441660"/>
              <a:gd name="connsiteY24" fmla="*/ 1489333 h 1853545"/>
              <a:gd name="connsiteX25" fmla="*/ 2811802 w 4441660"/>
              <a:gd name="connsiteY25" fmla="*/ 1583926 h 1853545"/>
              <a:gd name="connsiteX26" fmla="*/ 2748740 w 4441660"/>
              <a:gd name="connsiteY26" fmla="*/ 1678519 h 1853545"/>
              <a:gd name="connsiteX27" fmla="*/ 2701444 w 4441660"/>
              <a:gd name="connsiteY27" fmla="*/ 1710050 h 1853545"/>
              <a:gd name="connsiteX28" fmla="*/ 2654147 w 4441660"/>
              <a:gd name="connsiteY28" fmla="*/ 1725816 h 1853545"/>
              <a:gd name="connsiteX29" fmla="*/ 2417664 w 4441660"/>
              <a:gd name="connsiteY29" fmla="*/ 1788878 h 1853545"/>
              <a:gd name="connsiteX30" fmla="*/ 1629389 w 4441660"/>
              <a:gd name="connsiteY30" fmla="*/ 1804643 h 1853545"/>
              <a:gd name="connsiteX31" fmla="*/ 1124892 w 4441660"/>
              <a:gd name="connsiteY31" fmla="*/ 1820409 h 1853545"/>
              <a:gd name="connsiteX32" fmla="*/ 935706 w 4441660"/>
              <a:gd name="connsiteY32" fmla="*/ 1836174 h 1853545"/>
              <a:gd name="connsiteX33" fmla="*/ 131664 w 4441660"/>
              <a:gd name="connsiteY33" fmla="*/ 1820409 h 1853545"/>
              <a:gd name="connsiteX34" fmla="*/ 100133 w 4441660"/>
              <a:gd name="connsiteY34" fmla="*/ 1631223 h 1853545"/>
              <a:gd name="connsiteX35" fmla="*/ 68602 w 4441660"/>
              <a:gd name="connsiteY35" fmla="*/ 1394740 h 1853545"/>
              <a:gd name="connsiteX36" fmla="*/ 37071 w 4441660"/>
              <a:gd name="connsiteY36" fmla="*/ 1205554 h 1853545"/>
              <a:gd name="connsiteX37" fmla="*/ 21306 w 4441660"/>
              <a:gd name="connsiteY37" fmla="*/ 1047898 h 1853545"/>
              <a:gd name="connsiteX38" fmla="*/ 5540 w 4441660"/>
              <a:gd name="connsiteY38" fmla="*/ 937540 h 1853545"/>
              <a:gd name="connsiteX39" fmla="*/ 21306 w 4441660"/>
              <a:gd name="connsiteY39" fmla="*/ 180795 h 1853545"/>
              <a:gd name="connsiteX40" fmla="*/ 115899 w 4441660"/>
              <a:gd name="connsiteY40" fmla="*/ 165030 h 1853545"/>
              <a:gd name="connsiteX41" fmla="*/ 147430 w 4441660"/>
              <a:gd name="connsiteY41" fmla="*/ 133498 h 1853545"/>
              <a:gd name="connsiteX42" fmla="*/ 242023 w 4441660"/>
              <a:gd name="connsiteY42" fmla="*/ 101967 h 185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441660" h="1853545">
                <a:moveTo>
                  <a:pt x="163196" y="86202"/>
                </a:moveTo>
                <a:cubicBezTo>
                  <a:pt x="222242" y="87486"/>
                  <a:pt x="742198" y="64221"/>
                  <a:pt x="983002" y="117733"/>
                </a:cubicBezTo>
                <a:cubicBezTo>
                  <a:pt x="999225" y="121338"/>
                  <a:pt x="1014533" y="128243"/>
                  <a:pt x="1030299" y="133498"/>
                </a:cubicBezTo>
                <a:lnTo>
                  <a:pt x="3473954" y="101967"/>
                </a:lnTo>
                <a:cubicBezTo>
                  <a:pt x="4432617" y="97487"/>
                  <a:pt x="4353499" y="-186005"/>
                  <a:pt x="4419885" y="212326"/>
                </a:cubicBezTo>
                <a:cubicBezTo>
                  <a:pt x="4410842" y="343451"/>
                  <a:pt x="4512508" y="627577"/>
                  <a:pt x="4341058" y="701057"/>
                </a:cubicBezTo>
                <a:cubicBezTo>
                  <a:pt x="4321142" y="709592"/>
                  <a:pt x="4298830" y="710870"/>
                  <a:pt x="4277996" y="716823"/>
                </a:cubicBezTo>
                <a:cubicBezTo>
                  <a:pt x="4262017" y="721388"/>
                  <a:pt x="4246465" y="727333"/>
                  <a:pt x="4230699" y="732588"/>
                </a:cubicBezTo>
                <a:cubicBezTo>
                  <a:pt x="4220189" y="748354"/>
                  <a:pt x="4215619" y="770484"/>
                  <a:pt x="4199168" y="779885"/>
                </a:cubicBezTo>
                <a:cubicBezTo>
                  <a:pt x="4175902" y="793180"/>
                  <a:pt x="4146336" y="789151"/>
                  <a:pt x="4120340" y="795650"/>
                </a:cubicBezTo>
                <a:cubicBezTo>
                  <a:pt x="4104218" y="799681"/>
                  <a:pt x="4089023" y="806851"/>
                  <a:pt x="4073044" y="811416"/>
                </a:cubicBezTo>
                <a:cubicBezTo>
                  <a:pt x="4052210" y="817369"/>
                  <a:pt x="4030736" y="820955"/>
                  <a:pt x="4009982" y="827181"/>
                </a:cubicBezTo>
                <a:cubicBezTo>
                  <a:pt x="3978147" y="836731"/>
                  <a:pt x="3946920" y="848202"/>
                  <a:pt x="3915389" y="858712"/>
                </a:cubicBezTo>
                <a:lnTo>
                  <a:pt x="3726202" y="921774"/>
                </a:lnTo>
                <a:lnTo>
                  <a:pt x="3631609" y="953305"/>
                </a:lnTo>
                <a:cubicBezTo>
                  <a:pt x="3610588" y="958560"/>
                  <a:pt x="3589963" y="965776"/>
                  <a:pt x="3568547" y="969071"/>
                </a:cubicBezTo>
                <a:cubicBezTo>
                  <a:pt x="3521513" y="976307"/>
                  <a:pt x="3473954" y="979581"/>
                  <a:pt x="3426658" y="984836"/>
                </a:cubicBezTo>
                <a:cubicBezTo>
                  <a:pt x="3410892" y="990091"/>
                  <a:pt x="3395897" y="998948"/>
                  <a:pt x="3379361" y="1000602"/>
                </a:cubicBezTo>
                <a:cubicBezTo>
                  <a:pt x="3290313" y="1009507"/>
                  <a:pt x="3198920" y="997931"/>
                  <a:pt x="3111347" y="1016367"/>
                </a:cubicBezTo>
                <a:cubicBezTo>
                  <a:pt x="3092806" y="1020270"/>
                  <a:pt x="3090326" y="1047898"/>
                  <a:pt x="3079816" y="1063664"/>
                </a:cubicBezTo>
                <a:cubicBezTo>
                  <a:pt x="3040191" y="1182544"/>
                  <a:pt x="3098252" y="1040621"/>
                  <a:pt x="3016754" y="1142492"/>
                </a:cubicBezTo>
                <a:cubicBezTo>
                  <a:pt x="3006373" y="1155469"/>
                  <a:pt x="3007953" y="1174699"/>
                  <a:pt x="3000989" y="1189788"/>
                </a:cubicBezTo>
                <a:cubicBezTo>
                  <a:pt x="2976367" y="1243135"/>
                  <a:pt x="2940741" y="1291703"/>
                  <a:pt x="2922161" y="1347443"/>
                </a:cubicBezTo>
                <a:lnTo>
                  <a:pt x="2890630" y="1442036"/>
                </a:lnTo>
                <a:cubicBezTo>
                  <a:pt x="2885375" y="1457802"/>
                  <a:pt x="2884082" y="1475506"/>
                  <a:pt x="2874864" y="1489333"/>
                </a:cubicBezTo>
                <a:lnTo>
                  <a:pt x="2811802" y="1583926"/>
                </a:lnTo>
                <a:cubicBezTo>
                  <a:pt x="2811801" y="1583927"/>
                  <a:pt x="2748742" y="1678518"/>
                  <a:pt x="2748740" y="1678519"/>
                </a:cubicBezTo>
                <a:cubicBezTo>
                  <a:pt x="2732975" y="1689029"/>
                  <a:pt x="2718391" y="1701576"/>
                  <a:pt x="2701444" y="1710050"/>
                </a:cubicBezTo>
                <a:cubicBezTo>
                  <a:pt x="2686580" y="1717482"/>
                  <a:pt x="2669913" y="1720561"/>
                  <a:pt x="2654147" y="1725816"/>
                </a:cubicBezTo>
                <a:cubicBezTo>
                  <a:pt x="2586513" y="1827266"/>
                  <a:pt x="2634620" y="1781991"/>
                  <a:pt x="2417664" y="1788878"/>
                </a:cubicBezTo>
                <a:cubicBezTo>
                  <a:pt x="2154985" y="1797217"/>
                  <a:pt x="1892122" y="1798235"/>
                  <a:pt x="1629389" y="1804643"/>
                </a:cubicBezTo>
                <a:lnTo>
                  <a:pt x="1124892" y="1820409"/>
                </a:lnTo>
                <a:cubicBezTo>
                  <a:pt x="1061830" y="1825664"/>
                  <a:pt x="998987" y="1836174"/>
                  <a:pt x="935706" y="1836174"/>
                </a:cubicBezTo>
                <a:cubicBezTo>
                  <a:pt x="667640" y="1836174"/>
                  <a:pt x="392012" y="1884268"/>
                  <a:pt x="131664" y="1820409"/>
                </a:cubicBezTo>
                <a:cubicBezTo>
                  <a:pt x="69573" y="1805179"/>
                  <a:pt x="107193" y="1694764"/>
                  <a:pt x="100133" y="1631223"/>
                </a:cubicBezTo>
                <a:cubicBezTo>
                  <a:pt x="45722" y="1141511"/>
                  <a:pt x="115780" y="1748574"/>
                  <a:pt x="68602" y="1394740"/>
                </a:cubicBezTo>
                <a:cubicBezTo>
                  <a:pt x="45134" y="1218731"/>
                  <a:pt x="69935" y="1304142"/>
                  <a:pt x="37071" y="1205554"/>
                </a:cubicBezTo>
                <a:cubicBezTo>
                  <a:pt x="31816" y="1153002"/>
                  <a:pt x="27477" y="1100350"/>
                  <a:pt x="21306" y="1047898"/>
                </a:cubicBezTo>
                <a:cubicBezTo>
                  <a:pt x="16964" y="1010993"/>
                  <a:pt x="5540" y="974699"/>
                  <a:pt x="5540" y="937540"/>
                </a:cubicBezTo>
                <a:cubicBezTo>
                  <a:pt x="5540" y="685237"/>
                  <a:pt x="-14375" y="430562"/>
                  <a:pt x="21306" y="180795"/>
                </a:cubicBezTo>
                <a:cubicBezTo>
                  <a:pt x="25827" y="149150"/>
                  <a:pt x="84368" y="170285"/>
                  <a:pt x="115899" y="165030"/>
                </a:cubicBezTo>
                <a:cubicBezTo>
                  <a:pt x="126409" y="154519"/>
                  <a:pt x="134135" y="140146"/>
                  <a:pt x="147430" y="133498"/>
                </a:cubicBezTo>
                <a:cubicBezTo>
                  <a:pt x="177158" y="118634"/>
                  <a:pt x="242023" y="101967"/>
                  <a:pt x="242023" y="10196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A599680-1294-4506-A58E-E38204A2B6EF}"/>
              </a:ext>
            </a:extLst>
          </p:cNvPr>
          <p:cNvSpPr/>
          <p:nvPr/>
        </p:nvSpPr>
        <p:spPr>
          <a:xfrm>
            <a:off x="3293481" y="3168869"/>
            <a:ext cx="3769471" cy="2822028"/>
          </a:xfrm>
          <a:custGeom>
            <a:avLst/>
            <a:gdLst>
              <a:gd name="connsiteX0" fmla="*/ 2350574 w 3769471"/>
              <a:gd name="connsiteY0" fmla="*/ 583324 h 2822028"/>
              <a:gd name="connsiteX1" fmla="*/ 2334809 w 3769471"/>
              <a:gd name="connsiteY1" fmla="*/ 504497 h 2822028"/>
              <a:gd name="connsiteX2" fmla="*/ 2366340 w 3769471"/>
              <a:gd name="connsiteY2" fmla="*/ 457200 h 2822028"/>
              <a:gd name="connsiteX3" fmla="*/ 2382105 w 3769471"/>
              <a:gd name="connsiteY3" fmla="*/ 409903 h 2822028"/>
              <a:gd name="connsiteX4" fmla="*/ 2413636 w 3769471"/>
              <a:gd name="connsiteY4" fmla="*/ 362607 h 2822028"/>
              <a:gd name="connsiteX5" fmla="*/ 2429402 w 3769471"/>
              <a:gd name="connsiteY5" fmla="*/ 315310 h 2822028"/>
              <a:gd name="connsiteX6" fmla="*/ 2476698 w 3769471"/>
              <a:gd name="connsiteY6" fmla="*/ 283779 h 2822028"/>
              <a:gd name="connsiteX7" fmla="*/ 2555526 w 3769471"/>
              <a:gd name="connsiteY7" fmla="*/ 141890 h 2822028"/>
              <a:gd name="connsiteX8" fmla="*/ 2602822 w 3769471"/>
              <a:gd name="connsiteY8" fmla="*/ 110359 h 2822028"/>
              <a:gd name="connsiteX9" fmla="*/ 2728947 w 3769471"/>
              <a:gd name="connsiteY9" fmla="*/ 94593 h 2822028"/>
              <a:gd name="connsiteX10" fmla="*/ 2870836 w 3769471"/>
              <a:gd name="connsiteY10" fmla="*/ 63062 h 2822028"/>
              <a:gd name="connsiteX11" fmla="*/ 2918133 w 3769471"/>
              <a:gd name="connsiteY11" fmla="*/ 47297 h 2822028"/>
              <a:gd name="connsiteX12" fmla="*/ 3154616 w 3769471"/>
              <a:gd name="connsiteY12" fmla="*/ 31531 h 2822028"/>
              <a:gd name="connsiteX13" fmla="*/ 3343802 w 3769471"/>
              <a:gd name="connsiteY13" fmla="*/ 15765 h 2822028"/>
              <a:gd name="connsiteX14" fmla="*/ 3580285 w 3769471"/>
              <a:gd name="connsiteY14" fmla="*/ 0 h 2822028"/>
              <a:gd name="connsiteX15" fmla="*/ 3690643 w 3769471"/>
              <a:gd name="connsiteY15" fmla="*/ 15765 h 2822028"/>
              <a:gd name="connsiteX16" fmla="*/ 3769471 w 3769471"/>
              <a:gd name="connsiteY16" fmla="*/ 157655 h 2822028"/>
              <a:gd name="connsiteX17" fmla="*/ 3753705 w 3769471"/>
              <a:gd name="connsiteY17" fmla="*/ 504497 h 2822028"/>
              <a:gd name="connsiteX18" fmla="*/ 3722174 w 3769471"/>
              <a:gd name="connsiteY18" fmla="*/ 551793 h 2822028"/>
              <a:gd name="connsiteX19" fmla="*/ 3627581 w 3769471"/>
              <a:gd name="connsiteY19" fmla="*/ 614855 h 2822028"/>
              <a:gd name="connsiteX20" fmla="*/ 3548753 w 3769471"/>
              <a:gd name="connsiteY20" fmla="*/ 677917 h 2822028"/>
              <a:gd name="connsiteX21" fmla="*/ 3517222 w 3769471"/>
              <a:gd name="connsiteY21" fmla="*/ 725214 h 2822028"/>
              <a:gd name="connsiteX22" fmla="*/ 3422629 w 3769471"/>
              <a:gd name="connsiteY22" fmla="*/ 756745 h 2822028"/>
              <a:gd name="connsiteX23" fmla="*/ 3391098 w 3769471"/>
              <a:gd name="connsiteY23" fmla="*/ 804041 h 2822028"/>
              <a:gd name="connsiteX24" fmla="*/ 3343802 w 3769471"/>
              <a:gd name="connsiteY24" fmla="*/ 819807 h 2822028"/>
              <a:gd name="connsiteX25" fmla="*/ 3296505 w 3769471"/>
              <a:gd name="connsiteY25" fmla="*/ 851338 h 2822028"/>
              <a:gd name="connsiteX26" fmla="*/ 3233443 w 3769471"/>
              <a:gd name="connsiteY26" fmla="*/ 898634 h 2822028"/>
              <a:gd name="connsiteX27" fmla="*/ 3186147 w 3769471"/>
              <a:gd name="connsiteY27" fmla="*/ 945931 h 2822028"/>
              <a:gd name="connsiteX28" fmla="*/ 3091553 w 3769471"/>
              <a:gd name="connsiteY28" fmla="*/ 1008993 h 2822028"/>
              <a:gd name="connsiteX29" fmla="*/ 3060022 w 3769471"/>
              <a:gd name="connsiteY29" fmla="*/ 1103586 h 2822028"/>
              <a:gd name="connsiteX30" fmla="*/ 3044257 w 3769471"/>
              <a:gd name="connsiteY30" fmla="*/ 1150883 h 2822028"/>
              <a:gd name="connsiteX31" fmla="*/ 3028491 w 3769471"/>
              <a:gd name="connsiteY31" fmla="*/ 1213945 h 2822028"/>
              <a:gd name="connsiteX32" fmla="*/ 2996960 w 3769471"/>
              <a:gd name="connsiteY32" fmla="*/ 1308538 h 2822028"/>
              <a:gd name="connsiteX33" fmla="*/ 2981195 w 3769471"/>
              <a:gd name="connsiteY33" fmla="*/ 1450428 h 2822028"/>
              <a:gd name="connsiteX34" fmla="*/ 2949664 w 3769471"/>
              <a:gd name="connsiteY34" fmla="*/ 1797269 h 2822028"/>
              <a:gd name="connsiteX35" fmla="*/ 2918133 w 3769471"/>
              <a:gd name="connsiteY35" fmla="*/ 2569779 h 2822028"/>
              <a:gd name="connsiteX36" fmla="*/ 2886602 w 3769471"/>
              <a:gd name="connsiteY36" fmla="*/ 2727434 h 2822028"/>
              <a:gd name="connsiteX37" fmla="*/ 2823540 w 3769471"/>
              <a:gd name="connsiteY37" fmla="*/ 2822028 h 2822028"/>
              <a:gd name="connsiteX38" fmla="*/ 442947 w 3769471"/>
              <a:gd name="connsiteY38" fmla="*/ 2806262 h 2822028"/>
              <a:gd name="connsiteX39" fmla="*/ 285291 w 3769471"/>
              <a:gd name="connsiteY39" fmla="*/ 2774731 h 2822028"/>
              <a:gd name="connsiteX40" fmla="*/ 222229 w 3769471"/>
              <a:gd name="connsiteY40" fmla="*/ 2758965 h 2822028"/>
              <a:gd name="connsiteX41" fmla="*/ 127636 w 3769471"/>
              <a:gd name="connsiteY41" fmla="*/ 2727434 h 2822028"/>
              <a:gd name="connsiteX42" fmla="*/ 64574 w 3769471"/>
              <a:gd name="connsiteY42" fmla="*/ 2632841 h 2822028"/>
              <a:gd name="connsiteX43" fmla="*/ 33043 w 3769471"/>
              <a:gd name="connsiteY43" fmla="*/ 2585545 h 2822028"/>
              <a:gd name="connsiteX44" fmla="*/ 1512 w 3769471"/>
              <a:gd name="connsiteY44" fmla="*/ 2443655 h 2822028"/>
              <a:gd name="connsiteX45" fmla="*/ 33043 w 3769471"/>
              <a:gd name="connsiteY45" fmla="*/ 2002221 h 2822028"/>
              <a:gd name="connsiteX46" fmla="*/ 80340 w 3769471"/>
              <a:gd name="connsiteY46" fmla="*/ 1860331 h 2822028"/>
              <a:gd name="connsiteX47" fmla="*/ 96105 w 3769471"/>
              <a:gd name="connsiteY47" fmla="*/ 1813034 h 2822028"/>
              <a:gd name="connsiteX48" fmla="*/ 111871 w 3769471"/>
              <a:gd name="connsiteY48" fmla="*/ 1765738 h 2822028"/>
              <a:gd name="connsiteX49" fmla="*/ 143402 w 3769471"/>
              <a:gd name="connsiteY49" fmla="*/ 1560786 h 2822028"/>
              <a:gd name="connsiteX50" fmla="*/ 174933 w 3769471"/>
              <a:gd name="connsiteY50" fmla="*/ 1466193 h 2822028"/>
              <a:gd name="connsiteX51" fmla="*/ 222229 w 3769471"/>
              <a:gd name="connsiteY51" fmla="*/ 1150883 h 2822028"/>
              <a:gd name="connsiteX52" fmla="*/ 285291 w 3769471"/>
              <a:gd name="connsiteY52" fmla="*/ 977462 h 2822028"/>
              <a:gd name="connsiteX53" fmla="*/ 647898 w 3769471"/>
              <a:gd name="connsiteY53" fmla="*/ 930165 h 2822028"/>
              <a:gd name="connsiteX54" fmla="*/ 1609595 w 3769471"/>
              <a:gd name="connsiteY54" fmla="*/ 914400 h 2822028"/>
              <a:gd name="connsiteX55" fmla="*/ 1751485 w 3769471"/>
              <a:gd name="connsiteY55" fmla="*/ 882869 h 2822028"/>
              <a:gd name="connsiteX56" fmla="*/ 1940671 w 3769471"/>
              <a:gd name="connsiteY56" fmla="*/ 851338 h 2822028"/>
              <a:gd name="connsiteX57" fmla="*/ 1987967 w 3769471"/>
              <a:gd name="connsiteY57" fmla="*/ 835572 h 2822028"/>
              <a:gd name="connsiteX58" fmla="*/ 2082560 w 3769471"/>
              <a:gd name="connsiteY58" fmla="*/ 772510 h 2822028"/>
              <a:gd name="connsiteX59" fmla="*/ 2161388 w 3769471"/>
              <a:gd name="connsiteY59" fmla="*/ 693683 h 2822028"/>
              <a:gd name="connsiteX60" fmla="*/ 2255981 w 3769471"/>
              <a:gd name="connsiteY60" fmla="*/ 614855 h 2822028"/>
              <a:gd name="connsiteX61" fmla="*/ 2303278 w 3769471"/>
              <a:gd name="connsiteY61" fmla="*/ 520262 h 2822028"/>
              <a:gd name="connsiteX62" fmla="*/ 2334809 w 3769471"/>
              <a:gd name="connsiteY62" fmla="*/ 472965 h 28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769471" h="2822028">
                <a:moveTo>
                  <a:pt x="2350574" y="583324"/>
                </a:moveTo>
                <a:cubicBezTo>
                  <a:pt x="2345319" y="557048"/>
                  <a:pt x="2331485" y="531086"/>
                  <a:pt x="2334809" y="504497"/>
                </a:cubicBezTo>
                <a:cubicBezTo>
                  <a:pt x="2337159" y="485695"/>
                  <a:pt x="2357866" y="474148"/>
                  <a:pt x="2366340" y="457200"/>
                </a:cubicBezTo>
                <a:cubicBezTo>
                  <a:pt x="2373772" y="442336"/>
                  <a:pt x="2374673" y="424767"/>
                  <a:pt x="2382105" y="409903"/>
                </a:cubicBezTo>
                <a:cubicBezTo>
                  <a:pt x="2390579" y="392956"/>
                  <a:pt x="2405162" y="379554"/>
                  <a:pt x="2413636" y="362607"/>
                </a:cubicBezTo>
                <a:cubicBezTo>
                  <a:pt x="2421068" y="347743"/>
                  <a:pt x="2419021" y="328287"/>
                  <a:pt x="2429402" y="315310"/>
                </a:cubicBezTo>
                <a:cubicBezTo>
                  <a:pt x="2441238" y="300514"/>
                  <a:pt x="2460933" y="294289"/>
                  <a:pt x="2476698" y="283779"/>
                </a:cubicBezTo>
                <a:cubicBezTo>
                  <a:pt x="2507162" y="192388"/>
                  <a:pt x="2490172" y="196351"/>
                  <a:pt x="2555526" y="141890"/>
                </a:cubicBezTo>
                <a:cubicBezTo>
                  <a:pt x="2570082" y="129760"/>
                  <a:pt x="2584542" y="115344"/>
                  <a:pt x="2602822" y="110359"/>
                </a:cubicBezTo>
                <a:cubicBezTo>
                  <a:pt x="2643698" y="99211"/>
                  <a:pt x="2686905" y="99848"/>
                  <a:pt x="2728947" y="94593"/>
                </a:cubicBezTo>
                <a:cubicBezTo>
                  <a:pt x="2835416" y="59104"/>
                  <a:pt x="2704361" y="100056"/>
                  <a:pt x="2870836" y="63062"/>
                </a:cubicBezTo>
                <a:cubicBezTo>
                  <a:pt x="2887059" y="59457"/>
                  <a:pt x="2901616" y="49132"/>
                  <a:pt x="2918133" y="47297"/>
                </a:cubicBezTo>
                <a:cubicBezTo>
                  <a:pt x="2996652" y="38573"/>
                  <a:pt x="3075829" y="37367"/>
                  <a:pt x="3154616" y="31531"/>
                </a:cubicBezTo>
                <a:lnTo>
                  <a:pt x="3343802" y="15765"/>
                </a:lnTo>
                <a:lnTo>
                  <a:pt x="3580285" y="0"/>
                </a:lnTo>
                <a:cubicBezTo>
                  <a:pt x="3617071" y="5255"/>
                  <a:pt x="3659293" y="-4185"/>
                  <a:pt x="3690643" y="15765"/>
                </a:cubicBezTo>
                <a:cubicBezTo>
                  <a:pt x="3736511" y="44954"/>
                  <a:pt x="3753303" y="109153"/>
                  <a:pt x="3769471" y="157655"/>
                </a:cubicBezTo>
                <a:cubicBezTo>
                  <a:pt x="3764216" y="273269"/>
                  <a:pt x="3767494" y="389588"/>
                  <a:pt x="3753705" y="504497"/>
                </a:cubicBezTo>
                <a:cubicBezTo>
                  <a:pt x="3751447" y="523310"/>
                  <a:pt x="3736434" y="539316"/>
                  <a:pt x="3722174" y="551793"/>
                </a:cubicBezTo>
                <a:cubicBezTo>
                  <a:pt x="3693655" y="576747"/>
                  <a:pt x="3627581" y="614855"/>
                  <a:pt x="3627581" y="614855"/>
                </a:cubicBezTo>
                <a:cubicBezTo>
                  <a:pt x="3537217" y="750402"/>
                  <a:pt x="3657540" y="590888"/>
                  <a:pt x="3548753" y="677917"/>
                </a:cubicBezTo>
                <a:cubicBezTo>
                  <a:pt x="3533957" y="689754"/>
                  <a:pt x="3533290" y="715172"/>
                  <a:pt x="3517222" y="725214"/>
                </a:cubicBezTo>
                <a:cubicBezTo>
                  <a:pt x="3489037" y="742829"/>
                  <a:pt x="3422629" y="756745"/>
                  <a:pt x="3422629" y="756745"/>
                </a:cubicBezTo>
                <a:cubicBezTo>
                  <a:pt x="3412119" y="772510"/>
                  <a:pt x="3405894" y="792204"/>
                  <a:pt x="3391098" y="804041"/>
                </a:cubicBezTo>
                <a:cubicBezTo>
                  <a:pt x="3378121" y="814422"/>
                  <a:pt x="3358666" y="812375"/>
                  <a:pt x="3343802" y="819807"/>
                </a:cubicBezTo>
                <a:cubicBezTo>
                  <a:pt x="3326855" y="828281"/>
                  <a:pt x="3311924" y="840325"/>
                  <a:pt x="3296505" y="851338"/>
                </a:cubicBezTo>
                <a:cubicBezTo>
                  <a:pt x="3275123" y="866610"/>
                  <a:pt x="3253393" y="881534"/>
                  <a:pt x="3233443" y="898634"/>
                </a:cubicBezTo>
                <a:cubicBezTo>
                  <a:pt x="3216515" y="913144"/>
                  <a:pt x="3204290" y="932972"/>
                  <a:pt x="3186147" y="945931"/>
                </a:cubicBezTo>
                <a:cubicBezTo>
                  <a:pt x="3052513" y="1041385"/>
                  <a:pt x="3175930" y="924619"/>
                  <a:pt x="3091553" y="1008993"/>
                </a:cubicBezTo>
                <a:lnTo>
                  <a:pt x="3060022" y="1103586"/>
                </a:lnTo>
                <a:cubicBezTo>
                  <a:pt x="3054767" y="1119352"/>
                  <a:pt x="3048288" y="1134761"/>
                  <a:pt x="3044257" y="1150883"/>
                </a:cubicBezTo>
                <a:cubicBezTo>
                  <a:pt x="3039002" y="1171904"/>
                  <a:pt x="3034717" y="1193191"/>
                  <a:pt x="3028491" y="1213945"/>
                </a:cubicBezTo>
                <a:cubicBezTo>
                  <a:pt x="3018940" y="1245780"/>
                  <a:pt x="2996960" y="1308538"/>
                  <a:pt x="2996960" y="1308538"/>
                </a:cubicBezTo>
                <a:cubicBezTo>
                  <a:pt x="2991705" y="1355835"/>
                  <a:pt x="2984585" y="1402961"/>
                  <a:pt x="2981195" y="1450428"/>
                </a:cubicBezTo>
                <a:cubicBezTo>
                  <a:pt x="2956993" y="1789256"/>
                  <a:pt x="2998303" y="1651345"/>
                  <a:pt x="2949664" y="1797269"/>
                </a:cubicBezTo>
                <a:cubicBezTo>
                  <a:pt x="2903656" y="2165324"/>
                  <a:pt x="2952780" y="1738250"/>
                  <a:pt x="2918133" y="2569779"/>
                </a:cubicBezTo>
                <a:cubicBezTo>
                  <a:pt x="2917216" y="2591794"/>
                  <a:pt x="2906426" y="2691750"/>
                  <a:pt x="2886602" y="2727434"/>
                </a:cubicBezTo>
                <a:cubicBezTo>
                  <a:pt x="2868198" y="2760561"/>
                  <a:pt x="2823540" y="2822028"/>
                  <a:pt x="2823540" y="2822028"/>
                </a:cubicBezTo>
                <a:lnTo>
                  <a:pt x="442947" y="2806262"/>
                </a:lnTo>
                <a:cubicBezTo>
                  <a:pt x="344409" y="2805015"/>
                  <a:pt x="355197" y="2794705"/>
                  <a:pt x="285291" y="2774731"/>
                </a:cubicBezTo>
                <a:cubicBezTo>
                  <a:pt x="264457" y="2768778"/>
                  <a:pt x="242983" y="2765191"/>
                  <a:pt x="222229" y="2758965"/>
                </a:cubicBezTo>
                <a:cubicBezTo>
                  <a:pt x="190394" y="2749414"/>
                  <a:pt x="127636" y="2727434"/>
                  <a:pt x="127636" y="2727434"/>
                </a:cubicBezTo>
                <a:lnTo>
                  <a:pt x="64574" y="2632841"/>
                </a:lnTo>
                <a:lnTo>
                  <a:pt x="33043" y="2585545"/>
                </a:lnTo>
                <a:cubicBezTo>
                  <a:pt x="26964" y="2561227"/>
                  <a:pt x="1512" y="2463665"/>
                  <a:pt x="1512" y="2443655"/>
                </a:cubicBezTo>
                <a:cubicBezTo>
                  <a:pt x="1512" y="2279358"/>
                  <a:pt x="-10476" y="2147286"/>
                  <a:pt x="33043" y="2002221"/>
                </a:cubicBezTo>
                <a:cubicBezTo>
                  <a:pt x="33054" y="2002183"/>
                  <a:pt x="72451" y="1883998"/>
                  <a:pt x="80340" y="1860331"/>
                </a:cubicBezTo>
                <a:lnTo>
                  <a:pt x="96105" y="1813034"/>
                </a:lnTo>
                <a:lnTo>
                  <a:pt x="111871" y="1765738"/>
                </a:lnTo>
                <a:cubicBezTo>
                  <a:pt x="115206" y="1742389"/>
                  <a:pt x="136108" y="1589963"/>
                  <a:pt x="143402" y="1560786"/>
                </a:cubicBezTo>
                <a:cubicBezTo>
                  <a:pt x="151463" y="1528542"/>
                  <a:pt x="174933" y="1466193"/>
                  <a:pt x="174933" y="1466193"/>
                </a:cubicBezTo>
                <a:cubicBezTo>
                  <a:pt x="188095" y="1360896"/>
                  <a:pt x="198322" y="1254480"/>
                  <a:pt x="222229" y="1150883"/>
                </a:cubicBezTo>
                <a:cubicBezTo>
                  <a:pt x="225120" y="1138355"/>
                  <a:pt x="244254" y="1003110"/>
                  <a:pt x="285291" y="977462"/>
                </a:cubicBezTo>
                <a:cubicBezTo>
                  <a:pt x="371243" y="923742"/>
                  <a:pt x="598571" y="931430"/>
                  <a:pt x="647898" y="930165"/>
                </a:cubicBezTo>
                <a:lnTo>
                  <a:pt x="1609595" y="914400"/>
                </a:lnTo>
                <a:cubicBezTo>
                  <a:pt x="1692988" y="886601"/>
                  <a:pt x="1629397" y="905067"/>
                  <a:pt x="1751485" y="882869"/>
                </a:cubicBezTo>
                <a:cubicBezTo>
                  <a:pt x="1920558" y="852129"/>
                  <a:pt x="1729166" y="881552"/>
                  <a:pt x="1940671" y="851338"/>
                </a:cubicBezTo>
                <a:cubicBezTo>
                  <a:pt x="1956436" y="846083"/>
                  <a:pt x="1973440" y="843643"/>
                  <a:pt x="1987967" y="835572"/>
                </a:cubicBezTo>
                <a:cubicBezTo>
                  <a:pt x="2021094" y="817168"/>
                  <a:pt x="2082560" y="772510"/>
                  <a:pt x="2082560" y="772510"/>
                </a:cubicBezTo>
                <a:cubicBezTo>
                  <a:pt x="2140367" y="685800"/>
                  <a:pt x="2082559" y="759373"/>
                  <a:pt x="2161388" y="693683"/>
                </a:cubicBezTo>
                <a:cubicBezTo>
                  <a:pt x="2282783" y="592521"/>
                  <a:pt x="2138549" y="693144"/>
                  <a:pt x="2255981" y="614855"/>
                </a:cubicBezTo>
                <a:cubicBezTo>
                  <a:pt x="2346340" y="479318"/>
                  <a:pt x="2238008" y="650801"/>
                  <a:pt x="2303278" y="520262"/>
                </a:cubicBezTo>
                <a:cubicBezTo>
                  <a:pt x="2311752" y="503314"/>
                  <a:pt x="2334809" y="472965"/>
                  <a:pt x="2334809" y="4729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5F773D3-DE2E-4369-A099-01DA8FF53937}"/>
              </a:ext>
            </a:extLst>
          </p:cNvPr>
          <p:cNvSpPr/>
          <p:nvPr/>
        </p:nvSpPr>
        <p:spPr>
          <a:xfrm>
            <a:off x="6260830" y="2203842"/>
            <a:ext cx="2303789" cy="3771289"/>
          </a:xfrm>
          <a:custGeom>
            <a:avLst/>
            <a:gdLst>
              <a:gd name="connsiteX0" fmla="*/ 959777 w 2303789"/>
              <a:gd name="connsiteY0" fmla="*/ 460530 h 3771289"/>
              <a:gd name="connsiteX1" fmla="*/ 991308 w 2303789"/>
              <a:gd name="connsiteY1" fmla="*/ 334406 h 3771289"/>
              <a:gd name="connsiteX2" fmla="*/ 1022839 w 2303789"/>
              <a:gd name="connsiteY2" fmla="*/ 287110 h 3771289"/>
              <a:gd name="connsiteX3" fmla="*/ 1070136 w 2303789"/>
              <a:gd name="connsiteY3" fmla="*/ 208282 h 3771289"/>
              <a:gd name="connsiteX4" fmla="*/ 1148963 w 2303789"/>
              <a:gd name="connsiteY4" fmla="*/ 129455 h 3771289"/>
              <a:gd name="connsiteX5" fmla="*/ 1243556 w 2303789"/>
              <a:gd name="connsiteY5" fmla="*/ 97924 h 3771289"/>
              <a:gd name="connsiteX6" fmla="*/ 1338149 w 2303789"/>
              <a:gd name="connsiteY6" fmla="*/ 66392 h 3771289"/>
              <a:gd name="connsiteX7" fmla="*/ 1385446 w 2303789"/>
              <a:gd name="connsiteY7" fmla="*/ 50627 h 3771289"/>
              <a:gd name="connsiteX8" fmla="*/ 1527336 w 2303789"/>
              <a:gd name="connsiteY8" fmla="*/ 34861 h 3771289"/>
              <a:gd name="connsiteX9" fmla="*/ 1921473 w 2303789"/>
              <a:gd name="connsiteY9" fmla="*/ 3330 h 3771289"/>
              <a:gd name="connsiteX10" fmla="*/ 2236784 w 2303789"/>
              <a:gd name="connsiteY10" fmla="*/ 19096 h 3771289"/>
              <a:gd name="connsiteX11" fmla="*/ 2268315 w 2303789"/>
              <a:gd name="connsiteY11" fmla="*/ 113689 h 3771289"/>
              <a:gd name="connsiteX12" fmla="*/ 2284080 w 2303789"/>
              <a:gd name="connsiteY12" fmla="*/ 160986 h 3771289"/>
              <a:gd name="connsiteX13" fmla="*/ 2299846 w 2303789"/>
              <a:gd name="connsiteY13" fmla="*/ 302875 h 3771289"/>
              <a:gd name="connsiteX14" fmla="*/ 2268315 w 2303789"/>
              <a:gd name="connsiteY14" fmla="*/ 1879427 h 3771289"/>
              <a:gd name="connsiteX15" fmla="*/ 2252549 w 2303789"/>
              <a:gd name="connsiteY15" fmla="*/ 2998779 h 3771289"/>
              <a:gd name="connsiteX16" fmla="*/ 2236784 w 2303789"/>
              <a:gd name="connsiteY16" fmla="*/ 3455979 h 3771289"/>
              <a:gd name="connsiteX17" fmla="*/ 2221018 w 2303789"/>
              <a:gd name="connsiteY17" fmla="*/ 3503275 h 3771289"/>
              <a:gd name="connsiteX18" fmla="*/ 2173722 w 2303789"/>
              <a:gd name="connsiteY18" fmla="*/ 3519041 h 3771289"/>
              <a:gd name="connsiteX19" fmla="*/ 2063363 w 2303789"/>
              <a:gd name="connsiteY19" fmla="*/ 3629399 h 3771289"/>
              <a:gd name="connsiteX20" fmla="*/ 1968770 w 2303789"/>
              <a:gd name="connsiteY20" fmla="*/ 3660930 h 3771289"/>
              <a:gd name="connsiteX21" fmla="*/ 1921473 w 2303789"/>
              <a:gd name="connsiteY21" fmla="*/ 3692461 h 3771289"/>
              <a:gd name="connsiteX22" fmla="*/ 1874177 w 2303789"/>
              <a:gd name="connsiteY22" fmla="*/ 3708227 h 3771289"/>
              <a:gd name="connsiteX23" fmla="*/ 1684991 w 2303789"/>
              <a:gd name="connsiteY23" fmla="*/ 3739758 h 3771289"/>
              <a:gd name="connsiteX24" fmla="*/ 1275087 w 2303789"/>
              <a:gd name="connsiteY24" fmla="*/ 3771289 h 3771289"/>
              <a:gd name="connsiteX25" fmla="*/ 203032 w 2303789"/>
              <a:gd name="connsiteY25" fmla="*/ 3755524 h 3771289"/>
              <a:gd name="connsiteX26" fmla="*/ 171501 w 2303789"/>
              <a:gd name="connsiteY26" fmla="*/ 3723992 h 3771289"/>
              <a:gd name="connsiteX27" fmla="*/ 124204 w 2303789"/>
              <a:gd name="connsiteY27" fmla="*/ 3629399 h 3771289"/>
              <a:gd name="connsiteX28" fmla="*/ 61142 w 2303789"/>
              <a:gd name="connsiteY28" fmla="*/ 3534806 h 3771289"/>
              <a:gd name="connsiteX29" fmla="*/ 45377 w 2303789"/>
              <a:gd name="connsiteY29" fmla="*/ 2762296 h 3771289"/>
              <a:gd name="connsiteX30" fmla="*/ 76908 w 2303789"/>
              <a:gd name="connsiteY30" fmla="*/ 2714999 h 3771289"/>
              <a:gd name="connsiteX31" fmla="*/ 124204 w 2303789"/>
              <a:gd name="connsiteY31" fmla="*/ 2573110 h 3771289"/>
              <a:gd name="connsiteX32" fmla="*/ 139970 w 2303789"/>
              <a:gd name="connsiteY32" fmla="*/ 2525813 h 3771289"/>
              <a:gd name="connsiteX33" fmla="*/ 155736 w 2303789"/>
              <a:gd name="connsiteY33" fmla="*/ 2478517 h 3771289"/>
              <a:gd name="connsiteX34" fmla="*/ 187267 w 2303789"/>
              <a:gd name="connsiteY34" fmla="*/ 2320861 h 3771289"/>
              <a:gd name="connsiteX35" fmla="*/ 234563 w 2303789"/>
              <a:gd name="connsiteY35" fmla="*/ 2178972 h 3771289"/>
              <a:gd name="connsiteX36" fmla="*/ 250329 w 2303789"/>
              <a:gd name="connsiteY36" fmla="*/ 2131675 h 3771289"/>
              <a:gd name="connsiteX37" fmla="*/ 266094 w 2303789"/>
              <a:gd name="connsiteY37" fmla="*/ 2084379 h 3771289"/>
              <a:gd name="connsiteX38" fmla="*/ 376453 w 2303789"/>
              <a:gd name="connsiteY38" fmla="*/ 1942489 h 3771289"/>
              <a:gd name="connsiteX39" fmla="*/ 407984 w 2303789"/>
              <a:gd name="connsiteY39" fmla="*/ 1895192 h 3771289"/>
              <a:gd name="connsiteX40" fmla="*/ 549873 w 2303789"/>
              <a:gd name="connsiteY40" fmla="*/ 1816365 h 3771289"/>
              <a:gd name="connsiteX41" fmla="*/ 644467 w 2303789"/>
              <a:gd name="connsiteY41" fmla="*/ 1800599 h 3771289"/>
              <a:gd name="connsiteX42" fmla="*/ 739060 w 2303789"/>
              <a:gd name="connsiteY42" fmla="*/ 1769068 h 3771289"/>
              <a:gd name="connsiteX43" fmla="*/ 786356 w 2303789"/>
              <a:gd name="connsiteY43" fmla="*/ 1753303 h 3771289"/>
              <a:gd name="connsiteX44" fmla="*/ 833653 w 2303789"/>
              <a:gd name="connsiteY44" fmla="*/ 1706006 h 3771289"/>
              <a:gd name="connsiteX45" fmla="*/ 880949 w 2303789"/>
              <a:gd name="connsiteY45" fmla="*/ 1674475 h 3771289"/>
              <a:gd name="connsiteX46" fmla="*/ 896715 w 2303789"/>
              <a:gd name="connsiteY46" fmla="*/ 1627179 h 3771289"/>
              <a:gd name="connsiteX47" fmla="*/ 928246 w 2303789"/>
              <a:gd name="connsiteY47" fmla="*/ 1437992 h 3771289"/>
              <a:gd name="connsiteX48" fmla="*/ 959777 w 2303789"/>
              <a:gd name="connsiteY48" fmla="*/ 1201510 h 3771289"/>
              <a:gd name="connsiteX49" fmla="*/ 975542 w 2303789"/>
              <a:gd name="connsiteY49" fmla="*/ 1154213 h 3771289"/>
              <a:gd name="connsiteX50" fmla="*/ 991308 w 2303789"/>
              <a:gd name="connsiteY50" fmla="*/ 1059620 h 3771289"/>
              <a:gd name="connsiteX51" fmla="*/ 1007073 w 2303789"/>
              <a:gd name="connsiteY51" fmla="*/ 775841 h 3771289"/>
              <a:gd name="connsiteX52" fmla="*/ 1038604 w 2303789"/>
              <a:gd name="connsiteY52" fmla="*/ 681248 h 3771289"/>
              <a:gd name="connsiteX53" fmla="*/ 1022839 w 2303789"/>
              <a:gd name="connsiteY53" fmla="*/ 381703 h 3771289"/>
              <a:gd name="connsiteX54" fmla="*/ 1007073 w 2303789"/>
              <a:gd name="connsiteY54" fmla="*/ 318641 h 377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03789" h="3771289">
                <a:moveTo>
                  <a:pt x="959777" y="460530"/>
                </a:moveTo>
                <a:cubicBezTo>
                  <a:pt x="965774" y="430544"/>
                  <a:pt x="975147" y="366727"/>
                  <a:pt x="991308" y="334406"/>
                </a:cubicBezTo>
                <a:cubicBezTo>
                  <a:pt x="999782" y="317459"/>
                  <a:pt x="1012329" y="302875"/>
                  <a:pt x="1022839" y="287110"/>
                </a:cubicBezTo>
                <a:cubicBezTo>
                  <a:pt x="1050217" y="204973"/>
                  <a:pt x="1020670" y="270113"/>
                  <a:pt x="1070136" y="208282"/>
                </a:cubicBezTo>
                <a:cubicBezTo>
                  <a:pt x="1107828" y="161167"/>
                  <a:pt x="1090251" y="155550"/>
                  <a:pt x="1148963" y="129455"/>
                </a:cubicBezTo>
                <a:cubicBezTo>
                  <a:pt x="1179335" y="115956"/>
                  <a:pt x="1212025" y="108434"/>
                  <a:pt x="1243556" y="97924"/>
                </a:cubicBezTo>
                <a:lnTo>
                  <a:pt x="1338149" y="66392"/>
                </a:lnTo>
                <a:cubicBezTo>
                  <a:pt x="1353915" y="61137"/>
                  <a:pt x="1368929" y="52462"/>
                  <a:pt x="1385446" y="50627"/>
                </a:cubicBezTo>
                <a:lnTo>
                  <a:pt x="1527336" y="34861"/>
                </a:lnTo>
                <a:cubicBezTo>
                  <a:pt x="1677310" y="-15129"/>
                  <a:pt x="1607594" y="3330"/>
                  <a:pt x="1921473" y="3330"/>
                </a:cubicBezTo>
                <a:cubicBezTo>
                  <a:pt x="2026708" y="3330"/>
                  <a:pt x="2131680" y="13841"/>
                  <a:pt x="2236784" y="19096"/>
                </a:cubicBezTo>
                <a:lnTo>
                  <a:pt x="2268315" y="113689"/>
                </a:lnTo>
                <a:lnTo>
                  <a:pt x="2284080" y="160986"/>
                </a:lnTo>
                <a:cubicBezTo>
                  <a:pt x="2289335" y="208282"/>
                  <a:pt x="2299846" y="255288"/>
                  <a:pt x="2299846" y="302875"/>
                </a:cubicBezTo>
                <a:cubicBezTo>
                  <a:pt x="2299846" y="1555690"/>
                  <a:pt x="2320230" y="1256421"/>
                  <a:pt x="2268315" y="1879427"/>
                </a:cubicBezTo>
                <a:cubicBezTo>
                  <a:pt x="2263060" y="2252544"/>
                  <a:pt x="2260011" y="2625699"/>
                  <a:pt x="2252549" y="2998779"/>
                </a:cubicBezTo>
                <a:cubicBezTo>
                  <a:pt x="2249500" y="3151239"/>
                  <a:pt x="2246296" y="3303785"/>
                  <a:pt x="2236784" y="3455979"/>
                </a:cubicBezTo>
                <a:cubicBezTo>
                  <a:pt x="2235747" y="3472565"/>
                  <a:pt x="2232769" y="3491524"/>
                  <a:pt x="2221018" y="3503275"/>
                </a:cubicBezTo>
                <a:cubicBezTo>
                  <a:pt x="2209267" y="3515026"/>
                  <a:pt x="2189487" y="3513786"/>
                  <a:pt x="2173722" y="3519041"/>
                </a:cubicBezTo>
                <a:cubicBezTo>
                  <a:pt x="2151915" y="3584458"/>
                  <a:pt x="2158230" y="3597777"/>
                  <a:pt x="2063363" y="3629399"/>
                </a:cubicBezTo>
                <a:lnTo>
                  <a:pt x="1968770" y="3660930"/>
                </a:lnTo>
                <a:cubicBezTo>
                  <a:pt x="1953004" y="3671440"/>
                  <a:pt x="1938420" y="3683987"/>
                  <a:pt x="1921473" y="3692461"/>
                </a:cubicBezTo>
                <a:cubicBezTo>
                  <a:pt x="1906609" y="3699893"/>
                  <a:pt x="1890472" y="3704968"/>
                  <a:pt x="1874177" y="3708227"/>
                </a:cubicBezTo>
                <a:cubicBezTo>
                  <a:pt x="1811487" y="3720765"/>
                  <a:pt x="1748606" y="3733396"/>
                  <a:pt x="1684991" y="3739758"/>
                </a:cubicBezTo>
                <a:cubicBezTo>
                  <a:pt x="1443507" y="3763907"/>
                  <a:pt x="1580047" y="3752230"/>
                  <a:pt x="1275087" y="3771289"/>
                </a:cubicBezTo>
                <a:cubicBezTo>
                  <a:pt x="917735" y="3766034"/>
                  <a:pt x="560095" y="3770827"/>
                  <a:pt x="203032" y="3755524"/>
                </a:cubicBezTo>
                <a:cubicBezTo>
                  <a:pt x="188182" y="3754888"/>
                  <a:pt x="180786" y="3735599"/>
                  <a:pt x="171501" y="3723992"/>
                </a:cubicBezTo>
                <a:cubicBezTo>
                  <a:pt x="95149" y="3628551"/>
                  <a:pt x="177188" y="3724770"/>
                  <a:pt x="124204" y="3629399"/>
                </a:cubicBezTo>
                <a:cubicBezTo>
                  <a:pt x="105800" y="3596272"/>
                  <a:pt x="61142" y="3534806"/>
                  <a:pt x="61142" y="3534806"/>
                </a:cubicBezTo>
                <a:cubicBezTo>
                  <a:pt x="-38197" y="3236788"/>
                  <a:pt x="3881" y="3398568"/>
                  <a:pt x="45377" y="2762296"/>
                </a:cubicBezTo>
                <a:cubicBezTo>
                  <a:pt x="46610" y="2743388"/>
                  <a:pt x="66398" y="2730765"/>
                  <a:pt x="76908" y="2714999"/>
                </a:cubicBezTo>
                <a:lnTo>
                  <a:pt x="124204" y="2573110"/>
                </a:lnTo>
                <a:lnTo>
                  <a:pt x="139970" y="2525813"/>
                </a:lnTo>
                <a:cubicBezTo>
                  <a:pt x="145225" y="2510048"/>
                  <a:pt x="152477" y="2494812"/>
                  <a:pt x="155736" y="2478517"/>
                </a:cubicBezTo>
                <a:cubicBezTo>
                  <a:pt x="166246" y="2425965"/>
                  <a:pt x="170319" y="2371704"/>
                  <a:pt x="187267" y="2320861"/>
                </a:cubicBezTo>
                <a:lnTo>
                  <a:pt x="234563" y="2178972"/>
                </a:lnTo>
                <a:lnTo>
                  <a:pt x="250329" y="2131675"/>
                </a:lnTo>
                <a:cubicBezTo>
                  <a:pt x="255584" y="2115910"/>
                  <a:pt x="256876" y="2098206"/>
                  <a:pt x="266094" y="2084379"/>
                </a:cubicBezTo>
                <a:cubicBezTo>
                  <a:pt x="425482" y="1845296"/>
                  <a:pt x="252962" y="2090679"/>
                  <a:pt x="376453" y="1942489"/>
                </a:cubicBezTo>
                <a:cubicBezTo>
                  <a:pt x="388583" y="1927933"/>
                  <a:pt x="393724" y="1907669"/>
                  <a:pt x="407984" y="1895192"/>
                </a:cubicBezTo>
                <a:cubicBezTo>
                  <a:pt x="449491" y="1858873"/>
                  <a:pt x="495969" y="1828344"/>
                  <a:pt x="549873" y="1816365"/>
                </a:cubicBezTo>
                <a:cubicBezTo>
                  <a:pt x="581078" y="1809431"/>
                  <a:pt x="613455" y="1808352"/>
                  <a:pt x="644467" y="1800599"/>
                </a:cubicBezTo>
                <a:cubicBezTo>
                  <a:pt x="676711" y="1792538"/>
                  <a:pt x="707529" y="1779578"/>
                  <a:pt x="739060" y="1769068"/>
                </a:cubicBezTo>
                <a:lnTo>
                  <a:pt x="786356" y="1753303"/>
                </a:lnTo>
                <a:cubicBezTo>
                  <a:pt x="802122" y="1737537"/>
                  <a:pt x="816525" y="1720280"/>
                  <a:pt x="833653" y="1706006"/>
                </a:cubicBezTo>
                <a:cubicBezTo>
                  <a:pt x="848209" y="1693876"/>
                  <a:pt x="869112" y="1689271"/>
                  <a:pt x="880949" y="1674475"/>
                </a:cubicBezTo>
                <a:cubicBezTo>
                  <a:pt x="891330" y="1661498"/>
                  <a:pt x="892150" y="1643158"/>
                  <a:pt x="896715" y="1627179"/>
                </a:cubicBezTo>
                <a:cubicBezTo>
                  <a:pt x="919207" y="1548458"/>
                  <a:pt x="916732" y="1535862"/>
                  <a:pt x="928246" y="1437992"/>
                </a:cubicBezTo>
                <a:cubicBezTo>
                  <a:pt x="936787" y="1365396"/>
                  <a:pt x="943411" y="1275155"/>
                  <a:pt x="959777" y="1201510"/>
                </a:cubicBezTo>
                <a:cubicBezTo>
                  <a:pt x="963382" y="1185287"/>
                  <a:pt x="971937" y="1170436"/>
                  <a:pt x="975542" y="1154213"/>
                </a:cubicBezTo>
                <a:cubicBezTo>
                  <a:pt x="982476" y="1123008"/>
                  <a:pt x="986053" y="1091151"/>
                  <a:pt x="991308" y="1059620"/>
                </a:cubicBezTo>
                <a:cubicBezTo>
                  <a:pt x="996563" y="965027"/>
                  <a:pt x="995322" y="869848"/>
                  <a:pt x="1007073" y="775841"/>
                </a:cubicBezTo>
                <a:cubicBezTo>
                  <a:pt x="1011195" y="742861"/>
                  <a:pt x="1038604" y="681248"/>
                  <a:pt x="1038604" y="681248"/>
                </a:cubicBezTo>
                <a:cubicBezTo>
                  <a:pt x="1033349" y="581400"/>
                  <a:pt x="1031891" y="481279"/>
                  <a:pt x="1022839" y="381703"/>
                </a:cubicBezTo>
                <a:cubicBezTo>
                  <a:pt x="1005411" y="189997"/>
                  <a:pt x="1007073" y="395112"/>
                  <a:pt x="1007073" y="3186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1101634-09C0-4C82-ACFE-9CA462B173DE}"/>
              </a:ext>
            </a:extLst>
          </p:cNvPr>
          <p:cNvSpPr/>
          <p:nvPr/>
        </p:nvSpPr>
        <p:spPr>
          <a:xfrm>
            <a:off x="8633524" y="2141568"/>
            <a:ext cx="2512697" cy="3707948"/>
          </a:xfrm>
          <a:custGeom>
            <a:avLst/>
            <a:gdLst>
              <a:gd name="connsiteX0" fmla="*/ 242462 w 2512697"/>
              <a:gd name="connsiteY0" fmla="*/ 207494 h 3707948"/>
              <a:gd name="connsiteX1" fmla="*/ 337055 w 2512697"/>
              <a:gd name="connsiteY1" fmla="*/ 160198 h 3707948"/>
              <a:gd name="connsiteX2" fmla="*/ 683897 w 2512697"/>
              <a:gd name="connsiteY2" fmla="*/ 144432 h 3707948"/>
              <a:gd name="connsiteX3" fmla="*/ 794255 w 2512697"/>
              <a:gd name="connsiteY3" fmla="*/ 128666 h 3707948"/>
              <a:gd name="connsiteX4" fmla="*/ 967676 w 2512697"/>
              <a:gd name="connsiteY4" fmla="*/ 97135 h 3707948"/>
              <a:gd name="connsiteX5" fmla="*/ 1314517 w 2512697"/>
              <a:gd name="connsiteY5" fmla="*/ 65604 h 3707948"/>
              <a:gd name="connsiteX6" fmla="*/ 1913607 w 2512697"/>
              <a:gd name="connsiteY6" fmla="*/ 49839 h 3707948"/>
              <a:gd name="connsiteX7" fmla="*/ 2402338 w 2512697"/>
              <a:gd name="connsiteY7" fmla="*/ 49839 h 3707948"/>
              <a:gd name="connsiteX8" fmla="*/ 2418104 w 2512697"/>
              <a:gd name="connsiteY8" fmla="*/ 160198 h 3707948"/>
              <a:gd name="connsiteX9" fmla="*/ 2449635 w 2512697"/>
              <a:gd name="connsiteY9" fmla="*/ 601632 h 3707948"/>
              <a:gd name="connsiteX10" fmla="*/ 2465400 w 2512697"/>
              <a:gd name="connsiteY10" fmla="*/ 696225 h 3707948"/>
              <a:gd name="connsiteX11" fmla="*/ 2481166 w 2512697"/>
              <a:gd name="connsiteY11" fmla="*/ 885411 h 3707948"/>
              <a:gd name="connsiteX12" fmla="*/ 2496931 w 2512697"/>
              <a:gd name="connsiteY12" fmla="*/ 932708 h 3707948"/>
              <a:gd name="connsiteX13" fmla="*/ 2512697 w 2512697"/>
              <a:gd name="connsiteY13" fmla="*/ 995770 h 3707948"/>
              <a:gd name="connsiteX14" fmla="*/ 2481166 w 2512697"/>
              <a:gd name="connsiteY14" fmla="*/ 1516032 h 3707948"/>
              <a:gd name="connsiteX15" fmla="*/ 2465400 w 2512697"/>
              <a:gd name="connsiteY15" fmla="*/ 1563329 h 3707948"/>
              <a:gd name="connsiteX16" fmla="*/ 2433869 w 2512697"/>
              <a:gd name="connsiteY16" fmla="*/ 1610625 h 3707948"/>
              <a:gd name="connsiteX17" fmla="*/ 2402338 w 2512697"/>
              <a:gd name="connsiteY17" fmla="*/ 1736749 h 3707948"/>
              <a:gd name="connsiteX18" fmla="*/ 2370807 w 2512697"/>
              <a:gd name="connsiteY18" fmla="*/ 1862873 h 3707948"/>
              <a:gd name="connsiteX19" fmla="*/ 2339276 w 2512697"/>
              <a:gd name="connsiteY19" fmla="*/ 2288542 h 3707948"/>
              <a:gd name="connsiteX20" fmla="*/ 2323510 w 2512697"/>
              <a:gd name="connsiteY20" fmla="*/ 2335839 h 3707948"/>
              <a:gd name="connsiteX21" fmla="*/ 2307745 w 2512697"/>
              <a:gd name="connsiteY21" fmla="*/ 2398901 h 3707948"/>
              <a:gd name="connsiteX22" fmla="*/ 2291979 w 2512697"/>
              <a:gd name="connsiteY22" fmla="*/ 2477729 h 3707948"/>
              <a:gd name="connsiteX23" fmla="*/ 2260448 w 2512697"/>
              <a:gd name="connsiteY23" fmla="*/ 2572322 h 3707948"/>
              <a:gd name="connsiteX24" fmla="*/ 2244683 w 2512697"/>
              <a:gd name="connsiteY24" fmla="*/ 2619618 h 3707948"/>
              <a:gd name="connsiteX25" fmla="*/ 2134324 w 2512697"/>
              <a:gd name="connsiteY25" fmla="*/ 2698446 h 3707948"/>
              <a:gd name="connsiteX26" fmla="*/ 2087028 w 2512697"/>
              <a:gd name="connsiteY26" fmla="*/ 2729977 h 3707948"/>
              <a:gd name="connsiteX27" fmla="*/ 1976669 w 2512697"/>
              <a:gd name="connsiteY27" fmla="*/ 2761508 h 3707948"/>
              <a:gd name="connsiteX28" fmla="*/ 1913607 w 2512697"/>
              <a:gd name="connsiteY28" fmla="*/ 2793039 h 3707948"/>
              <a:gd name="connsiteX29" fmla="*/ 1834779 w 2512697"/>
              <a:gd name="connsiteY29" fmla="*/ 2808804 h 3707948"/>
              <a:gd name="connsiteX30" fmla="*/ 1787483 w 2512697"/>
              <a:gd name="connsiteY30" fmla="*/ 2824570 h 3707948"/>
              <a:gd name="connsiteX31" fmla="*/ 967676 w 2512697"/>
              <a:gd name="connsiteY31" fmla="*/ 2887632 h 3707948"/>
              <a:gd name="connsiteX32" fmla="*/ 841552 w 2512697"/>
              <a:gd name="connsiteY32" fmla="*/ 2903398 h 3707948"/>
              <a:gd name="connsiteX33" fmla="*/ 825786 w 2512697"/>
              <a:gd name="connsiteY33" fmla="*/ 2950694 h 3707948"/>
              <a:gd name="connsiteX34" fmla="*/ 794255 w 2512697"/>
              <a:gd name="connsiteY34" fmla="*/ 3061053 h 3707948"/>
              <a:gd name="connsiteX35" fmla="*/ 731193 w 2512697"/>
              <a:gd name="connsiteY35" fmla="*/ 3187177 h 3707948"/>
              <a:gd name="connsiteX36" fmla="*/ 699662 w 2512697"/>
              <a:gd name="connsiteY36" fmla="*/ 3250239 h 3707948"/>
              <a:gd name="connsiteX37" fmla="*/ 668131 w 2512697"/>
              <a:gd name="connsiteY37" fmla="*/ 3344832 h 3707948"/>
              <a:gd name="connsiteX38" fmla="*/ 652366 w 2512697"/>
              <a:gd name="connsiteY38" fmla="*/ 3392129 h 3707948"/>
              <a:gd name="connsiteX39" fmla="*/ 605069 w 2512697"/>
              <a:gd name="connsiteY39" fmla="*/ 3423660 h 3707948"/>
              <a:gd name="connsiteX40" fmla="*/ 589304 w 2512697"/>
              <a:gd name="connsiteY40" fmla="*/ 3470956 h 3707948"/>
              <a:gd name="connsiteX41" fmla="*/ 510476 w 2512697"/>
              <a:gd name="connsiteY41" fmla="*/ 3565549 h 3707948"/>
              <a:gd name="connsiteX42" fmla="*/ 494710 w 2512697"/>
              <a:gd name="connsiteY42" fmla="*/ 3612846 h 3707948"/>
              <a:gd name="connsiteX43" fmla="*/ 447414 w 2512697"/>
              <a:gd name="connsiteY43" fmla="*/ 3628611 h 3707948"/>
              <a:gd name="connsiteX44" fmla="*/ 258228 w 2512697"/>
              <a:gd name="connsiteY44" fmla="*/ 3660142 h 3707948"/>
              <a:gd name="connsiteX45" fmla="*/ 210931 w 2512697"/>
              <a:gd name="connsiteY45" fmla="*/ 3675908 h 3707948"/>
              <a:gd name="connsiteX46" fmla="*/ 163635 w 2512697"/>
              <a:gd name="connsiteY46" fmla="*/ 3707439 h 3707948"/>
              <a:gd name="connsiteX47" fmla="*/ 84807 w 2512697"/>
              <a:gd name="connsiteY47" fmla="*/ 3691673 h 3707948"/>
              <a:gd name="connsiteX48" fmla="*/ 37510 w 2512697"/>
              <a:gd name="connsiteY48" fmla="*/ 3612846 h 3707948"/>
              <a:gd name="connsiteX49" fmla="*/ 21745 w 2512697"/>
              <a:gd name="connsiteY49" fmla="*/ 3565549 h 3707948"/>
              <a:gd name="connsiteX50" fmla="*/ 21745 w 2512697"/>
              <a:gd name="connsiteY50" fmla="*/ 1531798 h 3707948"/>
              <a:gd name="connsiteX51" fmla="*/ 53276 w 2512697"/>
              <a:gd name="connsiteY51" fmla="*/ 1342611 h 3707948"/>
              <a:gd name="connsiteX52" fmla="*/ 84807 w 2512697"/>
              <a:gd name="connsiteY52" fmla="*/ 1232253 h 3707948"/>
              <a:gd name="connsiteX53" fmla="*/ 116338 w 2512697"/>
              <a:gd name="connsiteY53" fmla="*/ 1043066 h 3707948"/>
              <a:gd name="connsiteX54" fmla="*/ 132104 w 2512697"/>
              <a:gd name="connsiteY54" fmla="*/ 995770 h 3707948"/>
              <a:gd name="connsiteX55" fmla="*/ 147869 w 2512697"/>
              <a:gd name="connsiteY55" fmla="*/ 365149 h 3707948"/>
              <a:gd name="connsiteX56" fmla="*/ 163635 w 2512697"/>
              <a:gd name="connsiteY56" fmla="*/ 317853 h 3707948"/>
              <a:gd name="connsiteX57" fmla="*/ 273993 w 2512697"/>
              <a:gd name="connsiteY57" fmla="*/ 270556 h 3707948"/>
              <a:gd name="connsiteX58" fmla="*/ 337055 w 2512697"/>
              <a:gd name="connsiteY58" fmla="*/ 254791 h 370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12697" h="3707948">
                <a:moveTo>
                  <a:pt x="242462" y="207494"/>
                </a:moveTo>
                <a:cubicBezTo>
                  <a:pt x="273993" y="191729"/>
                  <a:pt x="302157" y="165183"/>
                  <a:pt x="337055" y="160198"/>
                </a:cubicBezTo>
                <a:cubicBezTo>
                  <a:pt x="451625" y="143831"/>
                  <a:pt x="568438" y="152395"/>
                  <a:pt x="683897" y="144432"/>
                </a:cubicBezTo>
                <a:cubicBezTo>
                  <a:pt x="720968" y="141875"/>
                  <a:pt x="757469" y="133921"/>
                  <a:pt x="794255" y="128666"/>
                </a:cubicBezTo>
                <a:cubicBezTo>
                  <a:pt x="890736" y="96507"/>
                  <a:pt x="802144" y="122601"/>
                  <a:pt x="967676" y="97135"/>
                </a:cubicBezTo>
                <a:cubicBezTo>
                  <a:pt x="1182817" y="64037"/>
                  <a:pt x="857583" y="82220"/>
                  <a:pt x="1314517" y="65604"/>
                </a:cubicBezTo>
                <a:cubicBezTo>
                  <a:pt x="1514151" y="58345"/>
                  <a:pt x="1713910" y="55094"/>
                  <a:pt x="1913607" y="49839"/>
                </a:cubicBezTo>
                <a:cubicBezTo>
                  <a:pt x="2080207" y="-5695"/>
                  <a:pt x="2124856" y="-26708"/>
                  <a:pt x="2402338" y="49839"/>
                </a:cubicBezTo>
                <a:cubicBezTo>
                  <a:pt x="2438160" y="59721"/>
                  <a:pt x="2412849" y="123412"/>
                  <a:pt x="2418104" y="160198"/>
                </a:cubicBezTo>
                <a:cubicBezTo>
                  <a:pt x="2422416" y="224879"/>
                  <a:pt x="2441696" y="526210"/>
                  <a:pt x="2449635" y="601632"/>
                </a:cubicBezTo>
                <a:cubicBezTo>
                  <a:pt x="2452981" y="633422"/>
                  <a:pt x="2461870" y="664455"/>
                  <a:pt x="2465400" y="696225"/>
                </a:cubicBezTo>
                <a:cubicBezTo>
                  <a:pt x="2472388" y="759119"/>
                  <a:pt x="2472803" y="822686"/>
                  <a:pt x="2481166" y="885411"/>
                </a:cubicBezTo>
                <a:cubicBezTo>
                  <a:pt x="2483362" y="901884"/>
                  <a:pt x="2492366" y="916729"/>
                  <a:pt x="2496931" y="932708"/>
                </a:cubicBezTo>
                <a:cubicBezTo>
                  <a:pt x="2502884" y="953542"/>
                  <a:pt x="2507442" y="974749"/>
                  <a:pt x="2512697" y="995770"/>
                </a:cubicBezTo>
                <a:cubicBezTo>
                  <a:pt x="2502187" y="1169191"/>
                  <a:pt x="2495594" y="1342893"/>
                  <a:pt x="2481166" y="1516032"/>
                </a:cubicBezTo>
                <a:cubicBezTo>
                  <a:pt x="2479786" y="1532593"/>
                  <a:pt x="2472832" y="1548465"/>
                  <a:pt x="2465400" y="1563329"/>
                </a:cubicBezTo>
                <a:cubicBezTo>
                  <a:pt x="2456926" y="1580276"/>
                  <a:pt x="2444379" y="1594860"/>
                  <a:pt x="2433869" y="1610625"/>
                </a:cubicBezTo>
                <a:cubicBezTo>
                  <a:pt x="2403731" y="1701041"/>
                  <a:pt x="2430875" y="1613089"/>
                  <a:pt x="2402338" y="1736749"/>
                </a:cubicBezTo>
                <a:cubicBezTo>
                  <a:pt x="2392594" y="1778974"/>
                  <a:pt x="2381317" y="1820832"/>
                  <a:pt x="2370807" y="1862873"/>
                </a:cubicBezTo>
                <a:cubicBezTo>
                  <a:pt x="2365124" y="1970850"/>
                  <a:pt x="2362228" y="2162308"/>
                  <a:pt x="2339276" y="2288542"/>
                </a:cubicBezTo>
                <a:cubicBezTo>
                  <a:pt x="2336303" y="2304892"/>
                  <a:pt x="2328075" y="2319860"/>
                  <a:pt x="2323510" y="2335839"/>
                </a:cubicBezTo>
                <a:cubicBezTo>
                  <a:pt x="2317557" y="2356673"/>
                  <a:pt x="2312445" y="2377749"/>
                  <a:pt x="2307745" y="2398901"/>
                </a:cubicBezTo>
                <a:cubicBezTo>
                  <a:pt x="2301932" y="2425059"/>
                  <a:pt x="2299030" y="2451877"/>
                  <a:pt x="2291979" y="2477729"/>
                </a:cubicBezTo>
                <a:cubicBezTo>
                  <a:pt x="2283234" y="2509794"/>
                  <a:pt x="2270958" y="2540791"/>
                  <a:pt x="2260448" y="2572322"/>
                </a:cubicBezTo>
                <a:cubicBezTo>
                  <a:pt x="2255193" y="2588087"/>
                  <a:pt x="2258510" y="2610400"/>
                  <a:pt x="2244683" y="2619618"/>
                </a:cubicBezTo>
                <a:cubicBezTo>
                  <a:pt x="2133232" y="2693918"/>
                  <a:pt x="2271191" y="2600682"/>
                  <a:pt x="2134324" y="2698446"/>
                </a:cubicBezTo>
                <a:cubicBezTo>
                  <a:pt x="2118906" y="2709459"/>
                  <a:pt x="2103975" y="2721503"/>
                  <a:pt x="2087028" y="2729977"/>
                </a:cubicBezTo>
                <a:cubicBezTo>
                  <a:pt x="2048923" y="2749029"/>
                  <a:pt x="2017067" y="2746358"/>
                  <a:pt x="1976669" y="2761508"/>
                </a:cubicBezTo>
                <a:cubicBezTo>
                  <a:pt x="1954664" y="2769760"/>
                  <a:pt x="1935903" y="2785607"/>
                  <a:pt x="1913607" y="2793039"/>
                </a:cubicBezTo>
                <a:cubicBezTo>
                  <a:pt x="1888186" y="2801513"/>
                  <a:pt x="1860775" y="2802305"/>
                  <a:pt x="1834779" y="2808804"/>
                </a:cubicBezTo>
                <a:cubicBezTo>
                  <a:pt x="1818657" y="2812835"/>
                  <a:pt x="1803516" y="2820197"/>
                  <a:pt x="1787483" y="2824570"/>
                </a:cubicBezTo>
                <a:cubicBezTo>
                  <a:pt x="1471877" y="2910646"/>
                  <a:pt x="1517314" y="2862648"/>
                  <a:pt x="967676" y="2887632"/>
                </a:cubicBezTo>
                <a:cubicBezTo>
                  <a:pt x="925635" y="2892887"/>
                  <a:pt x="880269" y="2886191"/>
                  <a:pt x="841552" y="2903398"/>
                </a:cubicBezTo>
                <a:cubicBezTo>
                  <a:pt x="826366" y="2910147"/>
                  <a:pt x="830351" y="2934715"/>
                  <a:pt x="825786" y="2950694"/>
                </a:cubicBezTo>
                <a:cubicBezTo>
                  <a:pt x="816521" y="2983121"/>
                  <a:pt x="808796" y="3029062"/>
                  <a:pt x="794255" y="3061053"/>
                </a:cubicBezTo>
                <a:cubicBezTo>
                  <a:pt x="774805" y="3103844"/>
                  <a:pt x="752214" y="3145136"/>
                  <a:pt x="731193" y="3187177"/>
                </a:cubicBezTo>
                <a:cubicBezTo>
                  <a:pt x="720683" y="3208198"/>
                  <a:pt x="707094" y="3227943"/>
                  <a:pt x="699662" y="3250239"/>
                </a:cubicBezTo>
                <a:lnTo>
                  <a:pt x="668131" y="3344832"/>
                </a:lnTo>
                <a:cubicBezTo>
                  <a:pt x="662876" y="3360598"/>
                  <a:pt x="666193" y="3382911"/>
                  <a:pt x="652366" y="3392129"/>
                </a:cubicBezTo>
                <a:lnTo>
                  <a:pt x="605069" y="3423660"/>
                </a:lnTo>
                <a:cubicBezTo>
                  <a:pt x="599814" y="3439425"/>
                  <a:pt x="596736" y="3456092"/>
                  <a:pt x="589304" y="3470956"/>
                </a:cubicBezTo>
                <a:cubicBezTo>
                  <a:pt x="567354" y="3514856"/>
                  <a:pt x="545345" y="3530681"/>
                  <a:pt x="510476" y="3565549"/>
                </a:cubicBezTo>
                <a:cubicBezTo>
                  <a:pt x="505221" y="3581315"/>
                  <a:pt x="506461" y="3601095"/>
                  <a:pt x="494710" y="3612846"/>
                </a:cubicBezTo>
                <a:cubicBezTo>
                  <a:pt x="482959" y="3624597"/>
                  <a:pt x="463393" y="3624046"/>
                  <a:pt x="447414" y="3628611"/>
                </a:cubicBezTo>
                <a:cubicBezTo>
                  <a:pt x="366391" y="3651760"/>
                  <a:pt x="360599" y="3647346"/>
                  <a:pt x="258228" y="3660142"/>
                </a:cubicBezTo>
                <a:cubicBezTo>
                  <a:pt x="242462" y="3665397"/>
                  <a:pt x="225795" y="3668476"/>
                  <a:pt x="210931" y="3675908"/>
                </a:cubicBezTo>
                <a:cubicBezTo>
                  <a:pt x="193984" y="3684382"/>
                  <a:pt x="182436" y="3705089"/>
                  <a:pt x="163635" y="3707439"/>
                </a:cubicBezTo>
                <a:cubicBezTo>
                  <a:pt x="137046" y="3710763"/>
                  <a:pt x="111083" y="3696928"/>
                  <a:pt x="84807" y="3691673"/>
                </a:cubicBezTo>
                <a:cubicBezTo>
                  <a:pt x="40147" y="3557690"/>
                  <a:pt x="102434" y="3721052"/>
                  <a:pt x="37510" y="3612846"/>
                </a:cubicBezTo>
                <a:cubicBezTo>
                  <a:pt x="28960" y="3598596"/>
                  <a:pt x="27000" y="3581315"/>
                  <a:pt x="21745" y="3565549"/>
                </a:cubicBezTo>
                <a:cubicBezTo>
                  <a:pt x="-3318" y="2713419"/>
                  <a:pt x="-10932" y="2697274"/>
                  <a:pt x="21745" y="1531798"/>
                </a:cubicBezTo>
                <a:cubicBezTo>
                  <a:pt x="23537" y="1467891"/>
                  <a:pt x="33058" y="1403262"/>
                  <a:pt x="53276" y="1342611"/>
                </a:cubicBezTo>
                <a:cubicBezTo>
                  <a:pt x="66786" y="1302083"/>
                  <a:pt x="76887" y="1275812"/>
                  <a:pt x="84807" y="1232253"/>
                </a:cubicBezTo>
                <a:cubicBezTo>
                  <a:pt x="102600" y="1134393"/>
                  <a:pt x="94557" y="1130190"/>
                  <a:pt x="116338" y="1043066"/>
                </a:cubicBezTo>
                <a:cubicBezTo>
                  <a:pt x="120369" y="1026944"/>
                  <a:pt x="126849" y="1011535"/>
                  <a:pt x="132104" y="995770"/>
                </a:cubicBezTo>
                <a:cubicBezTo>
                  <a:pt x="137359" y="785563"/>
                  <a:pt x="138099" y="575195"/>
                  <a:pt x="147869" y="365149"/>
                </a:cubicBezTo>
                <a:cubicBezTo>
                  <a:pt x="148641" y="348549"/>
                  <a:pt x="153254" y="330830"/>
                  <a:pt x="163635" y="317853"/>
                </a:cubicBezTo>
                <a:cubicBezTo>
                  <a:pt x="192080" y="282297"/>
                  <a:pt x="234723" y="281776"/>
                  <a:pt x="273993" y="270556"/>
                </a:cubicBezTo>
                <a:cubicBezTo>
                  <a:pt x="334987" y="253129"/>
                  <a:pt x="301917" y="254791"/>
                  <a:pt x="337055" y="25479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96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430</Words>
  <Application>Microsoft Office PowerPoint</Application>
  <PresentationFormat>Custom</PresentationFormat>
  <Paragraphs>129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TUTUL</cp:lastModifiedBy>
  <cp:revision>318</cp:revision>
  <dcterms:created xsi:type="dcterms:W3CDTF">2006-08-16T00:00:00Z</dcterms:created>
  <dcterms:modified xsi:type="dcterms:W3CDTF">2021-03-28T15:26:55Z</dcterms:modified>
</cp:coreProperties>
</file>