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77" r:id="rId6"/>
    <p:sldId id="267" r:id="rId7"/>
    <p:sldId id="268" r:id="rId8"/>
    <p:sldId id="269" r:id="rId9"/>
    <p:sldId id="270" r:id="rId10"/>
    <p:sldId id="276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7302-4AFC-406F-AC1A-05673ED0EC7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CF12-5A71-4647-99F5-C47A8009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947-13C0-446B-B73B-EE09DB4C86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           বিঃদ্রঃ</a:t>
            </a:r>
            <a:r>
              <a:rPr lang="bn-IN" baseline="0" dirty="0" smtClean="0"/>
              <a:t> </a:t>
            </a:r>
            <a:r>
              <a:rPr lang="bn-IN" dirty="0" smtClean="0"/>
              <a:t>পাঠ্যপুস্তক</a:t>
            </a:r>
            <a:r>
              <a:rPr lang="bn-IN" baseline="0" dirty="0" smtClean="0"/>
              <a:t> থেকে ইতিহাস শব্দটির উৎপত্তি এবং ইতিহাস ও 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 অংশটুকু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পড়তে দিবো।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947-13C0-446B-B73B-EE09DB4C86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3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947-13C0-446B-B73B-EE09DB4C86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  বিঃদ্রঃ</a:t>
            </a:r>
            <a:r>
              <a:rPr lang="bn-IN" baseline="0" dirty="0" smtClean="0"/>
              <a:t> </a:t>
            </a:r>
            <a:r>
              <a:rPr lang="bn-IN" dirty="0" smtClean="0"/>
              <a:t>শুভেছা</a:t>
            </a:r>
            <a:r>
              <a:rPr lang="bn-IN" baseline="0" dirty="0" smtClean="0"/>
              <a:t> বিনিময় করে ইতিহাস বিষয়টি সম্পর্কে প্রশ্নোত্তরের মাধ্যমে শিক্ষার্থীদের প্রাথমিক ধারণা দিয়ে ক্লাশটি শুরু করবো।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947-13C0-446B-B73B-EE09DB4C86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9C22-3B18-4357-BD87-A7AC92EF295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2361" cy="7020232"/>
          </a:xfrm>
          <a:prstGeom prst="rect">
            <a:avLst/>
          </a:prstGeom>
        </p:spPr>
      </p:pic>
      <p:sp>
        <p:nvSpPr>
          <p:cNvPr id="2" name="Flowchart: Punched Tape 1"/>
          <p:cNvSpPr/>
          <p:nvPr/>
        </p:nvSpPr>
        <p:spPr>
          <a:xfrm>
            <a:off x="364272" y="269123"/>
            <a:ext cx="4276164" cy="2037979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1439" y="150125"/>
            <a:ext cx="4476465" cy="968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57648" y="177420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6" y="1555846"/>
            <a:ext cx="3753135" cy="3343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82388" y="1446663"/>
            <a:ext cx="6605516" cy="5022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তে ময়নামতি যাদুঘরে প্রদর্শিত ঐতিহাসিক বস্তুগুলোর একটি তালিকা প্রস্তুত করো।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2869808" y="0"/>
            <a:ext cx="5894363" cy="1463040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সংজ্ঞাঃ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78" y="1463040"/>
            <a:ext cx="11760591" cy="1364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 -এর ভাষায় বলা যায় যে, ইতিহাস হলো বর্তমান ও অতীতের মধ্যে এক অন্তহীন সংলাপ।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78" y="2926081"/>
            <a:ext cx="11760591" cy="970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জনসনও ঘটে যাওয়া ঘটনাকেই ইতিহাস  বলেছেন।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75" y="4079632"/>
            <a:ext cx="11760591" cy="1364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 বিশ্বাস করতেন, ইতিহাস হলো যা সত্যিকার অর্থে ছিল বা সংঘটিত হয়েছিল তা অনুসন্ধান  করা ও লেখা।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75" y="5662248"/>
            <a:ext cx="11760591" cy="1195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ইতিহাসের জনক জার্মান ঐতিহাসিক লিওপোল্ড ফন্ র‍্যাংকে মনে করেন, প্রকৃতপক্ষে যা ঘটেছিল তার অনুসন্ধান ও তার সত্য বিবরণই ইতিহাস।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066" y="-2764"/>
            <a:ext cx="8458200" cy="83615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85194" y="-2764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92066" y="1617260"/>
            <a:ext cx="7155397" cy="85980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	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ইতিহাস কী?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715672" y="3002507"/>
            <a:ext cx="7131791" cy="85980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ইতিহাস বলতে কী বুঝ?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715672" y="4646186"/>
            <a:ext cx="7131791" cy="85980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ঐতিহ্য বলতে কী বোঝায়?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054" y="192563"/>
            <a:ext cx="607440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48" y="1411662"/>
            <a:ext cx="5343414" cy="3644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964099" y="5444485"/>
            <a:ext cx="826380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 পাঠের প্রয়োজনীয়তা কী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799" y="539356"/>
            <a:ext cx="2329062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ea typeface="Segoe UI" pitchFamily="34" charset="0"/>
                <a:cs typeface="NikoshBAN" pitchFamily="2" charset="0"/>
              </a:rPr>
              <a:t>ধ</a:t>
            </a:r>
            <a:endParaRPr lang="bn-IN" sz="88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ea typeface="Segoe UI" pitchFamily="34" charset="0"/>
              <a:cs typeface="NikoshBAN" pitchFamily="2" charset="0"/>
            </a:endParaRPr>
          </a:p>
          <a:p>
            <a:pPr algn="ctr"/>
            <a:r>
              <a:rPr lang="bn-BD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ea typeface="Segoe UI" pitchFamily="34" charset="0"/>
                <a:cs typeface="NikoshBAN" pitchFamily="2" charset="0"/>
              </a:rPr>
              <a:t>ন্য</a:t>
            </a:r>
            <a:endParaRPr lang="bn-IN" sz="88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ea typeface="Segoe UI" pitchFamily="34" charset="0"/>
              <a:cs typeface="NikoshBAN" pitchFamily="2" charset="0"/>
            </a:endParaRPr>
          </a:p>
          <a:p>
            <a:pPr algn="ctr"/>
            <a:r>
              <a:rPr lang="bn-BD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ea typeface="Segoe UI" pitchFamily="34" charset="0"/>
                <a:cs typeface="NikoshBAN" pitchFamily="2" charset="0"/>
              </a:rPr>
              <a:t>বা</a:t>
            </a:r>
            <a:endParaRPr lang="bn-IN" sz="88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ea typeface="Segoe UI" pitchFamily="34" charset="0"/>
              <a:cs typeface="NikoshBAN" pitchFamily="2" charset="0"/>
            </a:endParaRPr>
          </a:p>
          <a:p>
            <a:pPr algn="ctr"/>
            <a:r>
              <a:rPr lang="bn-BD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ea typeface="Segoe UI" pitchFamily="34" charset="0"/>
                <a:cs typeface="NikoshBAN" pitchFamily="2" charset="0"/>
              </a:rPr>
              <a:t>দ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2" y="539356"/>
            <a:ext cx="5320299" cy="6318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39356"/>
            <a:ext cx="3810000" cy="287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59877"/>
            <a:ext cx="3810000" cy="30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1.85185E-6 L -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3.7037E-6 L -3.54167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4.07407E-6 L -3.54167E-6 -0.07222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4.07407E-6 L -2.08333E-6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52968" y="0"/>
            <a:ext cx="5404513" cy="96899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25" y="1041008"/>
            <a:ext cx="4217158" cy="47424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52968" y="5812273"/>
            <a:ext cx="5498366" cy="8273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শ্রেণি, পাঠঃ ইতিহাস ও ঐতিহ্যের ধারণা, 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প্রথম, সময়ঃ ৫০ মিনিট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168" y="3596181"/>
            <a:ext cx="5257800" cy="30434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আফলাতুল ইসলাম </a:t>
            </a:r>
          </a:p>
          <a:p>
            <a:pPr algn="ctr"/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endParaRPr lang="bn-BD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গন্ধমরুয়া স্কুল এন্ড কলেজ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আদিতমারী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" y="302526"/>
            <a:ext cx="2552700" cy="255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0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76" y="3963117"/>
            <a:ext cx="5770302" cy="2619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76" y="711233"/>
            <a:ext cx="5770302" cy="2930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" y="711232"/>
            <a:ext cx="5847107" cy="2930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81888" y="112295"/>
            <a:ext cx="12023678" cy="4328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ছবি গুলো কীসের প্রতীক বহন করে-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9" y="3963116"/>
            <a:ext cx="5818315" cy="2619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28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0" y="101079"/>
            <a:ext cx="11904200" cy="6586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54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6"/>
            <a:ext cx="12192000" cy="6885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34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74176" y="1304728"/>
            <a:ext cx="1144364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.....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9669" y="2402007"/>
            <a:ext cx="11273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 শব্দের উৎপত্তি সম্পর্কে বলতে এবং ইতিহাস ও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ঐতিহ্যের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 ব্যাখা করতে পারবে।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ইতিহাস ও ঐতিহ্য জানার প্রতি আগ্রহি হবে।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6418" y="179313"/>
            <a:ext cx="5514535" cy="942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0"/>
            <a:ext cx="481115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371471" y="1055077"/>
            <a:ext cx="3699803" cy="31652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চৈনিক পরিব্রাজক হিউয়েন সাং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2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066" y="-2764"/>
            <a:ext cx="8458200" cy="83615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85194" y="-2764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92066" y="1617260"/>
            <a:ext cx="7155397" cy="156203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কোন শব্দ থেকে ইতিহাস শব্দটি এসেছে?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715672" y="4079632"/>
            <a:ext cx="7131791" cy="14263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ইতিহাসের জনক কে?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28" y="1445455"/>
            <a:ext cx="3658881" cy="4206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6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6" y="0"/>
            <a:ext cx="11989274" cy="6141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355" y="6141493"/>
            <a:ext cx="9717206" cy="716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জনক হেরোডোটাস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240</Words>
  <Application>Microsoft Office PowerPoint</Application>
  <PresentationFormat>Widescreen</PresentationFormat>
  <Paragraphs>44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Segoe UI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SEN</dc:creator>
  <cp:lastModifiedBy>HP</cp:lastModifiedBy>
  <cp:revision>24</cp:revision>
  <dcterms:created xsi:type="dcterms:W3CDTF">2017-09-17T19:00:17Z</dcterms:created>
  <dcterms:modified xsi:type="dcterms:W3CDTF">2021-05-07T02:42:03Z</dcterms:modified>
</cp:coreProperties>
</file>