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56" r:id="rId3"/>
    <p:sldId id="267" r:id="rId4"/>
    <p:sldId id="269" r:id="rId5"/>
    <p:sldId id="280" r:id="rId6"/>
    <p:sldId id="266" r:id="rId7"/>
    <p:sldId id="315" r:id="rId8"/>
    <p:sldId id="326" r:id="rId9"/>
    <p:sldId id="300" r:id="rId10"/>
    <p:sldId id="322" r:id="rId11"/>
    <p:sldId id="306" r:id="rId12"/>
    <p:sldId id="277" r:id="rId13"/>
    <p:sldId id="321" r:id="rId14"/>
    <p:sldId id="307" r:id="rId15"/>
    <p:sldId id="305" r:id="rId16"/>
    <p:sldId id="320" r:id="rId17"/>
    <p:sldId id="310" r:id="rId18"/>
    <p:sldId id="297" r:id="rId19"/>
    <p:sldId id="319" r:id="rId20"/>
    <p:sldId id="316" r:id="rId21"/>
    <p:sldId id="317" r:id="rId22"/>
    <p:sldId id="318" r:id="rId23"/>
    <p:sldId id="324" r:id="rId24"/>
    <p:sldId id="263" r:id="rId25"/>
    <p:sldId id="327" r:id="rId26"/>
    <p:sldId id="261" r:id="rId27"/>
    <p:sldId id="313" r:id="rId28"/>
    <p:sldId id="329" r:id="rId29"/>
    <p:sldId id="325" r:id="rId30"/>
    <p:sldId id="328" r:id="rId31"/>
    <p:sldId id="330" r:id="rId32"/>
    <p:sldId id="283" r:id="rId33"/>
    <p:sldId id="271" r:id="rId34"/>
    <p:sldId id="27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C5441-05F8-419D-8E4C-3EA614F2A59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9B34C-4534-4E85-90C6-7A896CB97776}" type="pres">
      <dgm:prSet presAssocID="{21CC5441-05F8-419D-8E4C-3EA614F2A5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1BDAF3C5-8727-4D65-B579-A4F93D1F05B5}" type="presOf" srcId="{21CC5441-05F8-419D-8E4C-3EA614F2A595}" destId="{F909B34C-4534-4E85-90C6-7A896CB97776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C5441-05F8-419D-8E4C-3EA614F2A59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2FD58-7318-4B7E-ADC0-A2507B2BCA39}">
      <dgm:prSet/>
      <dgm:spPr/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2.গণনা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করি</a:t>
          </a:r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C5324D-8147-4C2A-84CA-72C942869414}" type="parTrans" cxnId="{15B4DB02-6E89-461A-9C0D-107055366A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91CF68-D214-44D9-85F6-564438748FAD}" type="sibTrans" cxnId="{15B4DB02-6E89-461A-9C0D-107055366A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DA1985-59A9-45AC-A32A-BDAD1B168679}">
      <dgm:prSet custT="1"/>
      <dgm:spPr/>
      <dgm:t>
        <a:bodyPr/>
        <a:lstStyle/>
        <a:p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পৃষ্ঠাঃ7</a:t>
          </a:r>
        </a:p>
      </dgm:t>
    </dgm:pt>
    <dgm:pt modelId="{F85862F2-6021-462B-A94F-22B7EFB5B571}" type="parTrans" cxnId="{B9570026-D9B4-4B43-AB96-DF17BB0740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C4901-9D08-42A6-A542-1657F0838ACC}" type="sibTrans" cxnId="{B9570026-D9B4-4B43-AB96-DF17BB0740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09B34C-4534-4E85-90C6-7A896CB97776}" type="pres">
      <dgm:prSet presAssocID="{21CC5441-05F8-419D-8E4C-3EA614F2A5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91D7E08-97B6-4BEC-8626-684E00DA3F52}" type="pres">
      <dgm:prSet presAssocID="{1A02FD58-7318-4B7E-ADC0-A2507B2BCA39}" presName="circle1" presStyleLbl="node1" presStyleIdx="0" presStyleCnt="2"/>
      <dgm:spPr/>
    </dgm:pt>
    <dgm:pt modelId="{79325730-760F-4198-B0F8-CB82A40B6AAF}" type="pres">
      <dgm:prSet presAssocID="{1A02FD58-7318-4B7E-ADC0-A2507B2BCA39}" presName="space" presStyleCnt="0"/>
      <dgm:spPr/>
    </dgm:pt>
    <dgm:pt modelId="{9E0683D6-D25F-4387-88F9-0406F918090B}" type="pres">
      <dgm:prSet presAssocID="{1A02FD58-7318-4B7E-ADC0-A2507B2BCA39}" presName="rect1" presStyleLbl="alignAcc1" presStyleIdx="0" presStyleCnt="2" custScaleX="108743" custLinFactNeighborX="1336"/>
      <dgm:spPr/>
    </dgm:pt>
    <dgm:pt modelId="{9EE35433-8E05-4011-BCF4-9EA8091ABDC6}" type="pres">
      <dgm:prSet presAssocID="{7BDA1985-59A9-45AC-A32A-BDAD1B168679}" presName="vertSpace2" presStyleLbl="node1" presStyleIdx="0" presStyleCnt="2"/>
      <dgm:spPr/>
    </dgm:pt>
    <dgm:pt modelId="{D176798A-D096-49CB-B35E-84F55B4EB757}" type="pres">
      <dgm:prSet presAssocID="{7BDA1985-59A9-45AC-A32A-BDAD1B168679}" presName="circle2" presStyleLbl="node1" presStyleIdx="1" presStyleCnt="2"/>
      <dgm:spPr>
        <a:solidFill>
          <a:srgbClr val="C00000"/>
        </a:solidFill>
      </dgm:spPr>
    </dgm:pt>
    <dgm:pt modelId="{A4DB50CB-5711-4E33-92D7-66A657DF9B2B}" type="pres">
      <dgm:prSet presAssocID="{7BDA1985-59A9-45AC-A32A-BDAD1B168679}" presName="rect2" presStyleLbl="alignAcc1" presStyleIdx="1" presStyleCnt="2" custScaleY="85252" custLinFactNeighborX="336" custLinFactNeighborY="-3030"/>
      <dgm:spPr/>
    </dgm:pt>
    <dgm:pt modelId="{B660AFF0-38D7-4B59-8DAA-F0B1414D393D}" type="pres">
      <dgm:prSet presAssocID="{1A02FD58-7318-4B7E-ADC0-A2507B2BCA3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1E46C982-5ADB-444F-A12C-57773A6F20F2}" type="pres">
      <dgm:prSet presAssocID="{7BDA1985-59A9-45AC-A32A-BDAD1B1686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5B4DB02-6E89-461A-9C0D-107055366A12}" srcId="{21CC5441-05F8-419D-8E4C-3EA614F2A595}" destId="{1A02FD58-7318-4B7E-ADC0-A2507B2BCA39}" srcOrd="0" destOrd="0" parTransId="{88C5324D-8147-4C2A-84CA-72C942869414}" sibTransId="{F491CF68-D214-44D9-85F6-564438748FAD}"/>
    <dgm:cxn modelId="{0EA0C724-C2F5-46F3-A749-DEFAA2380823}" type="presOf" srcId="{1A02FD58-7318-4B7E-ADC0-A2507B2BCA39}" destId="{B660AFF0-38D7-4B59-8DAA-F0B1414D393D}" srcOrd="1" destOrd="0" presId="urn:microsoft.com/office/officeart/2005/8/layout/target3"/>
    <dgm:cxn modelId="{B9570026-D9B4-4B43-AB96-DF17BB0740C1}" srcId="{21CC5441-05F8-419D-8E4C-3EA614F2A595}" destId="{7BDA1985-59A9-45AC-A32A-BDAD1B168679}" srcOrd="1" destOrd="0" parTransId="{F85862F2-6021-462B-A94F-22B7EFB5B571}" sibTransId="{392C4901-9D08-42A6-A542-1657F0838ACC}"/>
    <dgm:cxn modelId="{4052E57F-E183-4696-BA2B-33E0A2700103}" type="presOf" srcId="{1A02FD58-7318-4B7E-ADC0-A2507B2BCA39}" destId="{9E0683D6-D25F-4387-88F9-0406F918090B}" srcOrd="0" destOrd="0" presId="urn:microsoft.com/office/officeart/2005/8/layout/target3"/>
    <dgm:cxn modelId="{60E2C2B8-70D4-4701-A42D-A66C903E5B57}" type="presOf" srcId="{7BDA1985-59A9-45AC-A32A-BDAD1B168679}" destId="{1E46C982-5ADB-444F-A12C-57773A6F20F2}" srcOrd="1" destOrd="0" presId="urn:microsoft.com/office/officeart/2005/8/layout/target3"/>
    <dgm:cxn modelId="{1BDAF3C5-8727-4D65-B579-A4F93D1F05B5}" type="presOf" srcId="{21CC5441-05F8-419D-8E4C-3EA614F2A595}" destId="{F909B34C-4534-4E85-90C6-7A896CB97776}" srcOrd="0" destOrd="0" presId="urn:microsoft.com/office/officeart/2005/8/layout/target3"/>
    <dgm:cxn modelId="{6FCECBEE-CF73-447F-A50E-4D7FB452F04D}" type="presOf" srcId="{7BDA1985-59A9-45AC-A32A-BDAD1B168679}" destId="{A4DB50CB-5711-4E33-92D7-66A657DF9B2B}" srcOrd="0" destOrd="0" presId="urn:microsoft.com/office/officeart/2005/8/layout/target3"/>
    <dgm:cxn modelId="{9210196E-6A51-4C78-9739-AE2D2597527C}" type="presParOf" srcId="{F909B34C-4534-4E85-90C6-7A896CB97776}" destId="{A91D7E08-97B6-4BEC-8626-684E00DA3F52}" srcOrd="0" destOrd="0" presId="urn:microsoft.com/office/officeart/2005/8/layout/target3"/>
    <dgm:cxn modelId="{50F09E9D-BE32-4D82-BB5A-AD7CD083B3C2}" type="presParOf" srcId="{F909B34C-4534-4E85-90C6-7A896CB97776}" destId="{79325730-760F-4198-B0F8-CB82A40B6AAF}" srcOrd="1" destOrd="0" presId="urn:microsoft.com/office/officeart/2005/8/layout/target3"/>
    <dgm:cxn modelId="{88257054-3EF0-433A-AB38-12770177F376}" type="presParOf" srcId="{F909B34C-4534-4E85-90C6-7A896CB97776}" destId="{9E0683D6-D25F-4387-88F9-0406F918090B}" srcOrd="2" destOrd="0" presId="urn:microsoft.com/office/officeart/2005/8/layout/target3"/>
    <dgm:cxn modelId="{4A78D771-510A-4D7E-8D85-73945A27DF77}" type="presParOf" srcId="{F909B34C-4534-4E85-90C6-7A896CB97776}" destId="{9EE35433-8E05-4011-BCF4-9EA8091ABDC6}" srcOrd="3" destOrd="0" presId="urn:microsoft.com/office/officeart/2005/8/layout/target3"/>
    <dgm:cxn modelId="{2F133C8D-5407-4D20-8FBD-4B35590AD295}" type="presParOf" srcId="{F909B34C-4534-4E85-90C6-7A896CB97776}" destId="{D176798A-D096-49CB-B35E-84F55B4EB757}" srcOrd="4" destOrd="0" presId="urn:microsoft.com/office/officeart/2005/8/layout/target3"/>
    <dgm:cxn modelId="{C5CBB8FF-A19C-4989-8A91-F714B6C4A06B}" type="presParOf" srcId="{F909B34C-4534-4E85-90C6-7A896CB97776}" destId="{A4DB50CB-5711-4E33-92D7-66A657DF9B2B}" srcOrd="5" destOrd="0" presId="urn:microsoft.com/office/officeart/2005/8/layout/target3"/>
    <dgm:cxn modelId="{FB693E1E-C995-4EC2-B605-A349757188EA}" type="presParOf" srcId="{F909B34C-4534-4E85-90C6-7A896CB97776}" destId="{B660AFF0-38D7-4B59-8DAA-F0B1414D393D}" srcOrd="6" destOrd="0" presId="urn:microsoft.com/office/officeart/2005/8/layout/target3"/>
    <dgm:cxn modelId="{281BAFCB-D393-4688-9AE4-2CED7541E1BB}" type="presParOf" srcId="{F909B34C-4534-4E85-90C6-7A896CB97776}" destId="{1E46C982-5ADB-444F-A12C-57773A6F20F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D7E08-97B6-4BEC-8626-684E00DA3F52}">
      <dsp:nvSpPr>
        <dsp:cNvPr id="0" name=""/>
        <dsp:cNvSpPr/>
      </dsp:nvSpPr>
      <dsp:spPr>
        <a:xfrm>
          <a:off x="-75134" y="0"/>
          <a:ext cx="1822498" cy="18224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683D6-D25F-4387-88F9-0406F918090B}">
      <dsp:nvSpPr>
        <dsp:cNvPr id="0" name=""/>
        <dsp:cNvSpPr/>
      </dsp:nvSpPr>
      <dsp:spPr>
        <a:xfrm>
          <a:off x="685844" y="0"/>
          <a:ext cx="3738025" cy="1822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2.গণনা </a:t>
          </a: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করি</a:t>
          </a:r>
          <a:r>
            <a:rPr lang="bn-IN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5844" y="0"/>
        <a:ext cx="3738025" cy="865686"/>
      </dsp:txXfrm>
    </dsp:sp>
    <dsp:sp modelId="{D176798A-D096-49CB-B35E-84F55B4EB757}">
      <dsp:nvSpPr>
        <dsp:cNvPr id="0" name=""/>
        <dsp:cNvSpPr/>
      </dsp:nvSpPr>
      <dsp:spPr>
        <a:xfrm>
          <a:off x="403270" y="865686"/>
          <a:ext cx="865686" cy="865686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B50CB-5711-4E33-92D7-66A657DF9B2B}">
      <dsp:nvSpPr>
        <dsp:cNvPr id="0" name=""/>
        <dsp:cNvSpPr/>
      </dsp:nvSpPr>
      <dsp:spPr>
        <a:xfrm>
          <a:off x="847664" y="903291"/>
          <a:ext cx="3437486" cy="738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পৃষ্ঠাঃ7</a:t>
          </a:r>
        </a:p>
      </dsp:txBody>
      <dsp:txXfrm>
        <a:off x="847664" y="903291"/>
        <a:ext cx="3437486" cy="738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3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8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2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4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66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2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28CA93F-2E7D-4759-8524-5B7D11075C42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6CDD3BA-F268-4EDD-AEC5-AC4440EB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5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D966D-FDFA-4903-BB18-EF28233037DD}"/>
              </a:ext>
            </a:extLst>
          </p:cNvPr>
          <p:cNvSpPr txBox="1"/>
          <p:nvPr/>
        </p:nvSpPr>
        <p:spPr>
          <a:xfrm>
            <a:off x="1856650" y="293053"/>
            <a:ext cx="7277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রহ্‌মাতুল্লাহ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6BEB6-6457-4A10-9E3A-87E47F5DE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822" y="293053"/>
            <a:ext cx="1470882" cy="10004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A719E7-C1E2-4300-9577-27882F4A2DC5}"/>
              </a:ext>
            </a:extLst>
          </p:cNvPr>
          <p:cNvSpPr/>
          <p:nvPr/>
        </p:nvSpPr>
        <p:spPr>
          <a:xfrm>
            <a:off x="1326069" y="1662479"/>
            <a:ext cx="9777046" cy="2532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03FEF5-D15B-4735-9874-DAE0EEEAC036}"/>
              </a:ext>
            </a:extLst>
          </p:cNvPr>
          <p:cNvGrpSpPr/>
          <p:nvPr/>
        </p:nvGrpSpPr>
        <p:grpSpPr>
          <a:xfrm>
            <a:off x="-1345735" y="1252584"/>
            <a:ext cx="1471937" cy="4390908"/>
            <a:chOff x="6402482" y="1158826"/>
            <a:chExt cx="1471937" cy="4390908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DFF556-1FE1-400E-B964-3FD791ACCA61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2A982B-4FAB-4D74-88AA-59A1A061AB87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C16CC4F-ADFB-4EE0-8239-9A442E742E54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8630772-AAC3-4D97-825C-A264C2B6D26A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60BEFF-FC7B-4656-B1EB-979594390521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6C7E3FC-3BC3-48F9-8678-DE407639F95C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457EC14-C994-4FFD-9197-E1FDB78918C1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57BA7D9-0EFF-48E3-9F8B-5ECCFFC8F6F0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8FA838-D548-41BD-8EAE-084FFBC108FE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03E748A-88B3-4C6F-BA5D-99FABCF315B0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1514C0-6A11-4E55-9563-956033319B63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1EE8BF-4BAF-4AE9-A1F7-2D283614D3F3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EFC877-3F05-4E17-A9F9-C0C961DCA504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49084D-D842-4F8B-B645-8667531D5A05}"/>
                </a:ext>
              </a:extLst>
            </p:cNvPr>
            <p:cNvSpPr txBox="1"/>
            <p:nvPr/>
          </p:nvSpPr>
          <p:spPr>
            <a:xfrm rot="18917742">
              <a:off x="6836283" y="4626404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84FB97-1428-499C-8B82-74989F255A84}"/>
              </a:ext>
            </a:extLst>
          </p:cNvPr>
          <p:cNvGrpSpPr/>
          <p:nvPr/>
        </p:nvGrpSpPr>
        <p:grpSpPr>
          <a:xfrm>
            <a:off x="-2558236" y="1214508"/>
            <a:ext cx="1471937" cy="4390908"/>
            <a:chOff x="6402482" y="1158826"/>
            <a:chExt cx="1471937" cy="4390908"/>
          </a:xfrm>
          <a:solidFill>
            <a:srgbClr val="00B0F0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F808A2-A85A-4239-B69B-7542FA76DF70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B9E0119-8D9A-4174-AD75-DB5A1EEAF96F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547D426-61A8-42CF-AAB8-022A5ECEF00B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9AA41A-1F1E-4B2A-B29A-9188A27725A7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5F67A97-FC77-4FF4-848A-D7DD4C5C0E95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B931530-A45E-49C3-B9DA-BB8FCACAEA5C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E2A6719-DE7A-40D8-A98E-9BD65A1D0234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C6D16A-40C4-42BD-985F-AEDD29C7526E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4D97DF8-BF71-4CB8-BD83-44ED9921480E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5B0EA1B-495D-44BA-8AF7-6D2070E222C8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FEE8BFB-3539-473E-8A90-41051F7482DB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90B0F2B-2D55-47F7-837C-054730DE4E3A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D5B843-BCDA-40DA-8539-7F64E91D609B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59EF15-1372-466E-966E-6FCE2D830979}"/>
                </a:ext>
              </a:extLst>
            </p:cNvPr>
            <p:cNvSpPr txBox="1"/>
            <p:nvPr/>
          </p:nvSpPr>
          <p:spPr>
            <a:xfrm rot="18917742">
              <a:off x="6836283" y="4626404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034A47-04AB-47EB-8702-2C9A01288E5E}"/>
              </a:ext>
            </a:extLst>
          </p:cNvPr>
          <p:cNvGrpSpPr/>
          <p:nvPr/>
        </p:nvGrpSpPr>
        <p:grpSpPr>
          <a:xfrm>
            <a:off x="-3768091" y="1294765"/>
            <a:ext cx="1471937" cy="4574933"/>
            <a:chOff x="6402482" y="1158826"/>
            <a:chExt cx="1471937" cy="4391612"/>
          </a:xfrm>
          <a:solidFill>
            <a:schemeClr val="accent1">
              <a:lumMod val="5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826016-7EE5-498D-B2E3-62657ACB1DBE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0562F58-6B77-4287-8546-CCBFA3F9FBF1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7E56B0B-B9E0-4221-8992-D27E301A860B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41A00A0-8816-485B-8A3E-1E7675DB58DC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1591C32-200F-441A-809B-1089293805E3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460AE03-FA33-44E0-B912-EFADB2A64642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F544B30-4CFC-45A9-92A5-4A901C3816F1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D5AEA21-F9CA-4368-A1C8-8E34104B6651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7DAC213-0120-4EAD-B0B0-92C49EA58BEF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4E0D24B-5DF6-4727-B731-C2DABF90D0F5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A4AB8D9-63F9-4E74-8E5F-3DE618A1D1A7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A313B4D-7BF1-4DD6-B659-C936744BD7E6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97C58CD-8DEB-4852-8FC9-57DB45FE76A2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809522-21DD-4A17-B154-2D54DAC656A6}"/>
                </a:ext>
              </a:extLst>
            </p:cNvPr>
            <p:cNvSpPr txBox="1"/>
            <p:nvPr/>
          </p:nvSpPr>
          <p:spPr>
            <a:xfrm rot="18917742">
              <a:off x="6856783" y="4627108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54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C4F08D2-BE58-46DA-B0D8-F69EEC958884}"/>
              </a:ext>
            </a:extLst>
          </p:cNvPr>
          <p:cNvGrpSpPr/>
          <p:nvPr/>
        </p:nvGrpSpPr>
        <p:grpSpPr>
          <a:xfrm>
            <a:off x="-5191759" y="1369879"/>
            <a:ext cx="1471937" cy="4380719"/>
            <a:chOff x="6402482" y="1158826"/>
            <a:chExt cx="1471937" cy="4380719"/>
          </a:xfrm>
          <a:solidFill>
            <a:srgbClr val="7030A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522D314-620D-4296-9D38-CADDC15DC8E5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FFEDABD-F7E7-4DC2-B154-BB17E66B1E65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FF8B411-F9DA-4A7E-B2D4-50AEDE9B7138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732CBC4-2BCF-418F-B0FE-4612D1B1E492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F521046-1876-43EC-A22C-898326017A2C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2A3926E-23A2-44B0-8825-F967AB0423DB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02D208E-8143-4CD0-BF38-2B132D360668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E880E82-37D1-4618-BE41-3A4AC4A3BE00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064C3E2-C10F-4EC2-8325-80942D3C664C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4F39538-4542-4846-8187-B7E93C23076C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84EC3F4-72FC-4F51-8B62-82C31967E11E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47EE969D-B3CF-493E-A100-7945DC4E181D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E48795C-13E5-4388-8F65-5B0C10C8E5EF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9D7B25-9B1C-4AFE-87E2-40006A2922D6}"/>
                </a:ext>
              </a:extLst>
            </p:cNvPr>
            <p:cNvSpPr txBox="1"/>
            <p:nvPr/>
          </p:nvSpPr>
          <p:spPr>
            <a:xfrm rot="18917742">
              <a:off x="6806271" y="4553418"/>
              <a:ext cx="77535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DBD25FC-F7C9-401D-96B7-44DA2C093E5E}"/>
              </a:ext>
            </a:extLst>
          </p:cNvPr>
          <p:cNvGrpSpPr/>
          <p:nvPr/>
        </p:nvGrpSpPr>
        <p:grpSpPr>
          <a:xfrm>
            <a:off x="-6520257" y="1277306"/>
            <a:ext cx="1471937" cy="4390908"/>
            <a:chOff x="6402482" y="1158826"/>
            <a:chExt cx="1471937" cy="4390908"/>
          </a:xfrm>
          <a:solidFill>
            <a:srgbClr val="0070C0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2298DDD-0778-4817-A22F-E96D126903C6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FDF50A9-8B4B-4B9E-8E55-F1A4981A8ABC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14C28D1-571A-455E-A225-3BFF8BCBE42F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361F569-30A0-46F9-B09B-76713DAF2027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9358E55-91FD-489E-9D58-4704B6EB4675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126B6AE-5087-4ACA-B928-79BCEF379BD7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70823A-9BFA-4801-A90B-80780CCB0603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108F3AA-0694-4A0E-8CC3-F1399285E3B3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31F41E5-B57B-4475-B36F-B05E545A1570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DF6FC72-5182-4661-B7AE-6D01B8FE4951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E84F03C-8F1B-4242-B67D-44E08A686A33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EBBC718-481B-4D0C-8CCA-4F4E6984AF1F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C31DFB7-B6D6-4E05-9519-683BF862EF16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A2532D-2667-4A46-A1CA-7C950FE58600}"/>
                </a:ext>
              </a:extLst>
            </p:cNvPr>
            <p:cNvSpPr txBox="1"/>
            <p:nvPr/>
          </p:nvSpPr>
          <p:spPr>
            <a:xfrm rot="18917742">
              <a:off x="6836283" y="4626404"/>
              <a:ext cx="56784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0167B0-0438-486C-AEF5-189939E95EC5}"/>
              </a:ext>
            </a:extLst>
          </p:cNvPr>
          <p:cNvGrpSpPr/>
          <p:nvPr/>
        </p:nvGrpSpPr>
        <p:grpSpPr>
          <a:xfrm>
            <a:off x="-7838480" y="1229074"/>
            <a:ext cx="1471937" cy="4437075"/>
            <a:chOff x="6402482" y="1158826"/>
            <a:chExt cx="1471937" cy="4437075"/>
          </a:xfrm>
          <a:solidFill>
            <a:srgbClr val="00B050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F7D8EBF-B84F-4031-962D-3A95590E711A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167653D-E024-4770-B979-184981B2E056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30305E4-ED6D-4CD8-AEEE-75A1DC9079E0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201AEC4-89ED-4A7F-A745-3D4DA323B12F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263E46C-BBAF-4B06-805D-1FB376E7ECCA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69B4A74-319C-4E20-8E8F-E01D67669B3C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0E13285-335A-4F3F-98BC-7F9FA2EDF59A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08098FA-178D-484C-816C-1A13ED4AF4CF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A9D48D1-DA4E-4B91-BD64-E968653BBA68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C00705D-AFED-4B68-897D-164D35B71576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3F3AE37-ADCA-4DB8-A225-24A56F2C1E82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7ECBB0A0-957E-43F0-B2D3-819B01E77605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CA772F8-58E2-4F9D-B266-7ADF014FBBAB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7A494F3-7551-415B-9ED2-7A109871E292}"/>
                </a:ext>
              </a:extLst>
            </p:cNvPr>
            <p:cNvSpPr txBox="1"/>
            <p:nvPr/>
          </p:nvSpPr>
          <p:spPr>
            <a:xfrm rot="18917742">
              <a:off x="6836283" y="4580238"/>
              <a:ext cx="56784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5DC66BB-D8D5-42B7-B754-B8908B9169F9}"/>
              </a:ext>
            </a:extLst>
          </p:cNvPr>
          <p:cNvGrpSpPr/>
          <p:nvPr/>
        </p:nvGrpSpPr>
        <p:grpSpPr>
          <a:xfrm>
            <a:off x="-9274190" y="1293469"/>
            <a:ext cx="1471937" cy="4437075"/>
            <a:chOff x="6402482" y="1158826"/>
            <a:chExt cx="1471937" cy="4437075"/>
          </a:xfrm>
          <a:solidFill>
            <a:srgbClr val="FFFF00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D6B42B3-6E1D-4488-BC38-FB1D17D7410B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77F8877-F3C1-4746-BAC5-88BA096641FF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0696D54-54D0-49F9-ADAA-DCDD02A9FB42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8B01677-2D26-4F1B-AA69-0103BFD5DB5D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626522A-7F40-474A-80EA-418002EF0B05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F89D12E-BE74-44F8-9BA4-7D9B94189A96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4E403DE-6300-47E8-BE60-90B19EE673C9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66BA23A-EBDD-45B3-9C60-0CB0D7DE47A9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3C75F3E-71B6-4916-A12C-33C6538E5169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E3ED87C0-771B-4AE6-903A-0B682C6317EF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1262FE0-E21D-485B-9075-C4A200CE9261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3FFE1E2-6B94-4B29-B51D-987306FBE813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5744018-3728-475A-A249-E594CBC3C8A0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6F32955-237A-4EBE-9C43-33703C8A8BB5}"/>
                </a:ext>
              </a:extLst>
            </p:cNvPr>
            <p:cNvSpPr txBox="1"/>
            <p:nvPr/>
          </p:nvSpPr>
          <p:spPr>
            <a:xfrm rot="18917742">
              <a:off x="6836283" y="4580238"/>
              <a:ext cx="56784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676CDBA-72EF-4846-8A7F-B264CFC75A2E}"/>
              </a:ext>
            </a:extLst>
          </p:cNvPr>
          <p:cNvGrpSpPr/>
          <p:nvPr/>
        </p:nvGrpSpPr>
        <p:grpSpPr>
          <a:xfrm>
            <a:off x="-10651263" y="1273976"/>
            <a:ext cx="1471937" cy="4406567"/>
            <a:chOff x="6402482" y="1158826"/>
            <a:chExt cx="1471937" cy="4406567"/>
          </a:xfrm>
          <a:solidFill>
            <a:srgbClr val="C00000"/>
          </a:solidFill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056CEDC-E522-46EA-84E3-90D44E503B56}"/>
                </a:ext>
              </a:extLst>
            </p:cNvPr>
            <p:cNvSpPr/>
            <p:nvPr/>
          </p:nvSpPr>
          <p:spPr>
            <a:xfrm>
              <a:off x="6620155" y="1158826"/>
              <a:ext cx="1074872" cy="946052"/>
            </a:xfrm>
            <a:custGeom>
              <a:avLst/>
              <a:gdLst>
                <a:gd name="connsiteX0" fmla="*/ 526232 w 1074872"/>
                <a:gd name="connsiteY0" fmla="*/ 0 h 946052"/>
                <a:gd name="connsiteX1" fmla="*/ 1074872 w 1074872"/>
                <a:gd name="connsiteY1" fmla="*/ 473026 h 946052"/>
                <a:gd name="connsiteX2" fmla="*/ 526232 w 1074872"/>
                <a:gd name="connsiteY2" fmla="*/ 946052 h 946052"/>
                <a:gd name="connsiteX3" fmla="*/ 20707 w 1074872"/>
                <a:gd name="connsiteY3" fmla="*/ 657149 h 946052"/>
                <a:gd name="connsiteX4" fmla="*/ 0 w 1074872"/>
                <a:gd name="connsiteY4" fmla="*/ 599636 h 946052"/>
                <a:gd name="connsiteX5" fmla="*/ 269374 w 1074872"/>
                <a:gd name="connsiteY5" fmla="*/ 599636 h 946052"/>
                <a:gd name="connsiteX6" fmla="*/ 305525 w 1074872"/>
                <a:gd name="connsiteY6" fmla="*/ 640266 h 946052"/>
                <a:gd name="connsiteX7" fmla="*/ 526232 w 1074872"/>
                <a:gd name="connsiteY7" fmla="*/ 709539 h 946052"/>
                <a:gd name="connsiteX8" fmla="*/ 838359 w 1074872"/>
                <a:gd name="connsiteY8" fmla="*/ 473026 h 946052"/>
                <a:gd name="connsiteX9" fmla="*/ 526232 w 1074872"/>
                <a:gd name="connsiteY9" fmla="*/ 236513 h 946052"/>
                <a:gd name="connsiteX10" fmla="*/ 305525 w 1074872"/>
                <a:gd name="connsiteY10" fmla="*/ 305786 h 946052"/>
                <a:gd name="connsiteX11" fmla="*/ 269373 w 1074872"/>
                <a:gd name="connsiteY11" fmla="*/ 346417 h 946052"/>
                <a:gd name="connsiteX12" fmla="*/ 0 w 1074872"/>
                <a:gd name="connsiteY12" fmla="*/ 346417 h 946052"/>
                <a:gd name="connsiteX13" fmla="*/ 20707 w 1074872"/>
                <a:gd name="connsiteY13" fmla="*/ 288903 h 946052"/>
                <a:gd name="connsiteX14" fmla="*/ 526232 w 1074872"/>
                <a:gd name="connsiteY14" fmla="*/ 0 h 9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4872" h="946052">
                  <a:moveTo>
                    <a:pt x="526232" y="0"/>
                  </a:moveTo>
                  <a:cubicBezTo>
                    <a:pt x="829238" y="0"/>
                    <a:pt x="1074872" y="211781"/>
                    <a:pt x="1074872" y="473026"/>
                  </a:cubicBezTo>
                  <a:cubicBezTo>
                    <a:pt x="1074872" y="734271"/>
                    <a:pt x="829238" y="946052"/>
                    <a:pt x="526232" y="946052"/>
                  </a:cubicBezTo>
                  <a:cubicBezTo>
                    <a:pt x="298978" y="946052"/>
                    <a:pt x="103995" y="826925"/>
                    <a:pt x="20707" y="657149"/>
                  </a:cubicBezTo>
                  <a:lnTo>
                    <a:pt x="0" y="599636"/>
                  </a:lnTo>
                  <a:lnTo>
                    <a:pt x="269374" y="599636"/>
                  </a:lnTo>
                  <a:lnTo>
                    <a:pt x="305525" y="640266"/>
                  </a:lnTo>
                  <a:cubicBezTo>
                    <a:pt x="362009" y="683067"/>
                    <a:pt x="440041" y="709539"/>
                    <a:pt x="526232" y="709539"/>
                  </a:cubicBezTo>
                  <a:cubicBezTo>
                    <a:pt x="698615" y="709539"/>
                    <a:pt x="838359" y="603649"/>
                    <a:pt x="838359" y="473026"/>
                  </a:cubicBezTo>
                  <a:cubicBezTo>
                    <a:pt x="838359" y="342403"/>
                    <a:pt x="698615" y="236513"/>
                    <a:pt x="526232" y="236513"/>
                  </a:cubicBezTo>
                  <a:cubicBezTo>
                    <a:pt x="440041" y="236513"/>
                    <a:pt x="362009" y="262986"/>
                    <a:pt x="305525" y="305786"/>
                  </a:cubicBezTo>
                  <a:lnTo>
                    <a:pt x="269373" y="346417"/>
                  </a:lnTo>
                  <a:lnTo>
                    <a:pt x="0" y="346417"/>
                  </a:lnTo>
                  <a:lnTo>
                    <a:pt x="20707" y="288903"/>
                  </a:lnTo>
                  <a:cubicBezTo>
                    <a:pt x="103995" y="119127"/>
                    <a:pt x="298978" y="0"/>
                    <a:pt x="526232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11A759E-C7D9-4DE7-8971-B5A9605B6F9D}"/>
                </a:ext>
              </a:extLst>
            </p:cNvPr>
            <p:cNvGrpSpPr/>
            <p:nvPr/>
          </p:nvGrpSpPr>
          <p:grpSpPr>
            <a:xfrm rot="2691774">
              <a:off x="6402482" y="2447830"/>
              <a:ext cx="1471937" cy="1440212"/>
              <a:chOff x="4656406" y="2799471"/>
              <a:chExt cx="1356360" cy="1356360"/>
            </a:xfrm>
            <a:grpFill/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5DF8696-5856-48E7-BB51-9A8A5FFA9982}"/>
                  </a:ext>
                </a:extLst>
              </p:cNvPr>
              <p:cNvSpPr/>
              <p:nvPr/>
            </p:nvSpPr>
            <p:spPr>
              <a:xfrm>
                <a:off x="4656406" y="2799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225D08F-FBBD-4E88-BB88-80B15EDA0245}"/>
                  </a:ext>
                </a:extLst>
              </p:cNvPr>
              <p:cNvSpPr/>
              <p:nvPr/>
            </p:nvSpPr>
            <p:spPr>
              <a:xfrm>
                <a:off x="4808806" y="2951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F87F932-D799-4384-B113-70F7A9F628D7}"/>
                  </a:ext>
                </a:extLst>
              </p:cNvPr>
              <p:cNvSpPr/>
              <p:nvPr/>
            </p:nvSpPr>
            <p:spPr>
              <a:xfrm>
                <a:off x="4961206" y="3104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8E70BAA-67B2-4020-B785-6329E7A8C79D}"/>
                  </a:ext>
                </a:extLst>
              </p:cNvPr>
              <p:cNvSpPr/>
              <p:nvPr/>
            </p:nvSpPr>
            <p:spPr>
              <a:xfrm>
                <a:off x="5113606" y="3256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EFD8BE9-E162-4227-9B46-CCFC63DB959F}"/>
                  </a:ext>
                </a:extLst>
              </p:cNvPr>
              <p:cNvSpPr/>
              <p:nvPr/>
            </p:nvSpPr>
            <p:spPr>
              <a:xfrm>
                <a:off x="5266006" y="34090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5884930-AE03-4BBF-805B-8DC6734C21CA}"/>
                  </a:ext>
                </a:extLst>
              </p:cNvPr>
              <p:cNvSpPr/>
              <p:nvPr/>
            </p:nvSpPr>
            <p:spPr>
              <a:xfrm>
                <a:off x="5418406" y="35614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B100ECF-F736-4348-B37A-CB17D9160D79}"/>
                  </a:ext>
                </a:extLst>
              </p:cNvPr>
              <p:cNvSpPr/>
              <p:nvPr/>
            </p:nvSpPr>
            <p:spPr>
              <a:xfrm>
                <a:off x="5570806" y="37138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1A5117F-E36E-4703-9BCD-E6DED0C25DF3}"/>
                  </a:ext>
                </a:extLst>
              </p:cNvPr>
              <p:cNvSpPr/>
              <p:nvPr/>
            </p:nvSpPr>
            <p:spPr>
              <a:xfrm>
                <a:off x="5723206" y="38662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9BAF94C-D187-4BEB-BD2E-24F0EF8E9B24}"/>
                  </a:ext>
                </a:extLst>
              </p:cNvPr>
              <p:cNvSpPr/>
              <p:nvPr/>
            </p:nvSpPr>
            <p:spPr>
              <a:xfrm>
                <a:off x="5875606" y="401867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8BA7F424-590B-426B-8816-87AB8CBC849B}"/>
                </a:ext>
              </a:extLst>
            </p:cNvPr>
            <p:cNvSpPr/>
            <p:nvPr/>
          </p:nvSpPr>
          <p:spPr>
            <a:xfrm rot="2614437">
              <a:off x="6641996" y="4532006"/>
              <a:ext cx="1059766" cy="100753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BF7E852-270B-4386-95B8-8D5603CABC36}"/>
                </a:ext>
              </a:extLst>
            </p:cNvPr>
            <p:cNvSpPr/>
            <p:nvPr/>
          </p:nvSpPr>
          <p:spPr>
            <a:xfrm>
              <a:off x="7086608" y="4451925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1C62E4A-A694-49DD-904D-4F78CC97FA68}"/>
                </a:ext>
              </a:extLst>
            </p:cNvPr>
            <p:cNvSpPr txBox="1"/>
            <p:nvPr/>
          </p:nvSpPr>
          <p:spPr>
            <a:xfrm rot="18917742">
              <a:off x="6842722" y="4642063"/>
              <a:ext cx="523327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22EE6462-22DE-49FA-BB21-6222AB81D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 b="20120"/>
          <a:stretch/>
        </p:blipFill>
        <p:spPr>
          <a:xfrm>
            <a:off x="253280" y="461061"/>
            <a:ext cx="1153551" cy="7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0.97851 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9457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92513 0.0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91406 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93463 -0.006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90156 -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78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89857 0.015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2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2.22222E-6 L 0.90651 0.00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2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BADD3-B628-483E-ABD1-DE0074E403A5}"/>
              </a:ext>
            </a:extLst>
          </p:cNvPr>
          <p:cNvSpPr txBox="1"/>
          <p:nvPr/>
        </p:nvSpPr>
        <p:spPr>
          <a:xfrm>
            <a:off x="2964580" y="279522"/>
            <a:ext cx="4351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5574B-3D08-48A5-9A2A-CF8E3395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" y="248374"/>
            <a:ext cx="1153551" cy="1153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02FD5D-D7C0-48B2-B985-129FC6FDFE05}"/>
              </a:ext>
            </a:extLst>
          </p:cNvPr>
          <p:cNvSpPr txBox="1"/>
          <p:nvPr/>
        </p:nvSpPr>
        <p:spPr>
          <a:xfrm>
            <a:off x="478809" y="1242609"/>
            <a:ext cx="1110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৬টি দাগ দিব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2EBDA-3B51-4374-879F-08A4DB5F1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855666" y="2322674"/>
            <a:ext cx="3212751" cy="35178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AC9AB-6EC2-40B7-86AE-4A20B69F1FA4}"/>
              </a:ext>
            </a:extLst>
          </p:cNvPr>
          <p:cNvSpPr/>
          <p:nvPr/>
        </p:nvSpPr>
        <p:spPr>
          <a:xfrm>
            <a:off x="4385152" y="1937427"/>
            <a:ext cx="6586330" cy="21890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49D81-0265-4F73-B61F-2E9279571A9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9C1251-2F31-46D2-A97B-0C8E7EB373E2}"/>
              </a:ext>
            </a:extLst>
          </p:cNvPr>
          <p:cNvSpPr/>
          <p:nvPr/>
        </p:nvSpPr>
        <p:spPr>
          <a:xfrm>
            <a:off x="4632952" y="2326834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0FB422-C5D2-4084-BCDB-FE0F14079823}"/>
              </a:ext>
            </a:extLst>
          </p:cNvPr>
          <p:cNvSpPr/>
          <p:nvPr/>
        </p:nvSpPr>
        <p:spPr>
          <a:xfrm>
            <a:off x="4864206" y="2309730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5241DA-09C8-432B-B0B0-C42B85EAB277}"/>
              </a:ext>
            </a:extLst>
          </p:cNvPr>
          <p:cNvSpPr/>
          <p:nvPr/>
        </p:nvSpPr>
        <p:spPr>
          <a:xfrm>
            <a:off x="5243869" y="2442252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6BD56-6359-4478-AAB2-356DDE7FF240}"/>
              </a:ext>
            </a:extLst>
          </p:cNvPr>
          <p:cNvSpPr/>
          <p:nvPr/>
        </p:nvSpPr>
        <p:spPr>
          <a:xfrm>
            <a:off x="5449278" y="2462130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5222C0-C754-48F1-8F44-00C953B91888}"/>
              </a:ext>
            </a:extLst>
          </p:cNvPr>
          <p:cNvSpPr/>
          <p:nvPr/>
        </p:nvSpPr>
        <p:spPr>
          <a:xfrm>
            <a:off x="5839765" y="2462130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D12EAF-EA31-4EE3-9EBA-2C4EF9AA0A72}"/>
              </a:ext>
            </a:extLst>
          </p:cNvPr>
          <p:cNvSpPr/>
          <p:nvPr/>
        </p:nvSpPr>
        <p:spPr>
          <a:xfrm>
            <a:off x="6071019" y="2442252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94BB21-0AD1-45C2-91F7-9A80C024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32FCA-E62B-464C-BFFA-0F1B6788461F}"/>
              </a:ext>
            </a:extLst>
          </p:cNvPr>
          <p:cNvSpPr txBox="1"/>
          <p:nvPr/>
        </p:nvSpPr>
        <p:spPr>
          <a:xfrm>
            <a:off x="6167580" y="1210716"/>
            <a:ext cx="5593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হাতে কয়টি পাতা?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B47EC9-CB04-4E79-9E1C-EFE9F7574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23024"/>
          <a:stretch/>
        </p:blipFill>
        <p:spPr>
          <a:xfrm>
            <a:off x="322524" y="350604"/>
            <a:ext cx="950199" cy="651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836978-85CD-49B5-825A-7A36A19E258C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511EF-0267-42CD-90A7-1CB9EBB74B35}"/>
              </a:ext>
            </a:extLst>
          </p:cNvPr>
          <p:cNvSpPr txBox="1"/>
          <p:nvPr/>
        </p:nvSpPr>
        <p:spPr>
          <a:xfrm>
            <a:off x="4403592" y="270025"/>
            <a:ext cx="441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2B822A-E48E-4C35-B2AC-7C749E888B7B}"/>
              </a:ext>
            </a:extLst>
          </p:cNvPr>
          <p:cNvSpPr txBox="1"/>
          <p:nvPr/>
        </p:nvSpPr>
        <p:spPr>
          <a:xfrm>
            <a:off x="7451182" y="1996577"/>
            <a:ext cx="273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সাতটি পাতা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CB64BB-1603-43D9-A526-5CAA3FD6F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5" t="60862" r="-924" b="252"/>
          <a:stretch/>
        </p:blipFill>
        <p:spPr>
          <a:xfrm rot="13627740">
            <a:off x="502548" y="1451972"/>
            <a:ext cx="1540348" cy="1335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7CB256-637C-41DA-92A7-68231B2235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5" t="60862" r="-924" b="252"/>
          <a:stretch/>
        </p:blipFill>
        <p:spPr>
          <a:xfrm rot="13627740">
            <a:off x="1901741" y="1237572"/>
            <a:ext cx="1451960" cy="1259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89D08-E472-4CD3-9839-11A92120E0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5" t="60862" r="-924" b="252"/>
          <a:stretch/>
        </p:blipFill>
        <p:spPr>
          <a:xfrm rot="13627740">
            <a:off x="4301851" y="3139698"/>
            <a:ext cx="1451960" cy="1259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2169EE-0928-46B1-A553-EAFE01B3CA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5" t="60862" r="-924" b="252"/>
          <a:stretch/>
        </p:blipFill>
        <p:spPr>
          <a:xfrm rot="13627740">
            <a:off x="3604573" y="1327490"/>
            <a:ext cx="1451960" cy="1259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D03E91-CA5B-41E8-AC91-488C14F1B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5" t="60862" r="-924" b="252"/>
          <a:stretch/>
        </p:blipFill>
        <p:spPr>
          <a:xfrm rot="13627740">
            <a:off x="4970181" y="1333087"/>
            <a:ext cx="1451960" cy="12591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88AEC3-9555-414E-8232-DBF381349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5" t="60862" r="-924" b="252"/>
          <a:stretch/>
        </p:blipFill>
        <p:spPr>
          <a:xfrm rot="13627740">
            <a:off x="2590481" y="3149042"/>
            <a:ext cx="1451960" cy="12591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4535D5-05FC-4B12-BD49-87374CB1D9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5" t="60862" r="-924" b="252"/>
          <a:stretch/>
        </p:blipFill>
        <p:spPr>
          <a:xfrm rot="13627740">
            <a:off x="989892" y="3158385"/>
            <a:ext cx="1451960" cy="125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17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94BB21-0AD1-45C2-91F7-9A80C024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47EC9-CB04-4E79-9E1C-EFE9F7574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23024"/>
          <a:stretch/>
        </p:blipFill>
        <p:spPr>
          <a:xfrm>
            <a:off x="322524" y="350604"/>
            <a:ext cx="950199" cy="651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8C8C16-F8D3-443C-A523-B6F3D179C6E0}"/>
              </a:ext>
            </a:extLst>
          </p:cNvPr>
          <p:cNvSpPr txBox="1"/>
          <p:nvPr/>
        </p:nvSpPr>
        <p:spPr>
          <a:xfrm>
            <a:off x="4794021" y="3033335"/>
            <a:ext cx="436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কয়জন মানুষের ছবি?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511EF-0267-42CD-90A7-1CB9EBB74B35}"/>
              </a:ext>
            </a:extLst>
          </p:cNvPr>
          <p:cNvSpPr txBox="1"/>
          <p:nvPr/>
        </p:nvSpPr>
        <p:spPr>
          <a:xfrm>
            <a:off x="4403592" y="270025"/>
            <a:ext cx="441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0C845-C6C1-4304-9C0E-35539F751C60}"/>
              </a:ext>
            </a:extLst>
          </p:cNvPr>
          <p:cNvSpPr txBox="1"/>
          <p:nvPr/>
        </p:nvSpPr>
        <p:spPr>
          <a:xfrm>
            <a:off x="4794021" y="2186287"/>
            <a:ext cx="3780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কীসের ছবি ?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F89DB4-5D5E-4DF7-8076-576A4DA45217}"/>
              </a:ext>
            </a:extLst>
          </p:cNvPr>
          <p:cNvSpPr txBox="1"/>
          <p:nvPr/>
        </p:nvSpPr>
        <p:spPr>
          <a:xfrm>
            <a:off x="4794021" y="4011378"/>
            <a:ext cx="466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সাতজন মানুষের ছবি।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2734A-B572-4F8C-8641-A139E920E759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ECD66-CFF3-497E-8387-1DF090AD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3" y="1990282"/>
            <a:ext cx="3820389" cy="31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0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BADD3-B628-483E-ABD1-DE0074E403A5}"/>
              </a:ext>
            </a:extLst>
          </p:cNvPr>
          <p:cNvSpPr txBox="1"/>
          <p:nvPr/>
        </p:nvSpPr>
        <p:spPr>
          <a:xfrm>
            <a:off x="2964580" y="279522"/>
            <a:ext cx="4351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5574B-3D08-48A5-9A2A-CF8E3395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" y="248374"/>
            <a:ext cx="1153551" cy="115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2EBDA-3B51-4374-879F-08A4DB5F1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855666" y="2322674"/>
            <a:ext cx="3212751" cy="35178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AC9AB-6EC2-40B7-86AE-4A20B69F1FA4}"/>
              </a:ext>
            </a:extLst>
          </p:cNvPr>
          <p:cNvSpPr/>
          <p:nvPr/>
        </p:nvSpPr>
        <p:spPr>
          <a:xfrm>
            <a:off x="4574988" y="1950371"/>
            <a:ext cx="6586330" cy="21890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49D81-0265-4F73-B61F-2E9279571A9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2B0C44-6CEB-4209-B018-4C388B47792A}"/>
              </a:ext>
            </a:extLst>
          </p:cNvPr>
          <p:cNvSpPr txBox="1"/>
          <p:nvPr/>
        </p:nvSpPr>
        <p:spPr>
          <a:xfrm>
            <a:off x="855666" y="1239980"/>
            <a:ext cx="1110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৭টি দাগ দিব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E26259-405F-4417-AC1D-3D2C9E92D9FD}"/>
              </a:ext>
            </a:extLst>
          </p:cNvPr>
          <p:cNvSpPr/>
          <p:nvPr/>
        </p:nvSpPr>
        <p:spPr>
          <a:xfrm>
            <a:off x="5528133" y="2214498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191DAE-31D7-4EC1-BAB2-C6057C03EB91}"/>
              </a:ext>
            </a:extLst>
          </p:cNvPr>
          <p:cNvSpPr/>
          <p:nvPr/>
        </p:nvSpPr>
        <p:spPr>
          <a:xfrm>
            <a:off x="5728409" y="2194458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3EFF48-9DC8-447F-81DD-8878C0959D5E}"/>
              </a:ext>
            </a:extLst>
          </p:cNvPr>
          <p:cNvSpPr/>
          <p:nvPr/>
        </p:nvSpPr>
        <p:spPr>
          <a:xfrm>
            <a:off x="6425126" y="2167192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04170-0BA7-4DE2-9EEE-F86EDDAD6874}"/>
              </a:ext>
            </a:extLst>
          </p:cNvPr>
          <p:cNvSpPr/>
          <p:nvPr/>
        </p:nvSpPr>
        <p:spPr>
          <a:xfrm>
            <a:off x="6731420" y="2170736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0AF9A6-87F2-4F98-868B-FC8CC7073C7D}"/>
              </a:ext>
            </a:extLst>
          </p:cNvPr>
          <p:cNvSpPr/>
          <p:nvPr/>
        </p:nvSpPr>
        <p:spPr>
          <a:xfrm>
            <a:off x="7291000" y="2141149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07441-12A4-4434-BF00-D9B048A77E34}"/>
              </a:ext>
            </a:extLst>
          </p:cNvPr>
          <p:cNvSpPr/>
          <p:nvPr/>
        </p:nvSpPr>
        <p:spPr>
          <a:xfrm>
            <a:off x="7567978" y="2144231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88D218-799B-43D8-9AA4-553F75342BD5}"/>
              </a:ext>
            </a:extLst>
          </p:cNvPr>
          <p:cNvSpPr/>
          <p:nvPr/>
        </p:nvSpPr>
        <p:spPr>
          <a:xfrm>
            <a:off x="8149756" y="2167192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8733" y="5591563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4801294" y="1695580"/>
            <a:ext cx="273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6C634-45F8-4B46-B61D-99A236A3DBDB}"/>
              </a:ext>
            </a:extLst>
          </p:cNvPr>
          <p:cNvSpPr txBox="1"/>
          <p:nvPr/>
        </p:nvSpPr>
        <p:spPr>
          <a:xfrm>
            <a:off x="5001416" y="2844841"/>
            <a:ext cx="2189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8F772A-0E34-404D-8B5C-FA1C5DC6FA7F}"/>
              </a:ext>
            </a:extLst>
          </p:cNvPr>
          <p:cNvSpPr txBox="1"/>
          <p:nvPr/>
        </p:nvSpPr>
        <p:spPr>
          <a:xfrm>
            <a:off x="4567296" y="265039"/>
            <a:ext cx="276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AFE12-317A-469F-95B9-8A0983A6B967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0E180-A462-434C-B6D9-CA426BF42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8" y="2568327"/>
            <a:ext cx="1831442" cy="12558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A1A323-B374-4A3C-9247-98620893C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17" y="2646711"/>
            <a:ext cx="1831442" cy="1255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2FC15D-5D9C-4815-8394-839D9B8F5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33" y="2482291"/>
            <a:ext cx="1831442" cy="1255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46FE84-F889-445A-9AD9-136FAB1C2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82" y="2341911"/>
            <a:ext cx="1831442" cy="1255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93051B-210B-442E-819C-74AC6FF7D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6" y="4144502"/>
            <a:ext cx="1831442" cy="12558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07D483-C3D4-4E97-A22C-C00FC214B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15" y="3878517"/>
            <a:ext cx="1831442" cy="1255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03801A-283B-4DEA-B2D2-5003EB54F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36" y="3915454"/>
            <a:ext cx="1831442" cy="12558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9FD00C-D5C1-46DE-9CB1-904FA659C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10" y="4030917"/>
            <a:ext cx="1831442" cy="12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6C634-45F8-4B46-B61D-99A236A3DBDB}"/>
              </a:ext>
            </a:extLst>
          </p:cNvPr>
          <p:cNvSpPr txBox="1"/>
          <p:nvPr/>
        </p:nvSpPr>
        <p:spPr>
          <a:xfrm>
            <a:off x="7504081" y="2916575"/>
            <a:ext cx="371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আটটি পাখি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8F772A-0E34-404D-8B5C-FA1C5DC6FA7F}"/>
              </a:ext>
            </a:extLst>
          </p:cNvPr>
          <p:cNvSpPr txBox="1"/>
          <p:nvPr/>
        </p:nvSpPr>
        <p:spPr>
          <a:xfrm>
            <a:off x="3849163" y="400990"/>
            <a:ext cx="351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CB3A1F-E63B-4641-BE4E-DB65325AE222}"/>
              </a:ext>
            </a:extLst>
          </p:cNvPr>
          <p:cNvSpPr txBox="1"/>
          <p:nvPr/>
        </p:nvSpPr>
        <p:spPr>
          <a:xfrm>
            <a:off x="6892725" y="1862605"/>
            <a:ext cx="356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পাখি 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9DF5F4-7A95-4401-A4AB-423DCC45F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/>
          <a:stretch/>
        </p:blipFill>
        <p:spPr>
          <a:xfrm>
            <a:off x="222449" y="467582"/>
            <a:ext cx="1582593" cy="23588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102E02-8725-4D00-AB91-F17AC0D49236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.২.গণ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F2672F-2EA1-4BB2-AE62-8BA94EF8B6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/>
          <a:stretch/>
        </p:blipFill>
        <p:spPr>
          <a:xfrm>
            <a:off x="1929968" y="478232"/>
            <a:ext cx="1582593" cy="2358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D2D666-7610-4833-BED8-034DF407C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/>
          <a:stretch/>
        </p:blipFill>
        <p:spPr>
          <a:xfrm>
            <a:off x="3570622" y="609824"/>
            <a:ext cx="1582593" cy="2358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1F2BFD-8A99-4124-9190-F765355B83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/>
          <a:stretch/>
        </p:blipFill>
        <p:spPr>
          <a:xfrm>
            <a:off x="5921488" y="2488917"/>
            <a:ext cx="1582593" cy="2358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8979C-3EBD-47AF-BFBA-E4FE13A53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/>
          <a:stretch/>
        </p:blipFill>
        <p:spPr>
          <a:xfrm>
            <a:off x="2385740" y="2249596"/>
            <a:ext cx="1582593" cy="23588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030986-53B5-4CFE-8BF8-E009805344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/>
          <a:stretch/>
        </p:blipFill>
        <p:spPr>
          <a:xfrm>
            <a:off x="4190203" y="2609114"/>
            <a:ext cx="1582593" cy="23588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DD25CA-4673-448D-9A38-B3AD6DD1D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/>
          <a:stretch/>
        </p:blipFill>
        <p:spPr>
          <a:xfrm>
            <a:off x="487653" y="2194979"/>
            <a:ext cx="1582593" cy="23588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3C9EF6-25E7-4D69-A8F3-AADD0208B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/>
          <a:stretch/>
        </p:blipFill>
        <p:spPr>
          <a:xfrm>
            <a:off x="5414003" y="616611"/>
            <a:ext cx="1582593" cy="23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5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BADD3-B628-483E-ABD1-DE0074E403A5}"/>
              </a:ext>
            </a:extLst>
          </p:cNvPr>
          <p:cNvSpPr txBox="1"/>
          <p:nvPr/>
        </p:nvSpPr>
        <p:spPr>
          <a:xfrm>
            <a:off x="2964580" y="279522"/>
            <a:ext cx="4351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5574B-3D08-48A5-9A2A-CF8E3395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" y="248374"/>
            <a:ext cx="1153551" cy="115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2EBDA-3B51-4374-879F-08A4DB5F1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855666" y="2322674"/>
            <a:ext cx="3212751" cy="35178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AC9AB-6EC2-40B7-86AE-4A20B69F1FA4}"/>
              </a:ext>
            </a:extLst>
          </p:cNvPr>
          <p:cNvSpPr/>
          <p:nvPr/>
        </p:nvSpPr>
        <p:spPr>
          <a:xfrm>
            <a:off x="4712057" y="2215841"/>
            <a:ext cx="6586330" cy="21890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49D81-0265-4F73-B61F-2E9279571A9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95EA13-66B4-4701-B55C-E6F5A306F80A}"/>
              </a:ext>
            </a:extLst>
          </p:cNvPr>
          <p:cNvSpPr txBox="1"/>
          <p:nvPr/>
        </p:nvSpPr>
        <p:spPr>
          <a:xfrm>
            <a:off x="2812434" y="1175963"/>
            <a:ext cx="435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৩টি দাগ দিব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6AF6C4-C99C-42B7-9DAB-0EDB53236515}"/>
              </a:ext>
            </a:extLst>
          </p:cNvPr>
          <p:cNvSpPr/>
          <p:nvPr/>
        </p:nvSpPr>
        <p:spPr>
          <a:xfrm>
            <a:off x="7042612" y="2588144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627239-EEF6-462E-95DB-5CAABF39B02E}"/>
              </a:ext>
            </a:extLst>
          </p:cNvPr>
          <p:cNvSpPr/>
          <p:nvPr/>
        </p:nvSpPr>
        <p:spPr>
          <a:xfrm>
            <a:off x="6616128" y="2442252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E17E37-1702-4E27-8186-82B30859E034}"/>
              </a:ext>
            </a:extLst>
          </p:cNvPr>
          <p:cNvSpPr/>
          <p:nvPr/>
        </p:nvSpPr>
        <p:spPr>
          <a:xfrm>
            <a:off x="6315319" y="2450415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4DBEBD-73B2-4E1C-997F-2DF0FDF2B610}"/>
              </a:ext>
            </a:extLst>
          </p:cNvPr>
          <p:cNvSpPr/>
          <p:nvPr/>
        </p:nvSpPr>
        <p:spPr>
          <a:xfrm>
            <a:off x="7282837" y="2567029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B96B19-0E8B-4F7E-BDD4-131E63BD1E8D}"/>
              </a:ext>
            </a:extLst>
          </p:cNvPr>
          <p:cNvSpPr/>
          <p:nvPr/>
        </p:nvSpPr>
        <p:spPr>
          <a:xfrm>
            <a:off x="7789094" y="2588144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27051C-2E96-4E13-A46B-C74E29CD3C86}"/>
              </a:ext>
            </a:extLst>
          </p:cNvPr>
          <p:cNvSpPr/>
          <p:nvPr/>
        </p:nvSpPr>
        <p:spPr>
          <a:xfrm>
            <a:off x="8005222" y="2567029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CE64C5-B906-4880-B971-26AFE89FFD2D}"/>
              </a:ext>
            </a:extLst>
          </p:cNvPr>
          <p:cNvSpPr/>
          <p:nvPr/>
        </p:nvSpPr>
        <p:spPr>
          <a:xfrm>
            <a:off x="8605930" y="2450415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9FE2F-AF89-495C-B140-8DDA375151C6}"/>
              </a:ext>
            </a:extLst>
          </p:cNvPr>
          <p:cNvSpPr/>
          <p:nvPr/>
        </p:nvSpPr>
        <p:spPr>
          <a:xfrm>
            <a:off x="8861015" y="2430537"/>
            <a:ext cx="106018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61176-DE90-4326-9642-EFD72AF24332}"/>
              </a:ext>
            </a:extLst>
          </p:cNvPr>
          <p:cNvSpPr txBox="1"/>
          <p:nvPr/>
        </p:nvSpPr>
        <p:spPr>
          <a:xfrm>
            <a:off x="5812108" y="2528183"/>
            <a:ext cx="258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ডাস্টা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6C634-45F8-4B46-B61D-99A236A3DBDB}"/>
              </a:ext>
            </a:extLst>
          </p:cNvPr>
          <p:cNvSpPr txBox="1"/>
          <p:nvPr/>
        </p:nvSpPr>
        <p:spPr>
          <a:xfrm>
            <a:off x="6096000" y="1620532"/>
            <a:ext cx="288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ডাস্টা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8F772A-0E34-404D-8B5C-FA1C5DC6FA7F}"/>
              </a:ext>
            </a:extLst>
          </p:cNvPr>
          <p:cNvSpPr txBox="1"/>
          <p:nvPr/>
        </p:nvSpPr>
        <p:spPr>
          <a:xfrm>
            <a:off x="3914878" y="222373"/>
            <a:ext cx="425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76EFB-C80A-4995-B4CF-6D790E501379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EA4BE-E65F-49B4-A348-6E82397F9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5" b="800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70" b="15782"/>
          <a:stretch/>
        </p:blipFill>
        <p:spPr>
          <a:xfrm>
            <a:off x="85828" y="1312877"/>
            <a:ext cx="2143125" cy="892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B34101-017C-4773-BE1F-66102B5CB2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5" b="800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70" b="15782"/>
          <a:stretch/>
        </p:blipFill>
        <p:spPr>
          <a:xfrm>
            <a:off x="3497451" y="1635630"/>
            <a:ext cx="2143125" cy="892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C35391-7BE7-4278-AEC6-E89B1CF880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5" b="800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70" b="15782"/>
          <a:stretch/>
        </p:blipFill>
        <p:spPr>
          <a:xfrm>
            <a:off x="1735308" y="1479460"/>
            <a:ext cx="2143125" cy="8925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6D4079-0C90-455A-BEEE-C2ED7490A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5" b="800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70" b="15782"/>
          <a:stretch/>
        </p:blipFill>
        <p:spPr>
          <a:xfrm>
            <a:off x="4933" y="2203839"/>
            <a:ext cx="2143125" cy="892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AD25FF-A421-42E6-AA07-926E5E45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5" b="800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70" b="15782"/>
          <a:stretch/>
        </p:blipFill>
        <p:spPr>
          <a:xfrm>
            <a:off x="1665426" y="2342622"/>
            <a:ext cx="2143125" cy="892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EA35A6-174B-4378-AE1B-C2F9701028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5" b="800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70" b="15782"/>
          <a:stretch/>
        </p:blipFill>
        <p:spPr>
          <a:xfrm>
            <a:off x="3325919" y="2383545"/>
            <a:ext cx="2143125" cy="892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FD4DA-3076-4639-8655-EDB78CF4D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5" b="800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70" b="15782"/>
          <a:stretch/>
        </p:blipFill>
        <p:spPr>
          <a:xfrm>
            <a:off x="-9321" y="2901187"/>
            <a:ext cx="2143125" cy="892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A4E562-C0B9-4B3A-AC40-2C7F1D3DDC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5" b="800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70" b="15782"/>
          <a:stretch/>
        </p:blipFill>
        <p:spPr>
          <a:xfrm>
            <a:off x="1620209" y="3079005"/>
            <a:ext cx="2143125" cy="892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1D1686-1C7B-47CB-98F1-1A509AEC9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5" b="800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70" b="15782"/>
          <a:stretch/>
        </p:blipFill>
        <p:spPr>
          <a:xfrm>
            <a:off x="3263992" y="3079005"/>
            <a:ext cx="2143125" cy="8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6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8F772A-0E34-404D-8B5C-FA1C5DC6FA7F}"/>
              </a:ext>
            </a:extLst>
          </p:cNvPr>
          <p:cNvSpPr txBox="1"/>
          <p:nvPr/>
        </p:nvSpPr>
        <p:spPr>
          <a:xfrm>
            <a:off x="3914878" y="222373"/>
            <a:ext cx="425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FCE0B8-6B87-4192-B8A5-4F275C805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" y="1454354"/>
            <a:ext cx="1035934" cy="15212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06D729-E5AF-4307-B5CA-69265C20ADD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 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56BEF1-F7C3-4C59-92DF-C29AE0EA4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0" y="3269835"/>
            <a:ext cx="1035935" cy="15212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91CD2C-C3A9-4EBE-9003-0B5A5E6A7383}"/>
              </a:ext>
            </a:extLst>
          </p:cNvPr>
          <p:cNvSpPr txBox="1"/>
          <p:nvPr/>
        </p:nvSpPr>
        <p:spPr>
          <a:xfrm>
            <a:off x="6344733" y="1949016"/>
            <a:ext cx="216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ছেলে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AD8FB1-3F1F-4689-B2A6-CCEC3EC36108}"/>
              </a:ext>
            </a:extLst>
          </p:cNvPr>
          <p:cNvSpPr txBox="1"/>
          <p:nvPr/>
        </p:nvSpPr>
        <p:spPr>
          <a:xfrm>
            <a:off x="6234175" y="3099320"/>
            <a:ext cx="216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নয়টি ছেলে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FC7051-195A-469C-A54E-9594EDAC9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00" y="3429000"/>
            <a:ext cx="1035935" cy="1521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F80344-F0CC-49CD-81DF-BE2F6D862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01" y="1554209"/>
            <a:ext cx="1035935" cy="1521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535B3A-4C8C-4025-805A-CF693CE7F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3"/>
          <a:stretch/>
        </p:blipFill>
        <p:spPr>
          <a:xfrm>
            <a:off x="4159534" y="2488321"/>
            <a:ext cx="605986" cy="15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5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BADD3-B628-483E-ABD1-DE0074E403A5}"/>
              </a:ext>
            </a:extLst>
          </p:cNvPr>
          <p:cNvSpPr txBox="1"/>
          <p:nvPr/>
        </p:nvSpPr>
        <p:spPr>
          <a:xfrm>
            <a:off x="2964580" y="279522"/>
            <a:ext cx="4351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5574B-3D08-48A5-9A2A-CF8E3395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" y="248374"/>
            <a:ext cx="1153551" cy="115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2EBDA-3B51-4374-879F-08A4DB5F1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855666" y="2322674"/>
            <a:ext cx="3212751" cy="35178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AC9AB-6EC2-40B7-86AE-4A20B69F1FA4}"/>
              </a:ext>
            </a:extLst>
          </p:cNvPr>
          <p:cNvSpPr/>
          <p:nvPr/>
        </p:nvSpPr>
        <p:spPr>
          <a:xfrm>
            <a:off x="3872838" y="1941922"/>
            <a:ext cx="6586330" cy="21890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49D81-0265-4F73-B61F-2E9279571A9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86D8E-9A31-4BA1-BE6C-F5CF205E1DE0}"/>
              </a:ext>
            </a:extLst>
          </p:cNvPr>
          <p:cNvSpPr/>
          <p:nvPr/>
        </p:nvSpPr>
        <p:spPr>
          <a:xfrm>
            <a:off x="4710246" y="2204425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636E85-15E5-47E8-BEE6-75AFB1B62617}"/>
              </a:ext>
            </a:extLst>
          </p:cNvPr>
          <p:cNvSpPr txBox="1"/>
          <p:nvPr/>
        </p:nvSpPr>
        <p:spPr>
          <a:xfrm>
            <a:off x="733413" y="1249947"/>
            <a:ext cx="1110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৯টি দাগ দিব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CB6757-7899-4A47-8ADE-036AA547F84F}"/>
              </a:ext>
            </a:extLst>
          </p:cNvPr>
          <p:cNvSpPr/>
          <p:nvPr/>
        </p:nvSpPr>
        <p:spPr>
          <a:xfrm>
            <a:off x="5270759" y="3036469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AD83CB-5B49-4B07-B67F-9F59E863CA19}"/>
              </a:ext>
            </a:extLst>
          </p:cNvPr>
          <p:cNvSpPr/>
          <p:nvPr/>
        </p:nvSpPr>
        <p:spPr>
          <a:xfrm>
            <a:off x="5577696" y="3009798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54C9C0-97E8-41F8-9043-C70115A1E816}"/>
              </a:ext>
            </a:extLst>
          </p:cNvPr>
          <p:cNvSpPr/>
          <p:nvPr/>
        </p:nvSpPr>
        <p:spPr>
          <a:xfrm>
            <a:off x="5989982" y="2714196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D10AC9-3400-4992-9D2C-BB5F22B6C6AC}"/>
              </a:ext>
            </a:extLst>
          </p:cNvPr>
          <p:cNvSpPr/>
          <p:nvPr/>
        </p:nvSpPr>
        <p:spPr>
          <a:xfrm>
            <a:off x="4940806" y="2166496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F92EF0-E840-4C06-B9F3-EB35BFCB322D}"/>
              </a:ext>
            </a:extLst>
          </p:cNvPr>
          <p:cNvSpPr/>
          <p:nvPr/>
        </p:nvSpPr>
        <p:spPr>
          <a:xfrm>
            <a:off x="5274439" y="2144352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BE41F6-A4B0-4066-B438-AB5B37055786}"/>
              </a:ext>
            </a:extLst>
          </p:cNvPr>
          <p:cNvSpPr/>
          <p:nvPr/>
        </p:nvSpPr>
        <p:spPr>
          <a:xfrm>
            <a:off x="5583988" y="2190938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91E385-4E71-48F9-9B94-7F52D7C47A95}"/>
              </a:ext>
            </a:extLst>
          </p:cNvPr>
          <p:cNvSpPr/>
          <p:nvPr/>
        </p:nvSpPr>
        <p:spPr>
          <a:xfrm>
            <a:off x="4669588" y="3036469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8B243-AC6C-4027-A923-1851264B303E}"/>
              </a:ext>
            </a:extLst>
          </p:cNvPr>
          <p:cNvSpPr/>
          <p:nvPr/>
        </p:nvSpPr>
        <p:spPr>
          <a:xfrm>
            <a:off x="4959783" y="3036469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0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4887B3-0799-4F66-8794-33D51247D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8" y="383701"/>
            <a:ext cx="1153551" cy="1153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0D198C-084D-4684-ACD5-D9991F8E7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671" y="3295365"/>
            <a:ext cx="1759927" cy="2268113"/>
          </a:xfrm>
          <a:prstGeom prst="rect">
            <a:avLst/>
          </a:prstGeom>
          <a:ln w="190500" cap="rnd">
            <a:solidFill>
              <a:srgbClr val="C00000"/>
            </a:solidFill>
            <a:prstDash val="sys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CC8450-A71D-4040-B0EA-6B9033399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776" y="3429000"/>
            <a:ext cx="2186454" cy="2431473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8BF519-7F1B-4571-8D14-4B9748733ECE}"/>
              </a:ext>
            </a:extLst>
          </p:cNvPr>
          <p:cNvSpPr txBox="1"/>
          <p:nvPr/>
        </p:nvSpPr>
        <p:spPr>
          <a:xfrm rot="1190806">
            <a:off x="3758328" y="2911259"/>
            <a:ext cx="7247164" cy="25545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IN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IN" sz="40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bn-IN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মাহফুজা সুলতানা                                     </a:t>
            </a:r>
            <a:r>
              <a:rPr lang="bn-IN" sz="24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en-US" sz="2400" b="1" dirty="0" err="1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24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                                                </a:t>
            </a:r>
            <a:r>
              <a:rPr lang="bn-IN" sz="24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en-US" sz="2400" b="1" dirty="0" err="1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4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24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৩৬নং শোন্দাহ-নফরকান্দি সঃ প্রাঃ বিঃ                    </a:t>
            </a:r>
            <a:r>
              <a:rPr lang="bn-IN" sz="24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সময়-35 মিনিট</a:t>
            </a:r>
          </a:p>
          <a:p>
            <a:r>
              <a:rPr lang="bn-IN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মিরপুর, কুষ্টিয়া।</a:t>
            </a:r>
            <a:r>
              <a:rPr lang="bn-IN" sz="24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r>
              <a:rPr lang="bn-IN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তাং-</a:t>
            </a:r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৬/</a:t>
            </a:r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0৪</a:t>
            </a:r>
            <a:r>
              <a:rPr lang="bn-IN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mahafuzast</a:t>
            </a:r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25</a:t>
            </a:r>
            <a:r>
              <a:rPr lang="en-US" sz="20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5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41276 0.0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38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81481E-6 L 0.53907 0.014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8F772A-0E34-404D-8B5C-FA1C5DC6FA7F}"/>
              </a:ext>
            </a:extLst>
          </p:cNvPr>
          <p:cNvSpPr txBox="1"/>
          <p:nvPr/>
        </p:nvSpPr>
        <p:spPr>
          <a:xfrm>
            <a:off x="3914878" y="222373"/>
            <a:ext cx="425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6D729-E5AF-4307-B5CA-69265C20ADD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 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1CD2C-C3A9-4EBE-9003-0B5A5E6A7383}"/>
              </a:ext>
            </a:extLst>
          </p:cNvPr>
          <p:cNvSpPr txBox="1"/>
          <p:nvPr/>
        </p:nvSpPr>
        <p:spPr>
          <a:xfrm>
            <a:off x="4005325" y="1196132"/>
            <a:ext cx="445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হাতে কয়টি আঙ্গুল?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AD8FB1-3F1F-4689-B2A6-CCEC3EC36108}"/>
              </a:ext>
            </a:extLst>
          </p:cNvPr>
          <p:cNvSpPr txBox="1"/>
          <p:nvPr/>
        </p:nvSpPr>
        <p:spPr>
          <a:xfrm>
            <a:off x="4363208" y="4753303"/>
            <a:ext cx="216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দশ আঙ্গুল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6F9E8-C7D9-4D65-AD4A-5CC08E0E7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1145703"/>
            <a:ext cx="3612252" cy="3532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5D08C5-FD5C-4B0C-8B66-CDA0161D6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31" y="1454354"/>
            <a:ext cx="3612252" cy="3532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E84C60-0649-43B8-A5B5-DB180862AE0A}"/>
              </a:ext>
            </a:extLst>
          </p:cNvPr>
          <p:cNvSpPr txBox="1"/>
          <p:nvPr/>
        </p:nvSpPr>
        <p:spPr>
          <a:xfrm>
            <a:off x="4334075" y="3100708"/>
            <a:ext cx="216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 আঙ্গুল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650F0D-F9BA-446C-A22B-297FA900EEB2}"/>
              </a:ext>
            </a:extLst>
          </p:cNvPr>
          <p:cNvSpPr txBox="1"/>
          <p:nvPr/>
        </p:nvSpPr>
        <p:spPr>
          <a:xfrm>
            <a:off x="4363208" y="3785946"/>
            <a:ext cx="368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দুই হাতে কয়টি আঙ্গুল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9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BDB17-5C54-47E9-81B0-BC4D2E1A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8F772A-0E34-404D-8B5C-FA1C5DC6FA7F}"/>
              </a:ext>
            </a:extLst>
          </p:cNvPr>
          <p:cNvSpPr txBox="1"/>
          <p:nvPr/>
        </p:nvSpPr>
        <p:spPr>
          <a:xfrm>
            <a:off x="3914878" y="222373"/>
            <a:ext cx="425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6D729-E5AF-4307-B5CA-69265C20ADD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 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1CD2C-C3A9-4EBE-9003-0B5A5E6A7383}"/>
              </a:ext>
            </a:extLst>
          </p:cNvPr>
          <p:cNvSpPr txBox="1"/>
          <p:nvPr/>
        </p:nvSpPr>
        <p:spPr>
          <a:xfrm>
            <a:off x="5246418" y="1270234"/>
            <a:ext cx="216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AD8FB1-3F1F-4689-B2A6-CCEC3EC36108}"/>
              </a:ext>
            </a:extLst>
          </p:cNvPr>
          <p:cNvSpPr txBox="1"/>
          <p:nvPr/>
        </p:nvSpPr>
        <p:spPr>
          <a:xfrm>
            <a:off x="5246417" y="2080593"/>
            <a:ext cx="216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E4366C-1EBF-485F-9842-046EE60E1502}"/>
              </a:ext>
            </a:extLst>
          </p:cNvPr>
          <p:cNvGrpSpPr/>
          <p:nvPr/>
        </p:nvGrpSpPr>
        <p:grpSpPr>
          <a:xfrm>
            <a:off x="2373590" y="1333726"/>
            <a:ext cx="2408497" cy="1704192"/>
            <a:chOff x="4774181" y="2342322"/>
            <a:chExt cx="2408497" cy="17041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9F5B4A-2471-48BE-BBF5-D447F9294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362" y="2342322"/>
              <a:ext cx="1615316" cy="161531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BEF6EB-83B3-4D52-A767-6495BA368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50"/>
            <a:stretch/>
          </p:blipFill>
          <p:spPr>
            <a:xfrm>
              <a:off x="4774181" y="2431198"/>
              <a:ext cx="948995" cy="161531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ABDF1A-FFA0-4648-BD8D-E88D5D0F72FA}"/>
              </a:ext>
            </a:extLst>
          </p:cNvPr>
          <p:cNvGrpSpPr/>
          <p:nvPr/>
        </p:nvGrpSpPr>
        <p:grpSpPr>
          <a:xfrm>
            <a:off x="2710629" y="3225941"/>
            <a:ext cx="2408497" cy="1704192"/>
            <a:chOff x="4774181" y="2342322"/>
            <a:chExt cx="2408497" cy="17041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1DC768-F279-4C42-BBC6-3F6A2EBD4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362" y="2342322"/>
              <a:ext cx="1615316" cy="16153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54B2B0-341D-4F56-8278-FA42833AD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50"/>
            <a:stretch/>
          </p:blipFill>
          <p:spPr>
            <a:xfrm>
              <a:off x="4774181" y="2431198"/>
              <a:ext cx="948995" cy="161531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C9B96A-D9AF-4A0E-8E4F-C8443A68A048}"/>
              </a:ext>
            </a:extLst>
          </p:cNvPr>
          <p:cNvSpPr txBox="1"/>
          <p:nvPr/>
        </p:nvSpPr>
        <p:spPr>
          <a:xfrm>
            <a:off x="5246417" y="3314817"/>
            <a:ext cx="279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কয়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BFC73-78B1-4225-93DF-B6B9413462C5}"/>
              </a:ext>
            </a:extLst>
          </p:cNvPr>
          <p:cNvSpPr txBox="1"/>
          <p:nvPr/>
        </p:nvSpPr>
        <p:spPr>
          <a:xfrm>
            <a:off x="5398817" y="4125176"/>
            <a:ext cx="264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দশটি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0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BADD3-B628-483E-ABD1-DE0074E403A5}"/>
              </a:ext>
            </a:extLst>
          </p:cNvPr>
          <p:cNvSpPr txBox="1"/>
          <p:nvPr/>
        </p:nvSpPr>
        <p:spPr>
          <a:xfrm>
            <a:off x="2964580" y="279522"/>
            <a:ext cx="4351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5574B-3D08-48A5-9A2A-CF8E3395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" y="248374"/>
            <a:ext cx="1153551" cy="115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2EBDA-3B51-4374-879F-08A4DB5F1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855666" y="2322674"/>
            <a:ext cx="3212751" cy="35178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AC9AB-6EC2-40B7-86AE-4A20B69F1FA4}"/>
              </a:ext>
            </a:extLst>
          </p:cNvPr>
          <p:cNvSpPr/>
          <p:nvPr/>
        </p:nvSpPr>
        <p:spPr>
          <a:xfrm>
            <a:off x="4439784" y="2000742"/>
            <a:ext cx="6586330" cy="21890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49D81-0265-4F73-B61F-2E9279571A9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189010-E7C7-48D9-BA58-FA9F9C03D0DC}"/>
              </a:ext>
            </a:extLst>
          </p:cNvPr>
          <p:cNvSpPr/>
          <p:nvPr/>
        </p:nvSpPr>
        <p:spPr>
          <a:xfrm>
            <a:off x="6611755" y="2585517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3A1F0-9D0D-4813-8525-72724D9ABFDC}"/>
              </a:ext>
            </a:extLst>
          </p:cNvPr>
          <p:cNvSpPr txBox="1"/>
          <p:nvPr/>
        </p:nvSpPr>
        <p:spPr>
          <a:xfrm>
            <a:off x="791071" y="1427731"/>
            <a:ext cx="1110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১০টি দাগ দিব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0B5E89-FCE4-454A-8F5A-6F775FFF4A3B}"/>
              </a:ext>
            </a:extLst>
          </p:cNvPr>
          <p:cNvSpPr/>
          <p:nvPr/>
        </p:nvSpPr>
        <p:spPr>
          <a:xfrm>
            <a:off x="9751664" y="2468535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00A615-AFEC-4BFC-B362-DADE10663812}"/>
              </a:ext>
            </a:extLst>
          </p:cNvPr>
          <p:cNvSpPr/>
          <p:nvPr/>
        </p:nvSpPr>
        <p:spPr>
          <a:xfrm>
            <a:off x="7417351" y="2533434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90B861-E512-43C2-9175-5F96A69E7D57}"/>
              </a:ext>
            </a:extLst>
          </p:cNvPr>
          <p:cNvSpPr/>
          <p:nvPr/>
        </p:nvSpPr>
        <p:spPr>
          <a:xfrm>
            <a:off x="10147741" y="2497182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54438A-12A1-42FB-818C-B72A5233A8EC}"/>
              </a:ext>
            </a:extLst>
          </p:cNvPr>
          <p:cNvSpPr/>
          <p:nvPr/>
        </p:nvSpPr>
        <p:spPr>
          <a:xfrm>
            <a:off x="7000344" y="2525444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34396-D952-4E15-8F10-53908716EF25}"/>
              </a:ext>
            </a:extLst>
          </p:cNvPr>
          <p:cNvSpPr/>
          <p:nvPr/>
        </p:nvSpPr>
        <p:spPr>
          <a:xfrm>
            <a:off x="9229869" y="2525445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A9A11-DEBA-4110-838E-C81458AD81AE}"/>
              </a:ext>
            </a:extLst>
          </p:cNvPr>
          <p:cNvSpPr/>
          <p:nvPr/>
        </p:nvSpPr>
        <p:spPr>
          <a:xfrm>
            <a:off x="7841727" y="2533434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6D2035-19A6-4C1F-BCB1-B3755B62361B}"/>
              </a:ext>
            </a:extLst>
          </p:cNvPr>
          <p:cNvSpPr/>
          <p:nvPr/>
        </p:nvSpPr>
        <p:spPr>
          <a:xfrm>
            <a:off x="8155832" y="2509924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7C4E73-0D18-4DBE-A833-9EA9BEB11275}"/>
              </a:ext>
            </a:extLst>
          </p:cNvPr>
          <p:cNvSpPr/>
          <p:nvPr/>
        </p:nvSpPr>
        <p:spPr>
          <a:xfrm>
            <a:off x="8558708" y="2460817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50FD12-713B-4E0F-B3E6-ED87DE12765D}"/>
              </a:ext>
            </a:extLst>
          </p:cNvPr>
          <p:cNvSpPr/>
          <p:nvPr/>
        </p:nvSpPr>
        <p:spPr>
          <a:xfrm>
            <a:off x="8911246" y="2455553"/>
            <a:ext cx="106018" cy="569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BADD3-B628-483E-ABD1-DE0074E403A5}"/>
              </a:ext>
            </a:extLst>
          </p:cNvPr>
          <p:cNvSpPr txBox="1"/>
          <p:nvPr/>
        </p:nvSpPr>
        <p:spPr>
          <a:xfrm>
            <a:off x="2964580" y="279522"/>
            <a:ext cx="4351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5574B-3D08-48A5-9A2A-CF8E3395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" y="248374"/>
            <a:ext cx="1153551" cy="115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2EBDA-3B51-4374-879F-08A4DB5F1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855666" y="2322674"/>
            <a:ext cx="3212751" cy="35178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AC9AB-6EC2-40B7-86AE-4A20B69F1FA4}"/>
              </a:ext>
            </a:extLst>
          </p:cNvPr>
          <p:cNvSpPr/>
          <p:nvPr/>
        </p:nvSpPr>
        <p:spPr>
          <a:xfrm>
            <a:off x="4069857" y="2039083"/>
            <a:ext cx="6586330" cy="21890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49D81-0265-4F73-B61F-2E9279571A9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3A1F0-9D0D-4813-8525-72724D9ABFDC}"/>
              </a:ext>
            </a:extLst>
          </p:cNvPr>
          <p:cNvSpPr txBox="1"/>
          <p:nvPr/>
        </p:nvSpPr>
        <p:spPr>
          <a:xfrm>
            <a:off x="642528" y="1214353"/>
            <a:ext cx="1110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১টি 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642C0D-6276-408B-8992-CE77D963C6AD}"/>
              </a:ext>
            </a:extLst>
          </p:cNvPr>
          <p:cNvGrpSpPr/>
          <p:nvPr/>
        </p:nvGrpSpPr>
        <p:grpSpPr>
          <a:xfrm>
            <a:off x="4234021" y="2210868"/>
            <a:ext cx="402535" cy="380140"/>
            <a:chOff x="3939208" y="4933339"/>
            <a:chExt cx="1484243" cy="13631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8EFB50-E63E-4F0F-9A58-3199CECB83AB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B711074-3B80-49D9-857B-DA131214BE20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E5913-FF86-4EDE-BE61-C4A42D871B63}"/>
              </a:ext>
            </a:extLst>
          </p:cNvPr>
          <p:cNvGrpSpPr/>
          <p:nvPr/>
        </p:nvGrpSpPr>
        <p:grpSpPr>
          <a:xfrm>
            <a:off x="8568890" y="3771775"/>
            <a:ext cx="214504" cy="277848"/>
            <a:chOff x="6243100" y="2322673"/>
            <a:chExt cx="545439" cy="5847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941D0-BFC3-47D2-8486-D49B30E73A27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D29360-D566-4BF6-9934-D2F68248694F}"/>
                </a:ext>
              </a:extLst>
            </p:cNvPr>
            <p:cNvSpPr/>
            <p:nvPr/>
          </p:nvSpPr>
          <p:spPr>
            <a:xfrm>
              <a:off x="6261951" y="2546762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C00D09-B7ED-418D-AC24-AF504828EC4A}"/>
              </a:ext>
            </a:extLst>
          </p:cNvPr>
          <p:cNvGrpSpPr/>
          <p:nvPr/>
        </p:nvGrpSpPr>
        <p:grpSpPr>
          <a:xfrm>
            <a:off x="8842094" y="3780440"/>
            <a:ext cx="214504" cy="277848"/>
            <a:chOff x="6243100" y="2322673"/>
            <a:chExt cx="545439" cy="58477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683EC1-BF5C-49C6-95E3-A1E86DC17E0D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370261-60B1-47D5-BADD-E01381CB2955}"/>
                </a:ext>
              </a:extLst>
            </p:cNvPr>
            <p:cNvSpPr/>
            <p:nvPr/>
          </p:nvSpPr>
          <p:spPr>
            <a:xfrm>
              <a:off x="6277273" y="2546734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7DFD56-223C-4671-9695-706E8DC1E78F}"/>
              </a:ext>
            </a:extLst>
          </p:cNvPr>
          <p:cNvGrpSpPr/>
          <p:nvPr/>
        </p:nvGrpSpPr>
        <p:grpSpPr>
          <a:xfrm>
            <a:off x="7661272" y="2147292"/>
            <a:ext cx="309344" cy="497867"/>
            <a:chOff x="5213407" y="4143753"/>
            <a:chExt cx="1538570" cy="243472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1989B7-1702-475D-9EE1-D021713DAB0E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4031F5A9-805E-4E37-B7F4-8F894C11657F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ightning Bolt 31">
              <a:extLst>
                <a:ext uri="{FF2B5EF4-FFF2-40B4-BE49-F238E27FC236}">
                  <a16:creationId xmlns:a16="http://schemas.microsoft.com/office/drawing/2014/main" id="{48FDC7CE-42BA-43E8-B45D-A56F037579A7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CB6378-9B62-4DE9-8A80-8930FF160539}"/>
              </a:ext>
            </a:extLst>
          </p:cNvPr>
          <p:cNvGrpSpPr/>
          <p:nvPr/>
        </p:nvGrpSpPr>
        <p:grpSpPr>
          <a:xfrm>
            <a:off x="6869084" y="2134321"/>
            <a:ext cx="309344" cy="497867"/>
            <a:chOff x="5213407" y="4143753"/>
            <a:chExt cx="1538570" cy="243472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E84A60-2F22-4AD6-9771-C442BBEDD395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16F8C6A7-A19B-4B07-8B0A-A84B1407B565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Lightning Bolt 35">
              <a:extLst>
                <a:ext uri="{FF2B5EF4-FFF2-40B4-BE49-F238E27FC236}">
                  <a16:creationId xmlns:a16="http://schemas.microsoft.com/office/drawing/2014/main" id="{B2E74019-EBD6-4E6F-8366-C105A7ACA12B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E8B83B-BC98-4B69-A424-3AED4B1B559D}"/>
              </a:ext>
            </a:extLst>
          </p:cNvPr>
          <p:cNvGrpSpPr/>
          <p:nvPr/>
        </p:nvGrpSpPr>
        <p:grpSpPr>
          <a:xfrm>
            <a:off x="7231787" y="2127769"/>
            <a:ext cx="309344" cy="497867"/>
            <a:chOff x="5213407" y="4143753"/>
            <a:chExt cx="1538570" cy="243472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E2F48E-EC83-441E-B46C-ACD18100F17F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FD966CA9-02A6-4349-9D39-77DE146A1493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ightning Bolt 39">
              <a:extLst>
                <a:ext uri="{FF2B5EF4-FFF2-40B4-BE49-F238E27FC236}">
                  <a16:creationId xmlns:a16="http://schemas.microsoft.com/office/drawing/2014/main" id="{E556A474-8389-415E-BCAF-EC0B8DEEA665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E8A2B58-F9D6-4D76-A169-5C27EEE5B715}"/>
              </a:ext>
            </a:extLst>
          </p:cNvPr>
          <p:cNvSpPr/>
          <p:nvPr/>
        </p:nvSpPr>
        <p:spPr>
          <a:xfrm>
            <a:off x="4219532" y="3362381"/>
            <a:ext cx="544361" cy="34733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2D7D0700-F75C-4189-8CE3-3FEDC7C34D65}"/>
              </a:ext>
            </a:extLst>
          </p:cNvPr>
          <p:cNvSpPr/>
          <p:nvPr/>
        </p:nvSpPr>
        <p:spPr>
          <a:xfrm>
            <a:off x="4736492" y="3269526"/>
            <a:ext cx="618023" cy="36140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0BBE77AB-AEB4-40B3-8A37-4BD932182B50}"/>
              </a:ext>
            </a:extLst>
          </p:cNvPr>
          <p:cNvSpPr/>
          <p:nvPr/>
        </p:nvSpPr>
        <p:spPr>
          <a:xfrm>
            <a:off x="5409288" y="3251871"/>
            <a:ext cx="445411" cy="38032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9C9B00AA-B130-4FE0-9512-889285ACAB8C}"/>
              </a:ext>
            </a:extLst>
          </p:cNvPr>
          <p:cNvSpPr/>
          <p:nvPr/>
        </p:nvSpPr>
        <p:spPr>
          <a:xfrm>
            <a:off x="4371519" y="3734286"/>
            <a:ext cx="544361" cy="34733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A632D2AE-F492-4905-BC9B-88E414588E72}"/>
              </a:ext>
            </a:extLst>
          </p:cNvPr>
          <p:cNvSpPr/>
          <p:nvPr/>
        </p:nvSpPr>
        <p:spPr>
          <a:xfrm>
            <a:off x="4953008" y="3706890"/>
            <a:ext cx="618023" cy="36140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370E6879-4157-4192-AB1C-B87AC0DD3B01}"/>
              </a:ext>
            </a:extLst>
          </p:cNvPr>
          <p:cNvSpPr/>
          <p:nvPr/>
        </p:nvSpPr>
        <p:spPr>
          <a:xfrm>
            <a:off x="8948054" y="2087184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oon 46">
            <a:extLst>
              <a:ext uri="{FF2B5EF4-FFF2-40B4-BE49-F238E27FC236}">
                <a16:creationId xmlns:a16="http://schemas.microsoft.com/office/drawing/2014/main" id="{6DBC376C-4D5A-4683-A71D-82B3B1AE5912}"/>
              </a:ext>
            </a:extLst>
          </p:cNvPr>
          <p:cNvSpPr/>
          <p:nvPr/>
        </p:nvSpPr>
        <p:spPr>
          <a:xfrm>
            <a:off x="9360702" y="2114174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5FF32479-F511-4409-8AD6-18AB3D8A176E}"/>
              </a:ext>
            </a:extLst>
          </p:cNvPr>
          <p:cNvSpPr/>
          <p:nvPr/>
        </p:nvSpPr>
        <p:spPr>
          <a:xfrm>
            <a:off x="9748112" y="2087185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9D4A79EE-E272-43E7-A7AD-19D227815823}"/>
              </a:ext>
            </a:extLst>
          </p:cNvPr>
          <p:cNvSpPr/>
          <p:nvPr/>
        </p:nvSpPr>
        <p:spPr>
          <a:xfrm>
            <a:off x="10058447" y="2087186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7C2B6D40-F9F5-4B0A-BEB8-B73D45162EF8}"/>
              </a:ext>
            </a:extLst>
          </p:cNvPr>
          <p:cNvSpPr/>
          <p:nvPr/>
        </p:nvSpPr>
        <p:spPr>
          <a:xfrm>
            <a:off x="5585021" y="3633081"/>
            <a:ext cx="445411" cy="38032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56BCE1-0F0E-4513-AF08-95B79B0D40A7}"/>
              </a:ext>
            </a:extLst>
          </p:cNvPr>
          <p:cNvGrpSpPr/>
          <p:nvPr/>
        </p:nvGrpSpPr>
        <p:grpSpPr>
          <a:xfrm>
            <a:off x="9223649" y="3743658"/>
            <a:ext cx="214504" cy="277848"/>
            <a:chOff x="6243100" y="2322673"/>
            <a:chExt cx="545439" cy="58477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F01C837-1C48-4EF4-8A14-C2AC428C4EA8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F264197-07BC-4C78-AF96-56DA8C83F816}"/>
                </a:ext>
              </a:extLst>
            </p:cNvPr>
            <p:cNvSpPr/>
            <p:nvPr/>
          </p:nvSpPr>
          <p:spPr>
            <a:xfrm>
              <a:off x="6261951" y="2546762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E74FA9-B2BC-48EE-AC34-6ADB3EA4ACF7}"/>
              </a:ext>
            </a:extLst>
          </p:cNvPr>
          <p:cNvGrpSpPr/>
          <p:nvPr/>
        </p:nvGrpSpPr>
        <p:grpSpPr>
          <a:xfrm>
            <a:off x="9496853" y="3752323"/>
            <a:ext cx="214504" cy="277848"/>
            <a:chOff x="6243100" y="2322673"/>
            <a:chExt cx="545439" cy="58477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64C575-7779-4EE3-8B90-CD3E79B2DF3A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E61FBF-2EB9-41EC-BF2F-D3EB25EB80E5}"/>
                </a:ext>
              </a:extLst>
            </p:cNvPr>
            <p:cNvSpPr/>
            <p:nvPr/>
          </p:nvSpPr>
          <p:spPr>
            <a:xfrm>
              <a:off x="6277273" y="2546734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94185C-CF81-43FA-96E2-7D8BCB5FB5A7}"/>
              </a:ext>
            </a:extLst>
          </p:cNvPr>
          <p:cNvGrpSpPr/>
          <p:nvPr/>
        </p:nvGrpSpPr>
        <p:grpSpPr>
          <a:xfrm>
            <a:off x="8598240" y="3390498"/>
            <a:ext cx="214504" cy="277848"/>
            <a:chOff x="6243100" y="2322673"/>
            <a:chExt cx="545439" cy="58477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8CA6EE1-EA51-47E2-A101-3E553C426E24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233AC4F-52A0-440F-A3E6-46CB599F4A23}"/>
                </a:ext>
              </a:extLst>
            </p:cNvPr>
            <p:cNvSpPr/>
            <p:nvPr/>
          </p:nvSpPr>
          <p:spPr>
            <a:xfrm>
              <a:off x="6261951" y="2546762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73329B-8137-46C0-BAC9-7471D6D183A3}"/>
              </a:ext>
            </a:extLst>
          </p:cNvPr>
          <p:cNvGrpSpPr/>
          <p:nvPr/>
        </p:nvGrpSpPr>
        <p:grpSpPr>
          <a:xfrm>
            <a:off x="8871444" y="3399163"/>
            <a:ext cx="214504" cy="277848"/>
            <a:chOff x="6243100" y="2322673"/>
            <a:chExt cx="545439" cy="584775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A6672DB-4519-4B25-A63F-85D38BD599B5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F0783BB-5500-487F-A01F-4148B14EEA25}"/>
                </a:ext>
              </a:extLst>
            </p:cNvPr>
            <p:cNvSpPr/>
            <p:nvPr/>
          </p:nvSpPr>
          <p:spPr>
            <a:xfrm>
              <a:off x="6277273" y="2546734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DAE216-99F7-4A44-AAA2-35AB145E8D4E}"/>
              </a:ext>
            </a:extLst>
          </p:cNvPr>
          <p:cNvGrpSpPr/>
          <p:nvPr/>
        </p:nvGrpSpPr>
        <p:grpSpPr>
          <a:xfrm>
            <a:off x="9225037" y="3362381"/>
            <a:ext cx="214504" cy="277848"/>
            <a:chOff x="6243100" y="2322673"/>
            <a:chExt cx="545439" cy="58477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7E6EC15-9C2C-4560-BBCC-695F8E93E03A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96822FE-A944-488C-B0DE-913AB11F464B}"/>
                </a:ext>
              </a:extLst>
            </p:cNvPr>
            <p:cNvSpPr/>
            <p:nvPr/>
          </p:nvSpPr>
          <p:spPr>
            <a:xfrm>
              <a:off x="6261951" y="2546762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B0EFA4E-DBFB-472A-9FD2-6CDE25C496DE}"/>
              </a:ext>
            </a:extLst>
          </p:cNvPr>
          <p:cNvGrpSpPr/>
          <p:nvPr/>
        </p:nvGrpSpPr>
        <p:grpSpPr>
          <a:xfrm>
            <a:off x="9498241" y="3371046"/>
            <a:ext cx="214504" cy="277848"/>
            <a:chOff x="6243100" y="2322673"/>
            <a:chExt cx="545439" cy="58477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787C6F1-8F9C-45B0-968F-1F63D9ED61F5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0E5BEEB-BA29-4F64-B087-B97C684EE3E5}"/>
                </a:ext>
              </a:extLst>
            </p:cNvPr>
            <p:cNvSpPr/>
            <p:nvPr/>
          </p:nvSpPr>
          <p:spPr>
            <a:xfrm>
              <a:off x="6277273" y="2546734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8A003CB-C8F5-44FA-9FD8-9CDA9EA74E5D}"/>
              </a:ext>
            </a:extLst>
          </p:cNvPr>
          <p:cNvGrpSpPr/>
          <p:nvPr/>
        </p:nvGrpSpPr>
        <p:grpSpPr>
          <a:xfrm>
            <a:off x="7749561" y="2705616"/>
            <a:ext cx="309344" cy="497867"/>
            <a:chOff x="5213407" y="4143753"/>
            <a:chExt cx="1538570" cy="243472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2A91014-6B30-4E3B-B5A8-E867005FB3F1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hought Bubble: Cloud 80">
              <a:extLst>
                <a:ext uri="{FF2B5EF4-FFF2-40B4-BE49-F238E27FC236}">
                  <a16:creationId xmlns:a16="http://schemas.microsoft.com/office/drawing/2014/main" id="{381120A6-53AD-458C-A9AC-BF4E641284C4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ightning Bolt 81">
              <a:extLst>
                <a:ext uri="{FF2B5EF4-FFF2-40B4-BE49-F238E27FC236}">
                  <a16:creationId xmlns:a16="http://schemas.microsoft.com/office/drawing/2014/main" id="{DA18D304-2604-4F80-A851-38D05144F47B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FB08A3D-A4B1-4FB7-B8C5-859ABB155C07}"/>
              </a:ext>
            </a:extLst>
          </p:cNvPr>
          <p:cNvGrpSpPr/>
          <p:nvPr/>
        </p:nvGrpSpPr>
        <p:grpSpPr>
          <a:xfrm>
            <a:off x="6906025" y="2705616"/>
            <a:ext cx="309344" cy="497867"/>
            <a:chOff x="5213407" y="4143753"/>
            <a:chExt cx="1538570" cy="24347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8866D2C-A3BD-4DE8-A447-F5660C9C3899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hought Bubble: Cloud 77">
              <a:extLst>
                <a:ext uri="{FF2B5EF4-FFF2-40B4-BE49-F238E27FC236}">
                  <a16:creationId xmlns:a16="http://schemas.microsoft.com/office/drawing/2014/main" id="{C7895D31-E7E8-4220-8A99-AAF5775C3C41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Lightning Bolt 78">
              <a:extLst>
                <a:ext uri="{FF2B5EF4-FFF2-40B4-BE49-F238E27FC236}">
                  <a16:creationId xmlns:a16="http://schemas.microsoft.com/office/drawing/2014/main" id="{D86883E8-0571-4676-BAFA-E0A42DF0FB2E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F3D1652-E21F-440F-B152-7225B73B522A}"/>
              </a:ext>
            </a:extLst>
          </p:cNvPr>
          <p:cNvGrpSpPr/>
          <p:nvPr/>
        </p:nvGrpSpPr>
        <p:grpSpPr>
          <a:xfrm>
            <a:off x="7268728" y="2699064"/>
            <a:ext cx="309344" cy="497867"/>
            <a:chOff x="5213407" y="4143753"/>
            <a:chExt cx="1538570" cy="243472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7255DD-E644-4F7D-92EE-A5C4C436665A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hought Bubble: Cloud 74">
              <a:extLst>
                <a:ext uri="{FF2B5EF4-FFF2-40B4-BE49-F238E27FC236}">
                  <a16:creationId xmlns:a16="http://schemas.microsoft.com/office/drawing/2014/main" id="{9B94D924-437D-49A8-9368-88F973609797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Lightning Bolt 75">
              <a:extLst>
                <a:ext uri="{FF2B5EF4-FFF2-40B4-BE49-F238E27FC236}">
                  <a16:creationId xmlns:a16="http://schemas.microsoft.com/office/drawing/2014/main" id="{4AA81877-2068-427F-8A97-C888D5201FF7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C78AA6A-5DD2-4373-980A-53F15DFBBB5F}"/>
              </a:ext>
            </a:extLst>
          </p:cNvPr>
          <p:cNvGrpSpPr/>
          <p:nvPr/>
        </p:nvGrpSpPr>
        <p:grpSpPr>
          <a:xfrm>
            <a:off x="7786604" y="3276410"/>
            <a:ext cx="309344" cy="497867"/>
            <a:chOff x="5213407" y="4143753"/>
            <a:chExt cx="1538570" cy="243472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9ED41F5-830F-45C9-B7E9-B38A88ECB162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hought Bubble: Cloud 93">
              <a:extLst>
                <a:ext uri="{FF2B5EF4-FFF2-40B4-BE49-F238E27FC236}">
                  <a16:creationId xmlns:a16="http://schemas.microsoft.com/office/drawing/2014/main" id="{303FAA20-D669-4271-90D9-F72D1C857781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Lightning Bolt 94">
              <a:extLst>
                <a:ext uri="{FF2B5EF4-FFF2-40B4-BE49-F238E27FC236}">
                  <a16:creationId xmlns:a16="http://schemas.microsoft.com/office/drawing/2014/main" id="{EC94ED0D-CB4A-4FEB-B661-F28283C1E4D5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13BBA4D-06DB-4C6E-9377-DF4A6EFD2DFB}"/>
              </a:ext>
            </a:extLst>
          </p:cNvPr>
          <p:cNvGrpSpPr/>
          <p:nvPr/>
        </p:nvGrpSpPr>
        <p:grpSpPr>
          <a:xfrm>
            <a:off x="7060697" y="3327410"/>
            <a:ext cx="309344" cy="497867"/>
            <a:chOff x="5213407" y="4143753"/>
            <a:chExt cx="1538570" cy="243472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A715409-EEE2-4B63-8F33-D7659ED008B6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hought Bubble: Cloud 90">
              <a:extLst>
                <a:ext uri="{FF2B5EF4-FFF2-40B4-BE49-F238E27FC236}">
                  <a16:creationId xmlns:a16="http://schemas.microsoft.com/office/drawing/2014/main" id="{499C2F76-49DB-4CC0-8799-06E34ECBFDA5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Lightning Bolt 91">
              <a:extLst>
                <a:ext uri="{FF2B5EF4-FFF2-40B4-BE49-F238E27FC236}">
                  <a16:creationId xmlns:a16="http://schemas.microsoft.com/office/drawing/2014/main" id="{D86CB1D2-7FB7-4831-867D-D411453B82B6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0F19C79-211E-4466-95CC-BC94B6F3A5BC}"/>
              </a:ext>
            </a:extLst>
          </p:cNvPr>
          <p:cNvGrpSpPr/>
          <p:nvPr/>
        </p:nvGrpSpPr>
        <p:grpSpPr>
          <a:xfrm>
            <a:off x="7423400" y="3320858"/>
            <a:ext cx="309344" cy="497867"/>
            <a:chOff x="5213407" y="4143753"/>
            <a:chExt cx="1538570" cy="243472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0B64E5E-5196-4933-9725-7349094CDB32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hought Bubble: Cloud 87">
              <a:extLst>
                <a:ext uri="{FF2B5EF4-FFF2-40B4-BE49-F238E27FC236}">
                  <a16:creationId xmlns:a16="http://schemas.microsoft.com/office/drawing/2014/main" id="{FFE6F2F6-C98E-45B4-A86B-4A4052FC040C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Lightning Bolt 88">
              <a:extLst>
                <a:ext uri="{FF2B5EF4-FFF2-40B4-BE49-F238E27FC236}">
                  <a16:creationId xmlns:a16="http://schemas.microsoft.com/office/drawing/2014/main" id="{A8F75807-A7E4-451D-BF68-E51E9808E696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715E1FD-231A-477C-AF8D-445F6F8D1D4B}"/>
              </a:ext>
            </a:extLst>
          </p:cNvPr>
          <p:cNvGrpSpPr/>
          <p:nvPr/>
        </p:nvGrpSpPr>
        <p:grpSpPr>
          <a:xfrm>
            <a:off x="4699666" y="2239790"/>
            <a:ext cx="402535" cy="380140"/>
            <a:chOff x="3939208" y="4933339"/>
            <a:chExt cx="1484243" cy="136312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E823A6C-01BE-4947-AFEA-2CB9131A6835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34CAEF02-E616-414D-8192-84E5946C138D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02A1562-9153-455B-B891-9EC66C2580AD}"/>
              </a:ext>
            </a:extLst>
          </p:cNvPr>
          <p:cNvGrpSpPr/>
          <p:nvPr/>
        </p:nvGrpSpPr>
        <p:grpSpPr>
          <a:xfrm>
            <a:off x="5121874" y="2226385"/>
            <a:ext cx="402535" cy="380140"/>
            <a:chOff x="3939208" y="4933339"/>
            <a:chExt cx="1484243" cy="1363123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51B6FA1-6B60-4449-92F8-20CA3BA539E3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D84ABBD3-947C-4F2E-AC2B-C0AFE842B228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705C56D-6B5C-4B65-8327-DCD52DCA4CD4}"/>
              </a:ext>
            </a:extLst>
          </p:cNvPr>
          <p:cNvGrpSpPr/>
          <p:nvPr/>
        </p:nvGrpSpPr>
        <p:grpSpPr>
          <a:xfrm>
            <a:off x="5566462" y="2189501"/>
            <a:ext cx="402535" cy="380140"/>
            <a:chOff x="3939208" y="4933339"/>
            <a:chExt cx="1484243" cy="136312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E0A29A7-91BF-459F-8574-9C0C44CD455D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91A73C9B-046E-4AA0-90B7-7CA5AFA36715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7457CB5-3BC4-4591-8A2C-C2C247D01F13}"/>
              </a:ext>
            </a:extLst>
          </p:cNvPr>
          <p:cNvGrpSpPr/>
          <p:nvPr/>
        </p:nvGrpSpPr>
        <p:grpSpPr>
          <a:xfrm>
            <a:off x="6048973" y="2207598"/>
            <a:ext cx="402535" cy="380140"/>
            <a:chOff x="3939208" y="4933339"/>
            <a:chExt cx="1484243" cy="1363123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40AF9CF-D259-43AE-911D-7184496A45C2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E89FFD64-1BC2-4D1D-B8FF-390EA3364EE8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5B8F0F6-0680-47ED-B3C2-C2A2B2172AB0}"/>
              </a:ext>
            </a:extLst>
          </p:cNvPr>
          <p:cNvGrpSpPr/>
          <p:nvPr/>
        </p:nvGrpSpPr>
        <p:grpSpPr>
          <a:xfrm>
            <a:off x="4264472" y="2704658"/>
            <a:ext cx="402535" cy="380140"/>
            <a:chOff x="3939208" y="4933339"/>
            <a:chExt cx="1484243" cy="136312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472C8D4-D621-4DBF-940D-88FC1F230BDB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B3DB7112-6456-4BCD-A393-176B862C2E1E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D74BC85-F97C-41FB-AF94-6DC57E868104}"/>
              </a:ext>
            </a:extLst>
          </p:cNvPr>
          <p:cNvGrpSpPr/>
          <p:nvPr/>
        </p:nvGrpSpPr>
        <p:grpSpPr>
          <a:xfrm>
            <a:off x="4716051" y="2719546"/>
            <a:ext cx="402535" cy="380140"/>
            <a:chOff x="3939208" y="4933339"/>
            <a:chExt cx="1484243" cy="136312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049DC5A-D695-40CB-AF35-BD11D172769F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9BD4E1D4-363D-47DE-AAAF-F2A33B81694E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459CD35-B91F-4FF1-B41B-EBDDDBBC38BA}"/>
              </a:ext>
            </a:extLst>
          </p:cNvPr>
          <p:cNvGrpSpPr/>
          <p:nvPr/>
        </p:nvGrpSpPr>
        <p:grpSpPr>
          <a:xfrm>
            <a:off x="5173212" y="2747955"/>
            <a:ext cx="402535" cy="380140"/>
            <a:chOff x="3939208" y="4933339"/>
            <a:chExt cx="1484243" cy="1363123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F97185F-5BC3-4392-8A85-E5062E2206B4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FF75C14C-179B-4955-AFC7-74126803BC5B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DA67BCC-A994-476D-B540-7EBB59EA624A}"/>
              </a:ext>
            </a:extLst>
          </p:cNvPr>
          <p:cNvGrpSpPr/>
          <p:nvPr/>
        </p:nvGrpSpPr>
        <p:grpSpPr>
          <a:xfrm>
            <a:off x="5615526" y="2735880"/>
            <a:ext cx="402535" cy="380140"/>
            <a:chOff x="3939208" y="4933339"/>
            <a:chExt cx="1484243" cy="13631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6E6EFAE-9590-4A22-B6BE-49117BE3243D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B7E97647-E915-4907-8809-CB9F45941EDC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5BEBC3A-1E96-46ED-A845-8F528961A6B8}"/>
              </a:ext>
            </a:extLst>
          </p:cNvPr>
          <p:cNvGrpSpPr/>
          <p:nvPr/>
        </p:nvGrpSpPr>
        <p:grpSpPr>
          <a:xfrm>
            <a:off x="6074720" y="2710697"/>
            <a:ext cx="402535" cy="380140"/>
            <a:chOff x="3939208" y="4933339"/>
            <a:chExt cx="1484243" cy="136312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1E1568D-8D3F-425D-A732-021BC64F5E62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3B1AFF41-B659-464F-84C6-34587E07B3FF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Moon 122">
            <a:extLst>
              <a:ext uri="{FF2B5EF4-FFF2-40B4-BE49-F238E27FC236}">
                <a16:creationId xmlns:a16="http://schemas.microsoft.com/office/drawing/2014/main" id="{53B32B2B-E8AD-410B-B9CC-DB4A321F3CD1}"/>
              </a:ext>
            </a:extLst>
          </p:cNvPr>
          <p:cNvSpPr/>
          <p:nvPr/>
        </p:nvSpPr>
        <p:spPr>
          <a:xfrm>
            <a:off x="8630073" y="2134771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" grpId="0" animBg="1"/>
      <p:bldP spid="42" grpId="0" animBg="1"/>
      <p:bldP spid="43" grpId="0" animBg="1"/>
      <p:bldP spid="45" grpId="0" animBg="1"/>
      <p:bldP spid="46" grpId="0" animBg="1"/>
      <p:bldP spid="8" grpId="0" animBg="1"/>
      <p:bldP spid="47" grpId="0" animBg="1"/>
      <p:bldP spid="48" grpId="0" animBg="1"/>
      <p:bldP spid="49" grpId="0" animBg="1"/>
      <p:bldP spid="41" grpId="0" animBg="1"/>
      <p:bldP spid="1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2AA53-05F8-4883-96E5-4CED2EB78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E6627-6F43-4B12-A576-D458EC810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70212"/>
            <a:ext cx="1153551" cy="115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57526-C79A-4A11-A41F-507B1EC90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8750" y="397998"/>
            <a:ext cx="2971800" cy="207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71505-319C-46D9-B9CA-86E36928D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44" y="404254"/>
            <a:ext cx="2971800" cy="2076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98D4E2-CD31-46D1-94EF-30F58D24BD64}"/>
              </a:ext>
            </a:extLst>
          </p:cNvPr>
          <p:cNvSpPr txBox="1"/>
          <p:nvPr/>
        </p:nvSpPr>
        <p:spPr>
          <a:xfrm>
            <a:off x="5241087" y="507188"/>
            <a:ext cx="170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99B44B-1341-4984-835A-BB59C097EF22}"/>
              </a:ext>
            </a:extLst>
          </p:cNvPr>
          <p:cNvSpPr txBox="1"/>
          <p:nvPr/>
        </p:nvSpPr>
        <p:spPr>
          <a:xfrm>
            <a:off x="3522750" y="969037"/>
            <a:ext cx="514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503ABD-D2B1-4272-ADAF-9374184FF4CE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06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FA7C93-1791-48CA-ABA3-280E33D5E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" y="248374"/>
            <a:ext cx="1153551" cy="1153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7FC00-20C2-4018-9E2C-18E67F2E7D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697978" y="2349313"/>
            <a:ext cx="3212751" cy="351789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1F357F-DBF0-4B1B-80DC-DEE2BF93B9A5}"/>
              </a:ext>
            </a:extLst>
          </p:cNvPr>
          <p:cNvSpPr/>
          <p:nvPr/>
        </p:nvSpPr>
        <p:spPr>
          <a:xfrm>
            <a:off x="4115044" y="2728578"/>
            <a:ext cx="6586330" cy="21890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2C48F-D77D-402F-A738-0912BF6BB7E5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8FBA8B-2C39-4E1C-B53A-CC3518C45581}"/>
              </a:ext>
            </a:extLst>
          </p:cNvPr>
          <p:cNvGrpSpPr/>
          <p:nvPr/>
        </p:nvGrpSpPr>
        <p:grpSpPr>
          <a:xfrm>
            <a:off x="4524145" y="2821274"/>
            <a:ext cx="1096617" cy="608291"/>
            <a:chOff x="3939208" y="4933339"/>
            <a:chExt cx="1484243" cy="13631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282A99-DE56-4E29-B1D8-E52336255E92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B44EB2B-5EEE-4D81-A840-BCCAE8671CE0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358C06-C1BA-47AA-AF38-D9CBCDC8FB0B}"/>
              </a:ext>
            </a:extLst>
          </p:cNvPr>
          <p:cNvGrpSpPr/>
          <p:nvPr/>
        </p:nvGrpSpPr>
        <p:grpSpPr>
          <a:xfrm>
            <a:off x="7863941" y="4239817"/>
            <a:ext cx="480126" cy="472926"/>
            <a:chOff x="6243100" y="2322673"/>
            <a:chExt cx="545439" cy="58477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280319-0DDC-4F42-83E6-F801894E54CD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B15ABC-5B1A-409A-A315-BAE8300C9D0B}"/>
                </a:ext>
              </a:extLst>
            </p:cNvPr>
            <p:cNvSpPr/>
            <p:nvPr/>
          </p:nvSpPr>
          <p:spPr>
            <a:xfrm>
              <a:off x="6261951" y="2546762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D184A9-23F8-4082-B78D-3A225F7CF4A3}"/>
              </a:ext>
            </a:extLst>
          </p:cNvPr>
          <p:cNvGrpSpPr/>
          <p:nvPr/>
        </p:nvGrpSpPr>
        <p:grpSpPr>
          <a:xfrm>
            <a:off x="8475457" y="4254565"/>
            <a:ext cx="480126" cy="472926"/>
            <a:chOff x="6243100" y="2322673"/>
            <a:chExt cx="545439" cy="58477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8A84FC7-52FF-4D58-8EDC-D26BA2C1B2B5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BCA1EFA-CAFD-4EF6-B27B-BBF618DBBD91}"/>
                </a:ext>
              </a:extLst>
            </p:cNvPr>
            <p:cNvSpPr/>
            <p:nvPr/>
          </p:nvSpPr>
          <p:spPr>
            <a:xfrm>
              <a:off x="6277273" y="2546734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CD57ED-B09D-4B0F-90FE-D08F71FB3EF3}"/>
              </a:ext>
            </a:extLst>
          </p:cNvPr>
          <p:cNvGrpSpPr/>
          <p:nvPr/>
        </p:nvGrpSpPr>
        <p:grpSpPr>
          <a:xfrm>
            <a:off x="6253111" y="3350992"/>
            <a:ext cx="583140" cy="652622"/>
            <a:chOff x="5213407" y="4143753"/>
            <a:chExt cx="1538570" cy="24347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013CD3-BD49-4898-B9DB-A944674053E2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9A870F45-FC1F-41D5-A2DB-17C7CB407540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ightning Bolt 34">
              <a:extLst>
                <a:ext uri="{FF2B5EF4-FFF2-40B4-BE49-F238E27FC236}">
                  <a16:creationId xmlns:a16="http://schemas.microsoft.com/office/drawing/2014/main" id="{86E79EDE-D337-43A3-8FD8-C5F574D04813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5280F4-4C65-4CFE-AEAB-F0A0F4B52A77}"/>
              </a:ext>
            </a:extLst>
          </p:cNvPr>
          <p:cNvGrpSpPr/>
          <p:nvPr/>
        </p:nvGrpSpPr>
        <p:grpSpPr>
          <a:xfrm>
            <a:off x="6941123" y="3350992"/>
            <a:ext cx="583140" cy="652622"/>
            <a:chOff x="5213407" y="4143753"/>
            <a:chExt cx="1538570" cy="24347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BFF1761-EB4E-49CE-98E3-B43C741797D3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0897E808-8457-404A-8D6B-001C8AB2EA01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ghtning Bolt 38">
              <a:extLst>
                <a:ext uri="{FF2B5EF4-FFF2-40B4-BE49-F238E27FC236}">
                  <a16:creationId xmlns:a16="http://schemas.microsoft.com/office/drawing/2014/main" id="{B1F6CCDC-E3F8-45F0-8D52-5362B1F42104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0C96DE-2B9C-4EEE-BD60-B1487EA308D4}"/>
              </a:ext>
            </a:extLst>
          </p:cNvPr>
          <p:cNvGrpSpPr/>
          <p:nvPr/>
        </p:nvGrpSpPr>
        <p:grpSpPr>
          <a:xfrm>
            <a:off x="7624849" y="3342403"/>
            <a:ext cx="583140" cy="652622"/>
            <a:chOff x="5213407" y="4143753"/>
            <a:chExt cx="1538570" cy="243472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3DB536-2216-4D49-81DF-8240E8543C81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hought Bubble: Cloud 41">
              <a:extLst>
                <a:ext uri="{FF2B5EF4-FFF2-40B4-BE49-F238E27FC236}">
                  <a16:creationId xmlns:a16="http://schemas.microsoft.com/office/drawing/2014/main" id="{8B2680EF-C094-40FA-8ECA-8F22880D8146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Lightning Bolt 42">
              <a:extLst>
                <a:ext uri="{FF2B5EF4-FFF2-40B4-BE49-F238E27FC236}">
                  <a16:creationId xmlns:a16="http://schemas.microsoft.com/office/drawing/2014/main" id="{718A4DD7-EBB2-4C92-ACA1-9533CFFF0279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2D62ADB2-DD03-433C-A2C2-397A21DC4C83}"/>
              </a:ext>
            </a:extLst>
          </p:cNvPr>
          <p:cNvSpPr/>
          <p:nvPr/>
        </p:nvSpPr>
        <p:spPr>
          <a:xfrm>
            <a:off x="4193204" y="4096469"/>
            <a:ext cx="544361" cy="34733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D4B70C03-1A3E-4706-B788-DD8F68CF40AA}"/>
              </a:ext>
            </a:extLst>
          </p:cNvPr>
          <p:cNvSpPr/>
          <p:nvPr/>
        </p:nvSpPr>
        <p:spPr>
          <a:xfrm>
            <a:off x="4710164" y="4003614"/>
            <a:ext cx="618023" cy="36140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0C11695C-8CC3-4EAC-8A32-810732B96347}"/>
              </a:ext>
            </a:extLst>
          </p:cNvPr>
          <p:cNvSpPr/>
          <p:nvPr/>
        </p:nvSpPr>
        <p:spPr>
          <a:xfrm>
            <a:off x="5307470" y="3985959"/>
            <a:ext cx="558293" cy="442507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9C1E6A49-038C-4CB1-9121-DCF7D12938E9}"/>
              </a:ext>
            </a:extLst>
          </p:cNvPr>
          <p:cNvSpPr/>
          <p:nvPr/>
        </p:nvSpPr>
        <p:spPr>
          <a:xfrm>
            <a:off x="4345191" y="4468374"/>
            <a:ext cx="544361" cy="34733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1A987815-FD1C-45AD-8480-563A4521ED46}"/>
              </a:ext>
            </a:extLst>
          </p:cNvPr>
          <p:cNvSpPr/>
          <p:nvPr/>
        </p:nvSpPr>
        <p:spPr>
          <a:xfrm>
            <a:off x="4926680" y="4440978"/>
            <a:ext cx="618023" cy="36140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C489DE09-4190-4075-BE47-03857E334B0F}"/>
              </a:ext>
            </a:extLst>
          </p:cNvPr>
          <p:cNvSpPr/>
          <p:nvPr/>
        </p:nvSpPr>
        <p:spPr>
          <a:xfrm>
            <a:off x="8921726" y="2821272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oon 49">
            <a:extLst>
              <a:ext uri="{FF2B5EF4-FFF2-40B4-BE49-F238E27FC236}">
                <a16:creationId xmlns:a16="http://schemas.microsoft.com/office/drawing/2014/main" id="{09882501-F540-4347-AC48-427D6555EED3}"/>
              </a:ext>
            </a:extLst>
          </p:cNvPr>
          <p:cNvSpPr/>
          <p:nvPr/>
        </p:nvSpPr>
        <p:spPr>
          <a:xfrm>
            <a:off x="9321755" y="2781501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oon 50">
            <a:extLst>
              <a:ext uri="{FF2B5EF4-FFF2-40B4-BE49-F238E27FC236}">
                <a16:creationId xmlns:a16="http://schemas.microsoft.com/office/drawing/2014/main" id="{A64D7EF3-D2A4-40E9-A308-2D299F831A6F}"/>
              </a:ext>
            </a:extLst>
          </p:cNvPr>
          <p:cNvSpPr/>
          <p:nvPr/>
        </p:nvSpPr>
        <p:spPr>
          <a:xfrm>
            <a:off x="9721784" y="2821273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oon 51">
            <a:extLst>
              <a:ext uri="{FF2B5EF4-FFF2-40B4-BE49-F238E27FC236}">
                <a16:creationId xmlns:a16="http://schemas.microsoft.com/office/drawing/2014/main" id="{1B4AF22E-0B1C-4A8A-BB0D-73C443AF9F99}"/>
              </a:ext>
            </a:extLst>
          </p:cNvPr>
          <p:cNvSpPr/>
          <p:nvPr/>
        </p:nvSpPr>
        <p:spPr>
          <a:xfrm>
            <a:off x="10032119" y="2821274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5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5574B-3D08-48A5-9A2A-CF8E3395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" y="248374"/>
            <a:ext cx="1153551" cy="115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2EBDA-3B51-4374-879F-08A4DB5F1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643489" y="2334860"/>
            <a:ext cx="3212751" cy="35178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1AC9AB-6EC2-40B7-86AE-4A20B69F1FA4}"/>
              </a:ext>
            </a:extLst>
          </p:cNvPr>
          <p:cNvSpPr/>
          <p:nvPr/>
        </p:nvSpPr>
        <p:spPr>
          <a:xfrm>
            <a:off x="3885263" y="2786702"/>
            <a:ext cx="6586330" cy="21890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49D81-0265-4F73-B61F-2E9279571A9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E5913-FF86-4EDE-BE61-C4A42D871B63}"/>
              </a:ext>
            </a:extLst>
          </p:cNvPr>
          <p:cNvGrpSpPr/>
          <p:nvPr/>
        </p:nvGrpSpPr>
        <p:grpSpPr>
          <a:xfrm>
            <a:off x="8384296" y="4519394"/>
            <a:ext cx="214504" cy="277848"/>
            <a:chOff x="6243100" y="2322673"/>
            <a:chExt cx="545439" cy="5847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941D0-BFC3-47D2-8486-D49B30E73A27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D29360-D566-4BF6-9934-D2F68248694F}"/>
                </a:ext>
              </a:extLst>
            </p:cNvPr>
            <p:cNvSpPr/>
            <p:nvPr/>
          </p:nvSpPr>
          <p:spPr>
            <a:xfrm>
              <a:off x="6261951" y="2546762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C00D09-B7ED-418D-AC24-AF504828EC4A}"/>
              </a:ext>
            </a:extLst>
          </p:cNvPr>
          <p:cNvGrpSpPr/>
          <p:nvPr/>
        </p:nvGrpSpPr>
        <p:grpSpPr>
          <a:xfrm>
            <a:off x="8657500" y="4528059"/>
            <a:ext cx="214504" cy="277848"/>
            <a:chOff x="6243100" y="2322673"/>
            <a:chExt cx="545439" cy="58477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683EC1-BF5C-49C6-95E3-A1E86DC17E0D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370261-60B1-47D5-BADD-E01381CB2955}"/>
                </a:ext>
              </a:extLst>
            </p:cNvPr>
            <p:cNvSpPr/>
            <p:nvPr/>
          </p:nvSpPr>
          <p:spPr>
            <a:xfrm>
              <a:off x="6277273" y="2546734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7DFD56-223C-4671-9695-706E8DC1E78F}"/>
              </a:ext>
            </a:extLst>
          </p:cNvPr>
          <p:cNvGrpSpPr/>
          <p:nvPr/>
        </p:nvGrpSpPr>
        <p:grpSpPr>
          <a:xfrm>
            <a:off x="7621997" y="2809393"/>
            <a:ext cx="309344" cy="497867"/>
            <a:chOff x="5213407" y="4143753"/>
            <a:chExt cx="1538570" cy="243472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1989B7-1702-475D-9EE1-D021713DAB0E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4031F5A9-805E-4E37-B7F4-8F894C11657F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ightning Bolt 31">
              <a:extLst>
                <a:ext uri="{FF2B5EF4-FFF2-40B4-BE49-F238E27FC236}">
                  <a16:creationId xmlns:a16="http://schemas.microsoft.com/office/drawing/2014/main" id="{48FDC7CE-42BA-43E8-B45D-A56F037579A7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CB6378-9B62-4DE9-8A80-8930FF160539}"/>
              </a:ext>
            </a:extLst>
          </p:cNvPr>
          <p:cNvGrpSpPr/>
          <p:nvPr/>
        </p:nvGrpSpPr>
        <p:grpSpPr>
          <a:xfrm>
            <a:off x="6766361" y="2809393"/>
            <a:ext cx="309344" cy="497867"/>
            <a:chOff x="5213407" y="4143753"/>
            <a:chExt cx="1538570" cy="243472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E84A60-2F22-4AD6-9771-C442BBEDD395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16F8C6A7-A19B-4B07-8B0A-A84B1407B565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Lightning Bolt 35">
              <a:extLst>
                <a:ext uri="{FF2B5EF4-FFF2-40B4-BE49-F238E27FC236}">
                  <a16:creationId xmlns:a16="http://schemas.microsoft.com/office/drawing/2014/main" id="{B2E74019-EBD6-4E6F-8366-C105A7ACA12B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E8B83B-BC98-4B69-A424-3AED4B1B559D}"/>
              </a:ext>
            </a:extLst>
          </p:cNvPr>
          <p:cNvGrpSpPr/>
          <p:nvPr/>
        </p:nvGrpSpPr>
        <p:grpSpPr>
          <a:xfrm>
            <a:off x="7153377" y="2802841"/>
            <a:ext cx="309344" cy="497867"/>
            <a:chOff x="5213407" y="4143753"/>
            <a:chExt cx="1538570" cy="243472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E2F48E-EC83-441E-B46C-ACD18100F17F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FD966CA9-02A6-4349-9D39-77DE146A1493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ightning Bolt 39">
              <a:extLst>
                <a:ext uri="{FF2B5EF4-FFF2-40B4-BE49-F238E27FC236}">
                  <a16:creationId xmlns:a16="http://schemas.microsoft.com/office/drawing/2014/main" id="{E556A474-8389-415E-BCAF-EC0B8DEEA665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E8A2B58-F9D6-4D76-A169-5C27EEE5B715}"/>
              </a:ext>
            </a:extLst>
          </p:cNvPr>
          <p:cNvSpPr/>
          <p:nvPr/>
        </p:nvSpPr>
        <p:spPr>
          <a:xfrm>
            <a:off x="4034938" y="4110000"/>
            <a:ext cx="544361" cy="34733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2D7D0700-F75C-4189-8CE3-3FEDC7C34D65}"/>
              </a:ext>
            </a:extLst>
          </p:cNvPr>
          <p:cNvSpPr/>
          <p:nvPr/>
        </p:nvSpPr>
        <p:spPr>
          <a:xfrm>
            <a:off x="4551898" y="4017145"/>
            <a:ext cx="618023" cy="36140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0BBE77AB-AEB4-40B3-8A37-4BD932182B50}"/>
              </a:ext>
            </a:extLst>
          </p:cNvPr>
          <p:cNvSpPr/>
          <p:nvPr/>
        </p:nvSpPr>
        <p:spPr>
          <a:xfrm>
            <a:off x="5224694" y="3999490"/>
            <a:ext cx="445411" cy="38032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9C9B00AA-B130-4FE0-9512-889285ACAB8C}"/>
              </a:ext>
            </a:extLst>
          </p:cNvPr>
          <p:cNvSpPr/>
          <p:nvPr/>
        </p:nvSpPr>
        <p:spPr>
          <a:xfrm>
            <a:off x="4186925" y="4481905"/>
            <a:ext cx="544361" cy="34733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A632D2AE-F492-4905-BC9B-88E414588E72}"/>
              </a:ext>
            </a:extLst>
          </p:cNvPr>
          <p:cNvSpPr/>
          <p:nvPr/>
        </p:nvSpPr>
        <p:spPr>
          <a:xfrm>
            <a:off x="4768414" y="4454509"/>
            <a:ext cx="618023" cy="36140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370E6879-4157-4192-AB1C-B87AC0DD3B01}"/>
              </a:ext>
            </a:extLst>
          </p:cNvPr>
          <p:cNvSpPr/>
          <p:nvPr/>
        </p:nvSpPr>
        <p:spPr>
          <a:xfrm>
            <a:off x="8895143" y="2881341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oon 46">
            <a:extLst>
              <a:ext uri="{FF2B5EF4-FFF2-40B4-BE49-F238E27FC236}">
                <a16:creationId xmlns:a16="http://schemas.microsoft.com/office/drawing/2014/main" id="{6DBC376C-4D5A-4683-A71D-82B3B1AE5912}"/>
              </a:ext>
            </a:extLst>
          </p:cNvPr>
          <p:cNvSpPr/>
          <p:nvPr/>
        </p:nvSpPr>
        <p:spPr>
          <a:xfrm>
            <a:off x="9254040" y="2868460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5FF32479-F511-4409-8AD6-18AB3D8A176E}"/>
              </a:ext>
            </a:extLst>
          </p:cNvPr>
          <p:cNvSpPr/>
          <p:nvPr/>
        </p:nvSpPr>
        <p:spPr>
          <a:xfrm>
            <a:off x="9532423" y="2868460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9D4A79EE-E272-43E7-A7AD-19D227815823}"/>
              </a:ext>
            </a:extLst>
          </p:cNvPr>
          <p:cNvSpPr/>
          <p:nvPr/>
        </p:nvSpPr>
        <p:spPr>
          <a:xfrm>
            <a:off x="9952113" y="2829711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7C2B6D40-F9F5-4B0A-BEB8-B73D45162EF8}"/>
              </a:ext>
            </a:extLst>
          </p:cNvPr>
          <p:cNvSpPr/>
          <p:nvPr/>
        </p:nvSpPr>
        <p:spPr>
          <a:xfrm>
            <a:off x="5400427" y="4380700"/>
            <a:ext cx="445411" cy="38032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56BCE1-0F0E-4513-AF08-95B79B0D40A7}"/>
              </a:ext>
            </a:extLst>
          </p:cNvPr>
          <p:cNvGrpSpPr/>
          <p:nvPr/>
        </p:nvGrpSpPr>
        <p:grpSpPr>
          <a:xfrm>
            <a:off x="9039055" y="4491277"/>
            <a:ext cx="214504" cy="277848"/>
            <a:chOff x="6243100" y="2322673"/>
            <a:chExt cx="545439" cy="58477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F01C837-1C48-4EF4-8A14-C2AC428C4EA8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F264197-07BC-4C78-AF96-56DA8C83F816}"/>
                </a:ext>
              </a:extLst>
            </p:cNvPr>
            <p:cNvSpPr/>
            <p:nvPr/>
          </p:nvSpPr>
          <p:spPr>
            <a:xfrm>
              <a:off x="6261951" y="2546762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E74FA9-B2BC-48EE-AC34-6ADB3EA4ACF7}"/>
              </a:ext>
            </a:extLst>
          </p:cNvPr>
          <p:cNvGrpSpPr/>
          <p:nvPr/>
        </p:nvGrpSpPr>
        <p:grpSpPr>
          <a:xfrm>
            <a:off x="9312259" y="4499942"/>
            <a:ext cx="214504" cy="277848"/>
            <a:chOff x="6243100" y="2322673"/>
            <a:chExt cx="545439" cy="58477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64C575-7779-4EE3-8B90-CD3E79B2DF3A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E61FBF-2EB9-41EC-BF2F-D3EB25EB80E5}"/>
                </a:ext>
              </a:extLst>
            </p:cNvPr>
            <p:cNvSpPr/>
            <p:nvPr/>
          </p:nvSpPr>
          <p:spPr>
            <a:xfrm>
              <a:off x="6277273" y="2546734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94185C-CF81-43FA-96E2-7D8BCB5FB5A7}"/>
              </a:ext>
            </a:extLst>
          </p:cNvPr>
          <p:cNvGrpSpPr/>
          <p:nvPr/>
        </p:nvGrpSpPr>
        <p:grpSpPr>
          <a:xfrm>
            <a:off x="8413646" y="4138117"/>
            <a:ext cx="214504" cy="277848"/>
            <a:chOff x="6243100" y="2322673"/>
            <a:chExt cx="545439" cy="58477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8CA6EE1-EA51-47E2-A101-3E553C426E24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233AC4F-52A0-440F-A3E6-46CB599F4A23}"/>
                </a:ext>
              </a:extLst>
            </p:cNvPr>
            <p:cNvSpPr/>
            <p:nvPr/>
          </p:nvSpPr>
          <p:spPr>
            <a:xfrm>
              <a:off x="6261951" y="2546762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73329B-8137-46C0-BAC9-7471D6D183A3}"/>
              </a:ext>
            </a:extLst>
          </p:cNvPr>
          <p:cNvGrpSpPr/>
          <p:nvPr/>
        </p:nvGrpSpPr>
        <p:grpSpPr>
          <a:xfrm>
            <a:off x="8686850" y="4146782"/>
            <a:ext cx="214504" cy="277848"/>
            <a:chOff x="6243100" y="2322673"/>
            <a:chExt cx="545439" cy="584775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A6672DB-4519-4B25-A63F-85D38BD599B5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F0783BB-5500-487F-A01F-4148B14EEA25}"/>
                </a:ext>
              </a:extLst>
            </p:cNvPr>
            <p:cNvSpPr/>
            <p:nvPr/>
          </p:nvSpPr>
          <p:spPr>
            <a:xfrm>
              <a:off x="6277273" y="2546734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DAE216-99F7-4A44-AAA2-35AB145E8D4E}"/>
              </a:ext>
            </a:extLst>
          </p:cNvPr>
          <p:cNvGrpSpPr/>
          <p:nvPr/>
        </p:nvGrpSpPr>
        <p:grpSpPr>
          <a:xfrm>
            <a:off x="9040443" y="4110000"/>
            <a:ext cx="214504" cy="277848"/>
            <a:chOff x="6243100" y="2322673"/>
            <a:chExt cx="545439" cy="58477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7E6EC15-9C2C-4560-BBCC-695F8E93E03A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96822FE-A944-488C-B0DE-913AB11F464B}"/>
                </a:ext>
              </a:extLst>
            </p:cNvPr>
            <p:cNvSpPr/>
            <p:nvPr/>
          </p:nvSpPr>
          <p:spPr>
            <a:xfrm>
              <a:off x="6261951" y="2546762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B0EFA4E-DBFB-472A-9FD2-6CDE25C496DE}"/>
              </a:ext>
            </a:extLst>
          </p:cNvPr>
          <p:cNvGrpSpPr/>
          <p:nvPr/>
        </p:nvGrpSpPr>
        <p:grpSpPr>
          <a:xfrm>
            <a:off x="9313647" y="4118665"/>
            <a:ext cx="214504" cy="277848"/>
            <a:chOff x="6243100" y="2322673"/>
            <a:chExt cx="545439" cy="58477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787C6F1-8F9C-45B0-968F-1F63D9ED61F5}"/>
                </a:ext>
              </a:extLst>
            </p:cNvPr>
            <p:cNvSpPr/>
            <p:nvPr/>
          </p:nvSpPr>
          <p:spPr>
            <a:xfrm>
              <a:off x="6243100" y="2322673"/>
              <a:ext cx="545439" cy="5847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0E5BEEB-BA29-4F64-B087-B97C684EE3E5}"/>
                </a:ext>
              </a:extLst>
            </p:cNvPr>
            <p:cNvSpPr/>
            <p:nvPr/>
          </p:nvSpPr>
          <p:spPr>
            <a:xfrm>
              <a:off x="6277273" y="2546734"/>
              <a:ext cx="507737" cy="13659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8A003CB-C8F5-44FA-9FD8-9CDA9EA74E5D}"/>
              </a:ext>
            </a:extLst>
          </p:cNvPr>
          <p:cNvGrpSpPr/>
          <p:nvPr/>
        </p:nvGrpSpPr>
        <p:grpSpPr>
          <a:xfrm>
            <a:off x="7564967" y="3453235"/>
            <a:ext cx="309344" cy="497867"/>
            <a:chOff x="5213407" y="4143753"/>
            <a:chExt cx="1538570" cy="243472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2A91014-6B30-4E3B-B5A8-E867005FB3F1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hought Bubble: Cloud 80">
              <a:extLst>
                <a:ext uri="{FF2B5EF4-FFF2-40B4-BE49-F238E27FC236}">
                  <a16:creationId xmlns:a16="http://schemas.microsoft.com/office/drawing/2014/main" id="{381120A6-53AD-458C-A9AC-BF4E641284C4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ightning Bolt 81">
              <a:extLst>
                <a:ext uri="{FF2B5EF4-FFF2-40B4-BE49-F238E27FC236}">
                  <a16:creationId xmlns:a16="http://schemas.microsoft.com/office/drawing/2014/main" id="{DA18D304-2604-4F80-A851-38D05144F47B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FB08A3D-A4B1-4FB7-B8C5-859ABB155C07}"/>
              </a:ext>
            </a:extLst>
          </p:cNvPr>
          <p:cNvGrpSpPr/>
          <p:nvPr/>
        </p:nvGrpSpPr>
        <p:grpSpPr>
          <a:xfrm>
            <a:off x="6721431" y="3453235"/>
            <a:ext cx="309344" cy="497867"/>
            <a:chOff x="5213407" y="4143753"/>
            <a:chExt cx="1538570" cy="24347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8866D2C-A3BD-4DE8-A447-F5660C9C3899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hought Bubble: Cloud 77">
              <a:extLst>
                <a:ext uri="{FF2B5EF4-FFF2-40B4-BE49-F238E27FC236}">
                  <a16:creationId xmlns:a16="http://schemas.microsoft.com/office/drawing/2014/main" id="{C7895D31-E7E8-4220-8A99-AAF5775C3C41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Lightning Bolt 78">
              <a:extLst>
                <a:ext uri="{FF2B5EF4-FFF2-40B4-BE49-F238E27FC236}">
                  <a16:creationId xmlns:a16="http://schemas.microsoft.com/office/drawing/2014/main" id="{D86883E8-0571-4676-BAFA-E0A42DF0FB2E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F3D1652-E21F-440F-B152-7225B73B522A}"/>
              </a:ext>
            </a:extLst>
          </p:cNvPr>
          <p:cNvGrpSpPr/>
          <p:nvPr/>
        </p:nvGrpSpPr>
        <p:grpSpPr>
          <a:xfrm>
            <a:off x="7084134" y="3446683"/>
            <a:ext cx="309344" cy="497867"/>
            <a:chOff x="5213407" y="4143753"/>
            <a:chExt cx="1538570" cy="243472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7255DD-E644-4F7D-92EE-A5C4C436665A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hought Bubble: Cloud 74">
              <a:extLst>
                <a:ext uri="{FF2B5EF4-FFF2-40B4-BE49-F238E27FC236}">
                  <a16:creationId xmlns:a16="http://schemas.microsoft.com/office/drawing/2014/main" id="{9B94D924-437D-49A8-9368-88F973609797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Lightning Bolt 75">
              <a:extLst>
                <a:ext uri="{FF2B5EF4-FFF2-40B4-BE49-F238E27FC236}">
                  <a16:creationId xmlns:a16="http://schemas.microsoft.com/office/drawing/2014/main" id="{4AA81877-2068-427F-8A97-C888D5201FF7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C78AA6A-5DD2-4373-980A-53F15DFBBB5F}"/>
              </a:ext>
            </a:extLst>
          </p:cNvPr>
          <p:cNvGrpSpPr/>
          <p:nvPr/>
        </p:nvGrpSpPr>
        <p:grpSpPr>
          <a:xfrm>
            <a:off x="7602010" y="4024029"/>
            <a:ext cx="309344" cy="497867"/>
            <a:chOff x="5213407" y="4143753"/>
            <a:chExt cx="1538570" cy="243472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9ED41F5-830F-45C9-B7E9-B38A88ECB162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hought Bubble: Cloud 93">
              <a:extLst>
                <a:ext uri="{FF2B5EF4-FFF2-40B4-BE49-F238E27FC236}">
                  <a16:creationId xmlns:a16="http://schemas.microsoft.com/office/drawing/2014/main" id="{303FAA20-D669-4271-90D9-F72D1C857781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Lightning Bolt 94">
              <a:extLst>
                <a:ext uri="{FF2B5EF4-FFF2-40B4-BE49-F238E27FC236}">
                  <a16:creationId xmlns:a16="http://schemas.microsoft.com/office/drawing/2014/main" id="{EC94ED0D-CB4A-4FEB-B661-F28283C1E4D5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13BBA4D-06DB-4C6E-9377-DF4A6EFD2DFB}"/>
              </a:ext>
            </a:extLst>
          </p:cNvPr>
          <p:cNvGrpSpPr/>
          <p:nvPr/>
        </p:nvGrpSpPr>
        <p:grpSpPr>
          <a:xfrm>
            <a:off x="6876103" y="4075029"/>
            <a:ext cx="309344" cy="497867"/>
            <a:chOff x="5213407" y="4143753"/>
            <a:chExt cx="1538570" cy="243472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A715409-EEE2-4B63-8F33-D7659ED008B6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hought Bubble: Cloud 90">
              <a:extLst>
                <a:ext uri="{FF2B5EF4-FFF2-40B4-BE49-F238E27FC236}">
                  <a16:creationId xmlns:a16="http://schemas.microsoft.com/office/drawing/2014/main" id="{499C2F76-49DB-4CC0-8799-06E34ECBFDA5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Lightning Bolt 91">
              <a:extLst>
                <a:ext uri="{FF2B5EF4-FFF2-40B4-BE49-F238E27FC236}">
                  <a16:creationId xmlns:a16="http://schemas.microsoft.com/office/drawing/2014/main" id="{D86CB1D2-7FB7-4831-867D-D411453B82B6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0F19C79-211E-4466-95CC-BC94B6F3A5BC}"/>
              </a:ext>
            </a:extLst>
          </p:cNvPr>
          <p:cNvGrpSpPr/>
          <p:nvPr/>
        </p:nvGrpSpPr>
        <p:grpSpPr>
          <a:xfrm>
            <a:off x="7238806" y="4068477"/>
            <a:ext cx="309344" cy="497867"/>
            <a:chOff x="5213407" y="4143753"/>
            <a:chExt cx="1538570" cy="243472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0B64E5E-5196-4933-9725-7349094CDB32}"/>
                </a:ext>
              </a:extLst>
            </p:cNvPr>
            <p:cNvSpPr/>
            <p:nvPr/>
          </p:nvSpPr>
          <p:spPr>
            <a:xfrm>
              <a:off x="5844209" y="5061021"/>
              <a:ext cx="251791" cy="15174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hought Bubble: Cloud 87">
              <a:extLst>
                <a:ext uri="{FF2B5EF4-FFF2-40B4-BE49-F238E27FC236}">
                  <a16:creationId xmlns:a16="http://schemas.microsoft.com/office/drawing/2014/main" id="{FFE6F2F6-C98E-45B4-A86B-4A4052FC040C}"/>
                </a:ext>
              </a:extLst>
            </p:cNvPr>
            <p:cNvSpPr/>
            <p:nvPr/>
          </p:nvSpPr>
          <p:spPr>
            <a:xfrm>
              <a:off x="5213407" y="4143753"/>
              <a:ext cx="1538570" cy="11095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Lightning Bolt 88">
              <a:extLst>
                <a:ext uri="{FF2B5EF4-FFF2-40B4-BE49-F238E27FC236}">
                  <a16:creationId xmlns:a16="http://schemas.microsoft.com/office/drawing/2014/main" id="{A8F75807-A7E4-451D-BF68-E51E9808E696}"/>
                </a:ext>
              </a:extLst>
            </p:cNvPr>
            <p:cNvSpPr/>
            <p:nvPr/>
          </p:nvSpPr>
          <p:spPr>
            <a:xfrm rot="17088724">
              <a:off x="5778777" y="5449739"/>
              <a:ext cx="1096617" cy="410817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5B8F0F6-0680-47ED-B3C2-C2A2B2172AB0}"/>
              </a:ext>
            </a:extLst>
          </p:cNvPr>
          <p:cNvGrpSpPr/>
          <p:nvPr/>
        </p:nvGrpSpPr>
        <p:grpSpPr>
          <a:xfrm>
            <a:off x="4079878" y="3452277"/>
            <a:ext cx="402535" cy="380140"/>
            <a:chOff x="3939208" y="4933339"/>
            <a:chExt cx="1484243" cy="136312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472C8D4-D621-4DBF-940D-88FC1F230BDB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B3DB7112-6456-4BCD-A393-176B862C2E1E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D74BC85-F97C-41FB-AF94-6DC57E868104}"/>
              </a:ext>
            </a:extLst>
          </p:cNvPr>
          <p:cNvGrpSpPr/>
          <p:nvPr/>
        </p:nvGrpSpPr>
        <p:grpSpPr>
          <a:xfrm>
            <a:off x="4531457" y="3467165"/>
            <a:ext cx="402535" cy="380140"/>
            <a:chOff x="3939208" y="4933339"/>
            <a:chExt cx="1484243" cy="136312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049DC5A-D695-40CB-AF35-BD11D172769F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9BD4E1D4-363D-47DE-AAAF-F2A33B81694E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459CD35-B91F-4FF1-B41B-EBDDDBBC38BA}"/>
              </a:ext>
            </a:extLst>
          </p:cNvPr>
          <p:cNvGrpSpPr/>
          <p:nvPr/>
        </p:nvGrpSpPr>
        <p:grpSpPr>
          <a:xfrm>
            <a:off x="4988618" y="3495574"/>
            <a:ext cx="402535" cy="380140"/>
            <a:chOff x="3939208" y="4933339"/>
            <a:chExt cx="1484243" cy="1363123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F97185F-5BC3-4392-8A85-E5062E2206B4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FF75C14C-179B-4955-AFC7-74126803BC5B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DA67BCC-A994-476D-B540-7EBB59EA624A}"/>
              </a:ext>
            </a:extLst>
          </p:cNvPr>
          <p:cNvGrpSpPr/>
          <p:nvPr/>
        </p:nvGrpSpPr>
        <p:grpSpPr>
          <a:xfrm>
            <a:off x="5430932" y="3483499"/>
            <a:ext cx="402535" cy="380140"/>
            <a:chOff x="3939208" y="4933339"/>
            <a:chExt cx="1484243" cy="136312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6E6EFAE-9590-4A22-B6BE-49117BE3243D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B7E97647-E915-4907-8809-CB9F45941EDC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5BEBC3A-1E96-46ED-A845-8F528961A6B8}"/>
              </a:ext>
            </a:extLst>
          </p:cNvPr>
          <p:cNvGrpSpPr/>
          <p:nvPr/>
        </p:nvGrpSpPr>
        <p:grpSpPr>
          <a:xfrm>
            <a:off x="5890126" y="3458316"/>
            <a:ext cx="402535" cy="380140"/>
            <a:chOff x="3939208" y="4933339"/>
            <a:chExt cx="1484243" cy="136312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1E1568D-8D3F-425D-A732-021BC64F5E62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3B1AFF41-B659-464F-84C6-34587E07B3FF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Moon 122">
            <a:extLst>
              <a:ext uri="{FF2B5EF4-FFF2-40B4-BE49-F238E27FC236}">
                <a16:creationId xmlns:a16="http://schemas.microsoft.com/office/drawing/2014/main" id="{53B32B2B-E8AD-410B-B9CC-DB4A321F3CD1}"/>
              </a:ext>
            </a:extLst>
          </p:cNvPr>
          <p:cNvSpPr/>
          <p:nvPr/>
        </p:nvSpPr>
        <p:spPr>
          <a:xfrm>
            <a:off x="8383734" y="2945019"/>
            <a:ext cx="264422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02FAF8E9-3CDD-4B46-BA6C-6D3FBC973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8343" y="309"/>
            <a:ext cx="2971800" cy="207645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4D0DF5F-55E5-4C0E-BAA1-817B3617C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70" y="-206151"/>
            <a:ext cx="2971800" cy="207645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B3112AD4-169C-47B2-BE42-8975312BF5E5}"/>
              </a:ext>
            </a:extLst>
          </p:cNvPr>
          <p:cNvSpPr txBox="1"/>
          <p:nvPr/>
        </p:nvSpPr>
        <p:spPr>
          <a:xfrm>
            <a:off x="5241087" y="507188"/>
            <a:ext cx="170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8044FAD-6A2F-46F8-9E10-7FB43973BEFE}"/>
              </a:ext>
            </a:extLst>
          </p:cNvPr>
          <p:cNvSpPr txBox="1"/>
          <p:nvPr/>
        </p:nvSpPr>
        <p:spPr>
          <a:xfrm>
            <a:off x="3522750" y="969037"/>
            <a:ext cx="514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349F401-90A7-4EB6-A546-1E7145F7329B}"/>
              </a:ext>
            </a:extLst>
          </p:cNvPr>
          <p:cNvGrpSpPr/>
          <p:nvPr/>
        </p:nvGrpSpPr>
        <p:grpSpPr>
          <a:xfrm>
            <a:off x="4116065" y="2900473"/>
            <a:ext cx="402535" cy="380140"/>
            <a:chOff x="3939208" y="4933339"/>
            <a:chExt cx="1484243" cy="1363123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1A7C730-4066-43D2-A756-0E9B2064F87D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CCF8B9DB-DC35-41B8-B64C-B97549B7B4B3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20B2B55-835E-47B6-85D2-A853B7C11D4E}"/>
              </a:ext>
            </a:extLst>
          </p:cNvPr>
          <p:cNvGrpSpPr/>
          <p:nvPr/>
        </p:nvGrpSpPr>
        <p:grpSpPr>
          <a:xfrm>
            <a:off x="4581710" y="2929395"/>
            <a:ext cx="402535" cy="380140"/>
            <a:chOff x="3939208" y="4933339"/>
            <a:chExt cx="1484243" cy="1363123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F48CE35-2161-4D95-B5E1-4F97B9BE4D40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>
              <a:extLst>
                <a:ext uri="{FF2B5EF4-FFF2-40B4-BE49-F238E27FC236}">
                  <a16:creationId xmlns:a16="http://schemas.microsoft.com/office/drawing/2014/main" id="{6EE7D3E1-5C71-4238-949A-B89418333E10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419656C-8116-4305-8043-7A97BD76C315}"/>
              </a:ext>
            </a:extLst>
          </p:cNvPr>
          <p:cNvGrpSpPr/>
          <p:nvPr/>
        </p:nvGrpSpPr>
        <p:grpSpPr>
          <a:xfrm>
            <a:off x="5003918" y="2915990"/>
            <a:ext cx="402535" cy="380140"/>
            <a:chOff x="3939208" y="4933339"/>
            <a:chExt cx="1484243" cy="1363123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233BB3C-3FF5-40CF-8230-B0867C4A0015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4C56B625-C984-44D5-8830-B2D9C55C6F72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CC19490-FD93-4837-8585-6C56610B76AF}"/>
              </a:ext>
            </a:extLst>
          </p:cNvPr>
          <p:cNvGrpSpPr/>
          <p:nvPr/>
        </p:nvGrpSpPr>
        <p:grpSpPr>
          <a:xfrm>
            <a:off x="5448506" y="2879106"/>
            <a:ext cx="402535" cy="380140"/>
            <a:chOff x="3939208" y="4933339"/>
            <a:chExt cx="1484243" cy="1363123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392C4FA-4CCC-4A72-8149-B28545E28BE9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B5401A65-391D-4214-A4E2-DD3D2DAE0FD0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0F28E71-12FC-47E8-8A04-8EA5D48894D0}"/>
              </a:ext>
            </a:extLst>
          </p:cNvPr>
          <p:cNvGrpSpPr/>
          <p:nvPr/>
        </p:nvGrpSpPr>
        <p:grpSpPr>
          <a:xfrm>
            <a:off x="5931017" y="2897203"/>
            <a:ext cx="402535" cy="380140"/>
            <a:chOff x="3939208" y="4933339"/>
            <a:chExt cx="1484243" cy="136312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7C905E2-FA13-40B3-A5CD-9469B88B6A4D}"/>
                </a:ext>
              </a:extLst>
            </p:cNvPr>
            <p:cNvSpPr/>
            <p:nvPr/>
          </p:nvSpPr>
          <p:spPr>
            <a:xfrm>
              <a:off x="4174435" y="5711687"/>
              <a:ext cx="1013790" cy="5847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E71F486A-46EC-474D-95C3-753FC812BC36}"/>
                </a:ext>
              </a:extLst>
            </p:cNvPr>
            <p:cNvSpPr/>
            <p:nvPr/>
          </p:nvSpPr>
          <p:spPr>
            <a:xfrm>
              <a:off x="3939208" y="4933339"/>
              <a:ext cx="1484243" cy="77834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Moon 142">
            <a:extLst>
              <a:ext uri="{FF2B5EF4-FFF2-40B4-BE49-F238E27FC236}">
                <a16:creationId xmlns:a16="http://schemas.microsoft.com/office/drawing/2014/main" id="{B85FBF25-7282-49E8-AB3B-887B940577E2}"/>
              </a:ext>
            </a:extLst>
          </p:cNvPr>
          <p:cNvSpPr/>
          <p:nvPr/>
        </p:nvSpPr>
        <p:spPr>
          <a:xfrm>
            <a:off x="8584693" y="2898724"/>
            <a:ext cx="308866" cy="584775"/>
          </a:xfrm>
          <a:prstGeom prst="mo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tar: 5 Points 143">
            <a:extLst>
              <a:ext uri="{FF2B5EF4-FFF2-40B4-BE49-F238E27FC236}">
                <a16:creationId xmlns:a16="http://schemas.microsoft.com/office/drawing/2014/main" id="{479B2F04-56E4-46C0-8FDC-9310ECCD776E}"/>
              </a:ext>
            </a:extLst>
          </p:cNvPr>
          <p:cNvSpPr/>
          <p:nvPr/>
        </p:nvSpPr>
        <p:spPr>
          <a:xfrm>
            <a:off x="5749961" y="4426798"/>
            <a:ext cx="445411" cy="38032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tar: 5 Points 144">
            <a:extLst>
              <a:ext uri="{FF2B5EF4-FFF2-40B4-BE49-F238E27FC236}">
                <a16:creationId xmlns:a16="http://schemas.microsoft.com/office/drawing/2014/main" id="{9E04175A-F94D-4BCA-B560-51B657410117}"/>
              </a:ext>
            </a:extLst>
          </p:cNvPr>
          <p:cNvSpPr/>
          <p:nvPr/>
        </p:nvSpPr>
        <p:spPr>
          <a:xfrm>
            <a:off x="5678713" y="3969189"/>
            <a:ext cx="445411" cy="38032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 -7.40741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5 -1.85185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3" grpId="0" animBg="1"/>
      <p:bldP spid="45" grpId="0" animBg="1"/>
      <p:bldP spid="46" grpId="0" animBg="1"/>
      <p:bldP spid="8" grpId="0" animBg="1"/>
      <p:bldP spid="47" grpId="0" animBg="1"/>
      <p:bldP spid="48" grpId="0" animBg="1"/>
      <p:bldP spid="49" grpId="0" animBg="1"/>
      <p:bldP spid="41" grpId="0" animBg="1"/>
      <p:bldP spid="123" grpId="0" animBg="1"/>
      <p:bldP spid="143" grpId="0" animBg="1"/>
      <p:bldP spid="144" grpId="0" animBg="1"/>
      <p:bldP spid="1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81BBE8-289C-4A02-A5F1-F0D9C9796A84}"/>
              </a:ext>
            </a:extLst>
          </p:cNvPr>
          <p:cNvSpPr txBox="1"/>
          <p:nvPr/>
        </p:nvSpPr>
        <p:spPr>
          <a:xfrm>
            <a:off x="1349581" y="372280"/>
            <a:ext cx="832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প্রাথমিক গণিত বইয়ের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পৃষ্ঠায় পড়ি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268B4-724B-49BF-BC90-C6384DD7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0" y="203980"/>
            <a:ext cx="1153551" cy="1153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CECBE-93B9-4F30-AC61-D10929DA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90" y="1357531"/>
            <a:ext cx="3454163" cy="4492532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1AA6F-0386-46EA-BD25-4F86644D6079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20/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D01D1-F314-4112-A0D5-F67DD59455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t="22752" r="38228" b="22330"/>
          <a:stretch/>
        </p:blipFill>
        <p:spPr>
          <a:xfrm>
            <a:off x="6096001" y="1391483"/>
            <a:ext cx="3575945" cy="4455213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77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20D9A-8844-438E-A4BF-4D54CA01FBE2}"/>
              </a:ext>
            </a:extLst>
          </p:cNvPr>
          <p:cNvSpPr txBox="1"/>
          <p:nvPr/>
        </p:nvSpPr>
        <p:spPr>
          <a:xfrm>
            <a:off x="2895600" y="13900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মূল্যায়ন—লিখিত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D8D1B-3A11-4CBF-9D9C-A64416F70985}"/>
              </a:ext>
            </a:extLst>
          </p:cNvPr>
          <p:cNvSpPr txBox="1"/>
          <p:nvPr/>
        </p:nvSpPr>
        <p:spPr>
          <a:xfrm>
            <a:off x="1060174" y="1062333"/>
            <a:ext cx="1005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ছবি দেখাব আর তোমরা গণনা করে সংখ্যা বলবে।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BB401-1405-4437-AB56-D373452B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43F1A-11FB-4196-B371-F64A4EEF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423914"/>
            <a:ext cx="769441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E1B33-D57F-4FE1-8E72-D5077285610F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C2899B-0928-41C4-9399-FA38DE957664}"/>
              </a:ext>
            </a:extLst>
          </p:cNvPr>
          <p:cNvGrpSpPr/>
          <p:nvPr/>
        </p:nvGrpSpPr>
        <p:grpSpPr>
          <a:xfrm>
            <a:off x="1899829" y="2557515"/>
            <a:ext cx="1441529" cy="2497877"/>
            <a:chOff x="791922" y="2180061"/>
            <a:chExt cx="1441529" cy="24978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43D156-950C-4F42-A3F3-F505AF9B9A86}"/>
                </a:ext>
              </a:extLst>
            </p:cNvPr>
            <p:cNvSpPr/>
            <p:nvPr/>
          </p:nvSpPr>
          <p:spPr>
            <a:xfrm>
              <a:off x="791922" y="2180061"/>
              <a:ext cx="45719" cy="24978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B5FC6A-E452-44FF-8660-FD6EC8C9F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41" y="2183712"/>
              <a:ext cx="1395810" cy="83748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329917-8DC2-4EDB-8A73-C45B52EFCD5E}"/>
              </a:ext>
            </a:extLst>
          </p:cNvPr>
          <p:cNvGrpSpPr/>
          <p:nvPr/>
        </p:nvGrpSpPr>
        <p:grpSpPr>
          <a:xfrm>
            <a:off x="5065750" y="2593304"/>
            <a:ext cx="2965780" cy="2219878"/>
            <a:chOff x="766105" y="3867453"/>
            <a:chExt cx="2965780" cy="22198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20BDD6-5804-4BE2-9D88-535A4D6C8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05" y="4497013"/>
              <a:ext cx="1514475" cy="113347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800233-9CBD-4561-8440-391A21F85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837" y="4953856"/>
              <a:ext cx="1514475" cy="11334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A3A29C1-3553-4892-8D5E-94C2385B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410" y="3867453"/>
              <a:ext cx="1514475" cy="1133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61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20D9A-8844-438E-A4BF-4D54CA01FBE2}"/>
              </a:ext>
            </a:extLst>
          </p:cNvPr>
          <p:cNvSpPr txBox="1"/>
          <p:nvPr/>
        </p:nvSpPr>
        <p:spPr>
          <a:xfrm>
            <a:off x="2895600" y="13900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মূল্যায়ন—লিখিত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D8D1B-3A11-4CBF-9D9C-A64416F70985}"/>
              </a:ext>
            </a:extLst>
          </p:cNvPr>
          <p:cNvSpPr txBox="1"/>
          <p:nvPr/>
        </p:nvSpPr>
        <p:spPr>
          <a:xfrm>
            <a:off x="1060174" y="1062333"/>
            <a:ext cx="1005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ছবি দেখাব আর তোমরা গণনা করে সংখ্যা বলবে।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BB401-1405-4437-AB56-D373452B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43F1A-11FB-4196-B371-F64A4EEF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423914"/>
            <a:ext cx="769441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E1B33-D57F-4FE1-8E72-D5077285610F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AE3299-14D3-433F-8F8D-D44F929B0213}"/>
              </a:ext>
            </a:extLst>
          </p:cNvPr>
          <p:cNvGrpSpPr/>
          <p:nvPr/>
        </p:nvGrpSpPr>
        <p:grpSpPr>
          <a:xfrm>
            <a:off x="2778097" y="2615854"/>
            <a:ext cx="5186459" cy="1626291"/>
            <a:chOff x="1691419" y="1871518"/>
            <a:chExt cx="5186459" cy="16262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AD9A06-4848-4CE3-8E9D-EDC879CCB52C}"/>
                </a:ext>
              </a:extLst>
            </p:cNvPr>
            <p:cNvGrpSpPr/>
            <p:nvPr/>
          </p:nvGrpSpPr>
          <p:grpSpPr>
            <a:xfrm>
              <a:off x="1691419" y="1871518"/>
              <a:ext cx="3392993" cy="1626291"/>
              <a:chOff x="3922687" y="3659040"/>
              <a:chExt cx="4333369" cy="225335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28D2FBC-3543-4971-A865-9D5D1BD70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2687" y="3659040"/>
                <a:ext cx="2166685" cy="112667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0B53600-406A-4645-9D1F-4B61C9F9A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5945" y="4785716"/>
                <a:ext cx="2166685" cy="112667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288BDED-CC46-41F3-A4D2-14682EAC0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9371" y="4748382"/>
                <a:ext cx="2166685" cy="1126676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E13A2C9-B211-4480-94C3-B03ACB630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113" y="3672050"/>
                <a:ext cx="2166685" cy="1126676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8F9C2A-BF27-4288-A7D7-1BD05527C1F4}"/>
                </a:ext>
              </a:extLst>
            </p:cNvPr>
            <p:cNvGrpSpPr/>
            <p:nvPr/>
          </p:nvGrpSpPr>
          <p:grpSpPr>
            <a:xfrm>
              <a:off x="5084412" y="1880908"/>
              <a:ext cx="1793466" cy="1595133"/>
              <a:chOff x="3922687" y="3659040"/>
              <a:chExt cx="2179943" cy="225335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394A3B8-7242-41EE-9FE8-10197FD1C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2687" y="3659040"/>
                <a:ext cx="2166685" cy="112667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62D01C2-7FF0-4AE3-A21A-D4854D720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5945" y="4785716"/>
                <a:ext cx="2166685" cy="11266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2993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20D9A-8844-438E-A4BF-4D54CA01FBE2}"/>
              </a:ext>
            </a:extLst>
          </p:cNvPr>
          <p:cNvSpPr txBox="1"/>
          <p:nvPr/>
        </p:nvSpPr>
        <p:spPr>
          <a:xfrm>
            <a:off x="2895600" y="13900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মূল্যায়ন—লিখিত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D8D1B-3A11-4CBF-9D9C-A64416F70985}"/>
              </a:ext>
            </a:extLst>
          </p:cNvPr>
          <p:cNvSpPr txBox="1"/>
          <p:nvPr/>
        </p:nvSpPr>
        <p:spPr>
          <a:xfrm>
            <a:off x="1060174" y="1062333"/>
            <a:ext cx="1005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ছবি দেখাব আর তোমরা গণনা করে সংখ্যা বলবে।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BB401-1405-4437-AB56-D373452B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43F1A-11FB-4196-B371-F64A4EEF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423914"/>
            <a:ext cx="769441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E1B33-D57F-4FE1-8E72-D5077285610F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86A6C5-ED64-4063-9634-84E0D3CD4178}"/>
              </a:ext>
            </a:extLst>
          </p:cNvPr>
          <p:cNvGrpSpPr/>
          <p:nvPr/>
        </p:nvGrpSpPr>
        <p:grpSpPr>
          <a:xfrm>
            <a:off x="1834210" y="1985663"/>
            <a:ext cx="4333370" cy="1588213"/>
            <a:chOff x="2734089" y="1862575"/>
            <a:chExt cx="4333370" cy="15882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15A24B-F6B6-44BD-B8F1-04BF6ECD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089" y="1862575"/>
              <a:ext cx="2166685" cy="15816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63532BD-5AFE-41FA-AF69-E8580B8FD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74" y="1869108"/>
              <a:ext cx="2166685" cy="15816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B2363F-B722-4E16-989F-B9F9CFA714A5}"/>
              </a:ext>
            </a:extLst>
          </p:cNvPr>
          <p:cNvGrpSpPr/>
          <p:nvPr/>
        </p:nvGrpSpPr>
        <p:grpSpPr>
          <a:xfrm>
            <a:off x="1834210" y="3652845"/>
            <a:ext cx="4333370" cy="1588213"/>
            <a:chOff x="2734089" y="1862575"/>
            <a:chExt cx="4333370" cy="158821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3AB7DF-8DC7-442E-A66B-E1DDC6AF8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089" y="1862575"/>
              <a:ext cx="2166685" cy="158168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6B6347E-C7B8-424D-94DA-0B6C282E6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74" y="1869108"/>
              <a:ext cx="2166685" cy="158168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EB362-6818-466B-9A0C-644970ED80FC}"/>
              </a:ext>
            </a:extLst>
          </p:cNvPr>
          <p:cNvGrpSpPr/>
          <p:nvPr/>
        </p:nvGrpSpPr>
        <p:grpSpPr>
          <a:xfrm>
            <a:off x="6856149" y="3656112"/>
            <a:ext cx="4333370" cy="1588213"/>
            <a:chOff x="2734089" y="1862575"/>
            <a:chExt cx="4333370" cy="158821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95FF15B-F900-477C-AFEB-FA0F760E2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089" y="1862575"/>
              <a:ext cx="2166685" cy="158168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919631-649B-4358-9B90-BFDCA58B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74" y="1869108"/>
              <a:ext cx="2166685" cy="158168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39D2F9-CB71-4E9A-A34D-9CC076D004F2}"/>
              </a:ext>
            </a:extLst>
          </p:cNvPr>
          <p:cNvGrpSpPr/>
          <p:nvPr/>
        </p:nvGrpSpPr>
        <p:grpSpPr>
          <a:xfrm>
            <a:off x="6856149" y="2032469"/>
            <a:ext cx="4333370" cy="1588213"/>
            <a:chOff x="2734089" y="1862575"/>
            <a:chExt cx="4333370" cy="1588213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DA4F61F-DD47-49D4-ADC9-FDF40520C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089" y="1862575"/>
              <a:ext cx="2166685" cy="158168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963D9BB-ECEB-4AE1-B058-AF68D4084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74" y="1869108"/>
              <a:ext cx="2166685" cy="158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0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2279375" y="257014"/>
            <a:ext cx="848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7606D-479A-4F2A-BC1A-C00104C4E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264085" y="5695404"/>
            <a:ext cx="11663829" cy="905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25D5A-D087-4968-8710-8E3CD9EBC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" y="361814"/>
            <a:ext cx="1153551" cy="115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B0EEA-1C53-40B8-B82A-CA5A952D3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837" y="2425147"/>
            <a:ext cx="2062370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8A269-D25B-4618-91CB-D46C706A6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652" y="2425147"/>
            <a:ext cx="2289727" cy="1715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F738C-8578-408C-8C52-17FE0A17E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42" y="2358764"/>
            <a:ext cx="2466975" cy="184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5C9688-E6D7-4860-8C8B-59917ABBD32F}"/>
              </a:ext>
            </a:extLst>
          </p:cNvPr>
          <p:cNvSpPr txBox="1"/>
          <p:nvPr/>
        </p:nvSpPr>
        <p:spPr>
          <a:xfrm>
            <a:off x="2279375" y="4312279"/>
            <a:ext cx="848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 মানুষ হাটছে?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87591 0.0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89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1551 L 0.78542 0.018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13 0.0213 L 0.60313 0.0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20D9A-8844-438E-A4BF-4D54CA01FBE2}"/>
              </a:ext>
            </a:extLst>
          </p:cNvPr>
          <p:cNvSpPr txBox="1"/>
          <p:nvPr/>
        </p:nvSpPr>
        <p:spPr>
          <a:xfrm>
            <a:off x="2895600" y="13900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মূল্যায়ন—লিখিত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D8D1B-3A11-4CBF-9D9C-A64416F70985}"/>
              </a:ext>
            </a:extLst>
          </p:cNvPr>
          <p:cNvSpPr txBox="1"/>
          <p:nvPr/>
        </p:nvSpPr>
        <p:spPr>
          <a:xfrm>
            <a:off x="1060174" y="1062333"/>
            <a:ext cx="1005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ছবি দেখাব আর তোমরা গণনা করে সংখ্যা বলবে।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BB401-1405-4437-AB56-D373452B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43F1A-11FB-4196-B371-F64A4EEF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423914"/>
            <a:ext cx="769441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E1B33-D57F-4FE1-8E72-D5077285610F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A66762-4421-46BD-9DC9-CBDCF74B2E82}"/>
              </a:ext>
            </a:extLst>
          </p:cNvPr>
          <p:cNvGrpSpPr/>
          <p:nvPr/>
        </p:nvGrpSpPr>
        <p:grpSpPr>
          <a:xfrm>
            <a:off x="5503162" y="1911278"/>
            <a:ext cx="3540989" cy="2732526"/>
            <a:chOff x="8328487" y="1771192"/>
            <a:chExt cx="3540989" cy="273252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A8BBA54-9F4D-4A44-BBC4-BFD96EEA3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487" y="1775137"/>
              <a:ext cx="1635077" cy="90558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3B21BCF-EB31-4D51-AAEF-DAA4DACEC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564" y="1771192"/>
              <a:ext cx="1635077" cy="90558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88CDFC3-DFA4-4A18-B542-20F3B7A47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911" y="2684664"/>
              <a:ext cx="1635077" cy="9055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E0ED1A7-BEFE-4383-B05B-393D16AE6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322" y="3598136"/>
              <a:ext cx="1635077" cy="90558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D45C45A-47C1-480E-8230-E6C958AAF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4399" y="3598136"/>
              <a:ext cx="1635077" cy="90558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B4A0BA9-54B2-479B-A63C-67AFAC59D057}"/>
              </a:ext>
            </a:extLst>
          </p:cNvPr>
          <p:cNvGrpSpPr/>
          <p:nvPr/>
        </p:nvGrpSpPr>
        <p:grpSpPr>
          <a:xfrm>
            <a:off x="1194391" y="2070145"/>
            <a:ext cx="3499939" cy="2732526"/>
            <a:chOff x="8369537" y="1787679"/>
            <a:chExt cx="3499939" cy="273252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227025-C597-44BE-8979-AABB0D8E0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4399" y="3598136"/>
              <a:ext cx="1635077" cy="90558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96FC16-E747-45CA-8A80-73638B38C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537" y="1791624"/>
              <a:ext cx="1635077" cy="90558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A57F0F8-4073-445D-A4AB-80B6471E0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4614" y="1787679"/>
              <a:ext cx="1635077" cy="90558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C114E1-5494-4D87-A29D-BF0519463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8961" y="2701151"/>
              <a:ext cx="1635077" cy="90558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D0BD85A-AA4C-4CF9-A7A2-EA2F3D749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372" y="3614623"/>
              <a:ext cx="1635077" cy="905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16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20D9A-8844-438E-A4BF-4D54CA01FBE2}"/>
              </a:ext>
            </a:extLst>
          </p:cNvPr>
          <p:cNvSpPr txBox="1"/>
          <p:nvPr/>
        </p:nvSpPr>
        <p:spPr>
          <a:xfrm>
            <a:off x="2895600" y="13900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মূল্যায়ন—লিখিত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D8D1B-3A11-4CBF-9D9C-A64416F70985}"/>
              </a:ext>
            </a:extLst>
          </p:cNvPr>
          <p:cNvSpPr txBox="1"/>
          <p:nvPr/>
        </p:nvSpPr>
        <p:spPr>
          <a:xfrm>
            <a:off x="1060174" y="1062333"/>
            <a:ext cx="1005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ছবি দেখাব আর তোমরা গণনা করে সংখ্যা বলবে।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BB401-1405-4437-AB56-D373452B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43F1A-11FB-4196-B371-F64A4EEF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423914"/>
            <a:ext cx="769441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E1B33-D57F-4FE1-8E72-D5077285610F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২.গণনা</a:t>
            </a: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6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EFD88-0FF0-41E0-9D81-8ABFD6B9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88" y="2641600"/>
            <a:ext cx="2286000" cy="327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07147-7DFC-47AA-8E14-07E67B2E7535}"/>
              </a:ext>
            </a:extLst>
          </p:cNvPr>
          <p:cNvSpPr txBox="1"/>
          <p:nvPr/>
        </p:nvSpPr>
        <p:spPr>
          <a:xfrm>
            <a:off x="1957641" y="421629"/>
            <a:ext cx="7667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 সম্পর্কে কারো কোন প্রশ্ন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থাকলে এখন জিজ্ঞাসা করো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12239-7B8C-469B-A201-517F29D88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7" y="421629"/>
            <a:ext cx="1153551" cy="1153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70630-BD84-4480-A811-CCFD2DE32D50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7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FFE42-E8AB-427E-84F1-D97E01B0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87" y="1910601"/>
            <a:ext cx="3127608" cy="3480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60464-BC0E-4C68-98A6-90D8F6D3A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CF454-2FA2-441F-9466-48EE87947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00803"/>
            <a:ext cx="1153551" cy="1153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82A763-7E2D-4CFA-B01C-35460E781B07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41">
            <a:extLst>
              <a:ext uri="{FF2B5EF4-FFF2-40B4-BE49-F238E27FC236}">
                <a16:creationId xmlns:a16="http://schemas.microsoft.com/office/drawing/2014/main" id="{74670A7F-D2BB-4602-9ECA-6149817A7C96}"/>
              </a:ext>
            </a:extLst>
          </p:cNvPr>
          <p:cNvSpPr/>
          <p:nvPr/>
        </p:nvSpPr>
        <p:spPr>
          <a:xfrm>
            <a:off x="912440" y="1910601"/>
            <a:ext cx="6745660" cy="3636875"/>
          </a:xfrm>
          <a:custGeom>
            <a:avLst/>
            <a:gdLst>
              <a:gd name="connsiteX0" fmla="*/ 0 w 9529357"/>
              <a:gd name="connsiteY0" fmla="*/ 0 h 1393639"/>
              <a:gd name="connsiteX1" fmla="*/ 9529357 w 9529357"/>
              <a:gd name="connsiteY1" fmla="*/ 0 h 1393639"/>
              <a:gd name="connsiteX2" fmla="*/ 9529357 w 9529357"/>
              <a:gd name="connsiteY2" fmla="*/ 1393639 h 1393639"/>
              <a:gd name="connsiteX3" fmla="*/ 0 w 9529357"/>
              <a:gd name="connsiteY3" fmla="*/ 1393639 h 1393639"/>
              <a:gd name="connsiteX4" fmla="*/ 0 w 9529357"/>
              <a:gd name="connsiteY4" fmla="*/ 0 h 139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9357" h="1393639">
                <a:moveTo>
                  <a:pt x="0" y="0"/>
                </a:moveTo>
                <a:lnTo>
                  <a:pt x="9529357" y="0"/>
                </a:lnTo>
                <a:lnTo>
                  <a:pt x="9529357" y="1393639"/>
                </a:lnTo>
                <a:lnTo>
                  <a:pt x="0" y="1393639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b="1" dirty="0">
                <a:solidFill>
                  <a:schemeClr val="tx1"/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প্রত্যেকে বাড়িতে দশটি করে আলু,পেঁয়াজ,রসুন মরিচ গণনা করবে। আগামী ক্লাশে কে কী গণনা করেছ তা জিজ্ঞাসা করব</a:t>
            </a:r>
            <a:r>
              <a:rPr lang="bn-IN" sz="5400" b="1" kern="1200" dirty="0">
                <a:solidFill>
                  <a:schemeClr val="tx1"/>
                </a:solidFill>
                <a:latin typeface="Bahnschrift" panose="020B0502040204020203" pitchFamily="34" charset="0"/>
                <a:cs typeface="NikoshBAN" panose="02000000000000000000" pitchFamily="2" charset="0"/>
              </a:rPr>
              <a:t>।</a:t>
            </a:r>
            <a:endParaRPr lang="en-US" sz="5400" b="1" kern="1200" dirty="0">
              <a:solidFill>
                <a:schemeClr val="tx1"/>
              </a:solidFill>
              <a:latin typeface="Bahnschrift" panose="020B0502040204020203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EA8677-0D28-42F9-90A2-32D53149193A}"/>
              </a:ext>
            </a:extLst>
          </p:cNvPr>
          <p:cNvSpPr txBox="1"/>
          <p:nvPr/>
        </p:nvSpPr>
        <p:spPr>
          <a:xfrm>
            <a:off x="2323475" y="307108"/>
            <a:ext cx="7020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মত ক্লাশ এখানেই শেষ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8886A-A552-4D78-9239-ACDF3A9CF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8C6FB-2DF5-415B-8DAD-93DCD62D3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67711"/>
            <a:ext cx="1153551" cy="1153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3FCC4E-05CF-48C3-A09D-6EFAB679AB20}"/>
              </a:ext>
            </a:extLst>
          </p:cNvPr>
          <p:cNvSpPr txBox="1"/>
          <p:nvPr/>
        </p:nvSpPr>
        <p:spPr>
          <a:xfrm>
            <a:off x="3585575" y="2019853"/>
            <a:ext cx="4496191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184150">
              <a:bevelT w="19050" h="336550"/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pPr algn="ctr"/>
            <a:r>
              <a:rPr lang="bn-IN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tar: 24 Points 1">
            <a:extLst>
              <a:ext uri="{FF2B5EF4-FFF2-40B4-BE49-F238E27FC236}">
                <a16:creationId xmlns:a16="http://schemas.microsoft.com/office/drawing/2014/main" id="{36562897-7584-4A4D-BF98-5BC9B64B997C}"/>
              </a:ext>
            </a:extLst>
          </p:cNvPr>
          <p:cNvSpPr/>
          <p:nvPr/>
        </p:nvSpPr>
        <p:spPr>
          <a:xfrm>
            <a:off x="9868525" y="2661291"/>
            <a:ext cx="1192696" cy="1174444"/>
          </a:xfrm>
          <a:prstGeom prst="star24">
            <a:avLst>
              <a:gd name="adj" fmla="val 4167"/>
            </a:avLst>
          </a:prstGeom>
          <a:solidFill>
            <a:srgbClr val="FFC000"/>
          </a:solidFill>
          <a:ln>
            <a:solidFill>
              <a:srgbClr val="C00000"/>
            </a:solidFill>
            <a:prstDash val="sysDash"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24 Points 1">
            <a:extLst>
              <a:ext uri="{FF2B5EF4-FFF2-40B4-BE49-F238E27FC236}">
                <a16:creationId xmlns:a16="http://schemas.microsoft.com/office/drawing/2014/main" id="{AC244F7E-A164-484E-B8E3-047331B88EA0}"/>
              </a:ext>
            </a:extLst>
          </p:cNvPr>
          <p:cNvSpPr/>
          <p:nvPr/>
        </p:nvSpPr>
        <p:spPr>
          <a:xfrm>
            <a:off x="1130779" y="2999217"/>
            <a:ext cx="1192696" cy="1174444"/>
          </a:xfrm>
          <a:prstGeom prst="star24">
            <a:avLst>
              <a:gd name="adj" fmla="val 4167"/>
            </a:avLst>
          </a:prstGeom>
          <a:solidFill>
            <a:srgbClr val="FFC000"/>
          </a:solidFill>
          <a:ln>
            <a:solidFill>
              <a:srgbClr val="C00000"/>
            </a:solidFill>
            <a:prstDash val="sysDash"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DE3EB-C511-41B0-9AA4-1989831FA504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1050" dirty="0" err="1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132EC-6287-47B6-A197-94C1CDC4D3AF}"/>
              </a:ext>
            </a:extLst>
          </p:cNvPr>
          <p:cNvSpPr txBox="1"/>
          <p:nvPr/>
        </p:nvSpPr>
        <p:spPr>
          <a:xfrm>
            <a:off x="1820301" y="2505670"/>
            <a:ext cx="815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অনুমান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35F8F-C332-4A70-B36E-04277C1196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A667B-9AFD-402A-8E98-A29C7DFA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456882"/>
            <a:ext cx="1153551" cy="1153551"/>
          </a:xfrm>
          <a:prstGeom prst="rect">
            <a:avLst/>
          </a:prstGeom>
        </p:spPr>
      </p:pic>
      <p:sp>
        <p:nvSpPr>
          <p:cNvPr id="6" name="Star: 24 Points 1">
            <a:extLst>
              <a:ext uri="{FF2B5EF4-FFF2-40B4-BE49-F238E27FC236}">
                <a16:creationId xmlns:a16="http://schemas.microsoft.com/office/drawing/2014/main" id="{41F8B581-E565-4855-B78F-6AC0B1223727}"/>
              </a:ext>
            </a:extLst>
          </p:cNvPr>
          <p:cNvSpPr/>
          <p:nvPr/>
        </p:nvSpPr>
        <p:spPr>
          <a:xfrm>
            <a:off x="10289087" y="456882"/>
            <a:ext cx="1192696" cy="1174444"/>
          </a:xfrm>
          <a:prstGeom prst="star24">
            <a:avLst>
              <a:gd name="adj" fmla="val 4167"/>
            </a:avLst>
          </a:prstGeom>
          <a:solidFill>
            <a:srgbClr val="FFC000"/>
          </a:solidFill>
          <a:ln>
            <a:solidFill>
              <a:srgbClr val="C00000"/>
            </a:solidFill>
            <a:prstDash val="sysDash"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24 Points 1">
            <a:extLst>
              <a:ext uri="{FF2B5EF4-FFF2-40B4-BE49-F238E27FC236}">
                <a16:creationId xmlns:a16="http://schemas.microsoft.com/office/drawing/2014/main" id="{A833C6C2-06E0-43C2-8F76-44A68FC826EE}"/>
              </a:ext>
            </a:extLst>
          </p:cNvPr>
          <p:cNvSpPr/>
          <p:nvPr/>
        </p:nvSpPr>
        <p:spPr>
          <a:xfrm>
            <a:off x="727644" y="3365864"/>
            <a:ext cx="1192696" cy="1174444"/>
          </a:xfrm>
          <a:prstGeom prst="star24">
            <a:avLst>
              <a:gd name="adj" fmla="val 4167"/>
            </a:avLst>
          </a:prstGeom>
          <a:solidFill>
            <a:srgbClr val="FFC000"/>
          </a:solidFill>
          <a:ln>
            <a:solidFill>
              <a:srgbClr val="C00000"/>
            </a:solidFill>
            <a:prstDash val="sysDash"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EABA5-F605-41E8-B9A6-DE013BC5B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38C959-A293-41D6-BE39-7745060EC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249146"/>
              </p:ext>
            </p:extLst>
          </p:nvPr>
        </p:nvGraphicFramePr>
        <p:xfrm>
          <a:off x="192505" y="5726714"/>
          <a:ext cx="5615886" cy="149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5A5FF38-A307-4954-8909-BF8203D525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" y="476807"/>
            <a:ext cx="1153551" cy="1153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3482C-4B70-4645-B70C-2DE485C7A5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12" y="299723"/>
            <a:ext cx="4994150" cy="5236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33420D-9749-4796-91D2-9067CD5D27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" t="23534" r="40083" b="2706"/>
          <a:stretch/>
        </p:blipFill>
        <p:spPr>
          <a:xfrm>
            <a:off x="855666" y="563178"/>
            <a:ext cx="4819627" cy="5277393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D30AE0-034A-41EA-BBC3-A7F2C79AB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218113"/>
              </p:ext>
            </p:extLst>
          </p:nvPr>
        </p:nvGraphicFramePr>
        <p:xfrm>
          <a:off x="5319919" y="869691"/>
          <a:ext cx="4348735" cy="182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Star: 24 Points 1">
            <a:extLst>
              <a:ext uri="{FF2B5EF4-FFF2-40B4-BE49-F238E27FC236}">
                <a16:creationId xmlns:a16="http://schemas.microsoft.com/office/drawing/2014/main" id="{EB2A880D-968D-4EE2-AD62-9059369BCD20}"/>
              </a:ext>
            </a:extLst>
          </p:cNvPr>
          <p:cNvSpPr/>
          <p:nvPr/>
        </p:nvSpPr>
        <p:spPr>
          <a:xfrm>
            <a:off x="10289087" y="456882"/>
            <a:ext cx="1192696" cy="1174444"/>
          </a:xfrm>
          <a:prstGeom prst="star24">
            <a:avLst>
              <a:gd name="adj" fmla="val 4167"/>
            </a:avLst>
          </a:prstGeom>
          <a:solidFill>
            <a:srgbClr val="FFC000"/>
          </a:solidFill>
          <a:ln>
            <a:solidFill>
              <a:srgbClr val="C00000"/>
            </a:solidFill>
            <a:prstDash val="sysDash"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1" grpId="0">
        <p:bldAsOne/>
      </p:bldGraphic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5FCC5-89A2-4DD9-9403-E207276AD735}"/>
              </a:ext>
            </a:extLst>
          </p:cNvPr>
          <p:cNvSpPr txBox="1"/>
          <p:nvPr/>
        </p:nvSpPr>
        <p:spPr>
          <a:xfrm>
            <a:off x="1137611" y="1550228"/>
            <a:ext cx="882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নফল_________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    ১থেকে ৯ পর্যন্ত বাস্তব উপকরণ গণনা করতে পারবে।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ECFDF-E334-4ABB-9ED2-26C9ECEBA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E4381-CBFD-4EE2-A4EC-43DDC32A1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396677"/>
            <a:ext cx="1153551" cy="1153551"/>
          </a:xfrm>
          <a:prstGeom prst="rect">
            <a:avLst/>
          </a:prstGeom>
        </p:spPr>
      </p:pic>
      <p:sp>
        <p:nvSpPr>
          <p:cNvPr id="8" name="Star: 24 Points 1">
            <a:extLst>
              <a:ext uri="{FF2B5EF4-FFF2-40B4-BE49-F238E27FC236}">
                <a16:creationId xmlns:a16="http://schemas.microsoft.com/office/drawing/2014/main" id="{7493BCAF-9B43-4B1E-826C-9D442B2035CB}"/>
              </a:ext>
            </a:extLst>
          </p:cNvPr>
          <p:cNvSpPr/>
          <p:nvPr/>
        </p:nvSpPr>
        <p:spPr>
          <a:xfrm>
            <a:off x="10289087" y="456882"/>
            <a:ext cx="1192696" cy="1174444"/>
          </a:xfrm>
          <a:prstGeom prst="star24">
            <a:avLst>
              <a:gd name="adj" fmla="val 4167"/>
            </a:avLst>
          </a:prstGeom>
          <a:solidFill>
            <a:srgbClr val="FFC000"/>
          </a:solidFill>
          <a:ln>
            <a:solidFill>
              <a:srgbClr val="C00000"/>
            </a:solidFill>
            <a:prstDash val="sysDash"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3569624" y="1045796"/>
            <a:ext cx="401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7606D-479A-4F2A-BC1A-C00104C4E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264085" y="5695404"/>
            <a:ext cx="11663829" cy="905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25D5A-D087-4968-8710-8E3CD9EBC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" y="361814"/>
            <a:ext cx="1153551" cy="11535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46D3A6-B5B0-4A3E-80B8-7835D084FFF5}"/>
              </a:ext>
            </a:extLst>
          </p:cNvPr>
          <p:cNvSpPr txBox="1"/>
          <p:nvPr/>
        </p:nvSpPr>
        <p:spPr>
          <a:xfrm>
            <a:off x="3530497" y="2474883"/>
            <a:ext cx="450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কালো গোলাপ?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7872B-D8F0-4F10-AFB0-2B8E4E39782E}"/>
              </a:ext>
            </a:extLst>
          </p:cNvPr>
          <p:cNvSpPr txBox="1"/>
          <p:nvPr/>
        </p:nvSpPr>
        <p:spPr>
          <a:xfrm>
            <a:off x="3530498" y="4587939"/>
            <a:ext cx="386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নীল গোলাপফুল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27B21A-DEDB-4C24-89B0-4C4B2DD74305}"/>
              </a:ext>
            </a:extLst>
          </p:cNvPr>
          <p:cNvSpPr txBox="1"/>
          <p:nvPr/>
        </p:nvSpPr>
        <p:spPr>
          <a:xfrm>
            <a:off x="3530498" y="5293874"/>
            <a:ext cx="379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নীল গোলাপফুল।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35831-AF2A-41AA-8F5E-50D9951A2404}"/>
              </a:ext>
            </a:extLst>
          </p:cNvPr>
          <p:cNvSpPr txBox="1"/>
          <p:nvPr/>
        </p:nvSpPr>
        <p:spPr>
          <a:xfrm>
            <a:off x="4187057" y="157779"/>
            <a:ext cx="3009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26FB6-3DFD-4885-AB49-73A6214E60D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/০৫/২০২১খ্রিঃ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90781-0B5E-41AA-BD29-39F321138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7" b="18596"/>
          <a:stretch/>
        </p:blipFill>
        <p:spPr>
          <a:xfrm>
            <a:off x="1658819" y="938589"/>
            <a:ext cx="1535843" cy="1483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1476B-6BC2-4207-971C-76F2ECDF62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0"/>
          <a:stretch/>
        </p:blipFill>
        <p:spPr>
          <a:xfrm>
            <a:off x="1658819" y="2499370"/>
            <a:ext cx="1535843" cy="172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B745F-5E02-4119-B65D-3E3621B398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5" y="4545495"/>
            <a:ext cx="1624219" cy="16242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06C2A0-693E-4B04-BA78-4C42C8D9652A}"/>
              </a:ext>
            </a:extLst>
          </p:cNvPr>
          <p:cNvSpPr txBox="1"/>
          <p:nvPr/>
        </p:nvSpPr>
        <p:spPr>
          <a:xfrm>
            <a:off x="3569624" y="1737602"/>
            <a:ext cx="401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23769-1026-4E9A-9F1A-FF7C2628026D}"/>
              </a:ext>
            </a:extLst>
          </p:cNvPr>
          <p:cNvSpPr txBox="1"/>
          <p:nvPr/>
        </p:nvSpPr>
        <p:spPr>
          <a:xfrm>
            <a:off x="3530498" y="3181823"/>
            <a:ext cx="450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কালো গোলাপ।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9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16" grpId="0"/>
      <p:bldP spid="18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3331085" y="2875722"/>
            <a:ext cx="4447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গোলাপফুল?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7606D-479A-4F2A-BC1A-C00104C4E6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264085" y="5695404"/>
            <a:ext cx="11663829" cy="905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25D5A-D087-4968-8710-8E3CD9EBC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" y="361814"/>
            <a:ext cx="1153551" cy="1153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E35831-AF2A-41AA-8F5E-50D9951A2404}"/>
              </a:ext>
            </a:extLst>
          </p:cNvPr>
          <p:cNvSpPr txBox="1"/>
          <p:nvPr/>
        </p:nvSpPr>
        <p:spPr>
          <a:xfrm>
            <a:off x="4187057" y="157779"/>
            <a:ext cx="3009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26FB6-3DFD-4885-AB49-73A6214E60D1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/০৫/২০২১খ্রিঃ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7B745F-5E02-4119-B65D-3E3621B39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85" y="1039783"/>
            <a:ext cx="1624219" cy="16242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06C2A0-693E-4B04-BA78-4C42C8D9652A}"/>
              </a:ext>
            </a:extLst>
          </p:cNvPr>
          <p:cNvSpPr txBox="1"/>
          <p:nvPr/>
        </p:nvSpPr>
        <p:spPr>
          <a:xfrm>
            <a:off x="3331085" y="3727790"/>
            <a:ext cx="4016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1F8F75-14BB-4FDF-8BD8-069EDF0EF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04" y="1060446"/>
            <a:ext cx="1624219" cy="16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2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909FF6-43E9-4227-AEB8-1CDECB1377C3}"/>
              </a:ext>
            </a:extLst>
          </p:cNvPr>
          <p:cNvSpPr txBox="1"/>
          <p:nvPr/>
        </p:nvSpPr>
        <p:spPr>
          <a:xfrm>
            <a:off x="4436729" y="1354130"/>
            <a:ext cx="4258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দেখছ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F222F-CDC1-41A2-8164-005BDEA37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861154"/>
            <a:ext cx="11663829" cy="696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D146C-E934-4668-A1EB-1CEE1F4F760A}"/>
              </a:ext>
            </a:extLst>
          </p:cNvPr>
          <p:cNvSpPr txBox="1"/>
          <p:nvPr/>
        </p:nvSpPr>
        <p:spPr>
          <a:xfrm>
            <a:off x="4644396" y="2382646"/>
            <a:ext cx="332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হরিণ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A6F7C-AA41-477C-9FE8-053210736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0" y="271951"/>
            <a:ext cx="1153551" cy="1153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1D6FC6-FF96-4BC9-B61C-AFC9155FDFDB}"/>
              </a:ext>
            </a:extLst>
          </p:cNvPr>
          <p:cNvSpPr txBox="1"/>
          <p:nvPr/>
        </p:nvSpPr>
        <p:spPr>
          <a:xfrm>
            <a:off x="4774145" y="3152087"/>
            <a:ext cx="284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ছয়টি হরিণ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9AE88-4FA0-4562-8959-F4DBFC25FE2B}"/>
              </a:ext>
            </a:extLst>
          </p:cNvPr>
          <p:cNvSpPr txBox="1"/>
          <p:nvPr/>
        </p:nvSpPr>
        <p:spPr>
          <a:xfrm>
            <a:off x="3928669" y="123024"/>
            <a:ext cx="369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8566B-A29A-41F4-858D-B431BF23FEEE}"/>
              </a:ext>
            </a:extLst>
          </p:cNvPr>
          <p:cNvSpPr txBox="1"/>
          <p:nvPr/>
        </p:nvSpPr>
        <p:spPr>
          <a:xfrm>
            <a:off x="10459168" y="300803"/>
            <a:ext cx="1410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সময়ঃ৩৫ মিনিট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২.গণ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</a:p>
          <a:p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/২০২১খ্রিঃ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5ED40F-790E-46C6-B49B-59752C7C3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1535" r="14301"/>
          <a:stretch/>
        </p:blipFill>
        <p:spPr>
          <a:xfrm>
            <a:off x="2809839" y="2008092"/>
            <a:ext cx="1150523" cy="1322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1FF05C-AD1F-4F08-A911-BD95457C2E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1535" r="14301"/>
          <a:stretch/>
        </p:blipFill>
        <p:spPr>
          <a:xfrm>
            <a:off x="526991" y="1989836"/>
            <a:ext cx="1150523" cy="1322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2D097A-B4DB-4648-B425-3373CBF90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1535" r="14301"/>
          <a:stretch/>
        </p:blipFill>
        <p:spPr>
          <a:xfrm>
            <a:off x="1656522" y="2008090"/>
            <a:ext cx="1150523" cy="1322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4CA1AD-60B6-41E3-A814-137CFFD2BF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1535" r="14301"/>
          <a:stretch/>
        </p:blipFill>
        <p:spPr>
          <a:xfrm>
            <a:off x="1597332" y="3161279"/>
            <a:ext cx="1150523" cy="13220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700D10-BAFB-454B-9DC1-F78E82C9E5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1535" r="14301"/>
          <a:stretch/>
        </p:blipFill>
        <p:spPr>
          <a:xfrm>
            <a:off x="455445" y="3161280"/>
            <a:ext cx="1150523" cy="1322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ACAAE1-43D8-40F3-959D-EF115E84EF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1535" r="14301"/>
          <a:stretch/>
        </p:blipFill>
        <p:spPr>
          <a:xfrm>
            <a:off x="2718029" y="3161278"/>
            <a:ext cx="1150523" cy="132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5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1562</TotalTime>
  <Words>1068</Words>
  <Application>Microsoft Office PowerPoint</Application>
  <PresentationFormat>Widescreen</PresentationFormat>
  <Paragraphs>246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Bahnschrift</vt:lpstr>
      <vt:lpstr>Corbel</vt:lpstr>
      <vt:lpstr>Mongolian Baiti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ABCD</dc:creator>
  <cp:lastModifiedBy>ABCD</cp:lastModifiedBy>
  <cp:revision>184</cp:revision>
  <dcterms:created xsi:type="dcterms:W3CDTF">2020-12-30T12:45:17Z</dcterms:created>
  <dcterms:modified xsi:type="dcterms:W3CDTF">2021-05-09T00:35:26Z</dcterms:modified>
</cp:coreProperties>
</file>