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85" r:id="rId5"/>
    <p:sldId id="273" r:id="rId6"/>
    <p:sldId id="274" r:id="rId7"/>
    <p:sldId id="258" r:id="rId8"/>
    <p:sldId id="279" r:id="rId9"/>
    <p:sldId id="280" r:id="rId10"/>
    <p:sldId id="281" r:id="rId11"/>
    <p:sldId id="284" r:id="rId12"/>
    <p:sldId id="283" r:id="rId13"/>
    <p:sldId id="278" r:id="rId14"/>
    <p:sldId id="277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2DE"/>
    <a:srgbClr val="6FF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A6105-86F4-4D83-82F1-6FB0783D25F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79E77-C237-4177-82B3-5FE564654415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</a:rPr>
            <a:t>অ্যানায়নের আকার বড়</a:t>
          </a:r>
          <a:endParaRPr lang="en-US" sz="3200" dirty="0">
            <a:solidFill>
              <a:schemeClr val="tx1"/>
            </a:solidFill>
          </a:endParaRPr>
        </a:p>
      </dgm:t>
    </dgm:pt>
    <dgm:pt modelId="{A8DEA819-E410-4D74-8B4B-333DDCD36908}" type="parTrans" cxnId="{D50EE182-FF61-4A0A-857A-D09DF6922162}">
      <dgm:prSet/>
      <dgm:spPr/>
      <dgm:t>
        <a:bodyPr/>
        <a:lstStyle/>
        <a:p>
          <a:endParaRPr lang="en-US"/>
        </a:p>
      </dgm:t>
    </dgm:pt>
    <dgm:pt modelId="{70355F4C-B8ED-4355-87C6-B3321B5F2A71}" type="sibTrans" cxnId="{D50EE182-FF61-4A0A-857A-D09DF6922162}">
      <dgm:prSet/>
      <dgm:spPr/>
      <dgm:t>
        <a:bodyPr/>
        <a:lstStyle/>
        <a:p>
          <a:endParaRPr lang="en-US"/>
        </a:p>
      </dgm:t>
    </dgm:pt>
    <dgm:pt modelId="{3A9507F6-99CB-4CB3-8468-80E026816B40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</a:rPr>
            <a:t>পোলারায়ন বেশি</a:t>
          </a:r>
          <a:endParaRPr lang="en-US" sz="3200" dirty="0">
            <a:solidFill>
              <a:schemeClr val="tx1"/>
            </a:solidFill>
          </a:endParaRPr>
        </a:p>
      </dgm:t>
    </dgm:pt>
    <dgm:pt modelId="{83A33C61-E914-4615-95D8-22C48195ADB2}" type="parTrans" cxnId="{4D6785C1-BC15-43B4-AA7D-10EE86CFF790}">
      <dgm:prSet/>
      <dgm:spPr/>
      <dgm:t>
        <a:bodyPr/>
        <a:lstStyle/>
        <a:p>
          <a:endParaRPr lang="en-US"/>
        </a:p>
      </dgm:t>
    </dgm:pt>
    <dgm:pt modelId="{027A9898-B0E2-47C4-B492-5804FE8B190D}" type="sibTrans" cxnId="{4D6785C1-BC15-43B4-AA7D-10EE86CFF790}">
      <dgm:prSet/>
      <dgm:spPr/>
      <dgm:t>
        <a:bodyPr/>
        <a:lstStyle/>
        <a:p>
          <a:endParaRPr lang="en-US"/>
        </a:p>
      </dgm:t>
    </dgm:pt>
    <dgm:pt modelId="{E2FD6BCB-330E-4B42-B7C1-02CD2CB8AAC1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</a:rPr>
            <a:t>আয়নিক চরিত্র কম</a:t>
          </a:r>
          <a:endParaRPr lang="en-US" sz="2800" dirty="0">
            <a:solidFill>
              <a:schemeClr val="tx1"/>
            </a:solidFill>
          </a:endParaRPr>
        </a:p>
      </dgm:t>
    </dgm:pt>
    <dgm:pt modelId="{81AD9C17-27F3-4273-9D91-14369BCBCF8C}" type="parTrans" cxnId="{B326248A-616E-4AB1-B663-5FD365A9452B}">
      <dgm:prSet/>
      <dgm:spPr/>
      <dgm:t>
        <a:bodyPr/>
        <a:lstStyle/>
        <a:p>
          <a:endParaRPr lang="en-US"/>
        </a:p>
      </dgm:t>
    </dgm:pt>
    <dgm:pt modelId="{9CE1B797-0B71-496F-B049-AAD6B0A6C57A}" type="sibTrans" cxnId="{B326248A-616E-4AB1-B663-5FD365A9452B}">
      <dgm:prSet/>
      <dgm:spPr/>
      <dgm:t>
        <a:bodyPr/>
        <a:lstStyle/>
        <a:p>
          <a:endParaRPr lang="en-US"/>
        </a:p>
      </dgm:t>
    </dgm:pt>
    <dgm:pt modelId="{7CF65903-C12F-4BCD-8C82-665D031E4B86}">
      <dgm:prSet custT="1"/>
      <dgm:spPr/>
      <dgm:t>
        <a:bodyPr/>
        <a:lstStyle/>
        <a:p>
          <a:r>
            <a:rPr lang="bn-IN" sz="3600" dirty="0" smtClean="0">
              <a:solidFill>
                <a:schemeClr val="tx1"/>
              </a:solidFill>
            </a:rPr>
            <a:t>দ্রাব্যতা কম</a:t>
          </a:r>
          <a:endParaRPr lang="en-US" sz="3600" dirty="0">
            <a:solidFill>
              <a:schemeClr val="tx1"/>
            </a:solidFill>
          </a:endParaRPr>
        </a:p>
      </dgm:t>
    </dgm:pt>
    <dgm:pt modelId="{A22A31FE-A65E-415B-B66A-5B4D9C34AAC7}" type="parTrans" cxnId="{D1B67D8D-B844-430C-9970-B207B1717E8F}">
      <dgm:prSet/>
      <dgm:spPr/>
      <dgm:t>
        <a:bodyPr/>
        <a:lstStyle/>
        <a:p>
          <a:endParaRPr lang="en-US"/>
        </a:p>
      </dgm:t>
    </dgm:pt>
    <dgm:pt modelId="{4430EF43-C345-4B9E-9987-6AC5B9191FF3}" type="sibTrans" cxnId="{D1B67D8D-B844-430C-9970-B207B1717E8F}">
      <dgm:prSet/>
      <dgm:spPr/>
      <dgm:t>
        <a:bodyPr/>
        <a:lstStyle/>
        <a:p>
          <a:endParaRPr lang="en-US"/>
        </a:p>
      </dgm:t>
    </dgm:pt>
    <dgm:pt modelId="{43894D35-E582-4D27-9D63-5D7F5FAE990E}" type="pres">
      <dgm:prSet presAssocID="{DBAA6105-86F4-4D83-82F1-6FB0783D25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433AB3-46E6-4732-AA1C-13E088D83A0D}" type="pres">
      <dgm:prSet presAssocID="{77179E77-C237-4177-82B3-5FE564654415}" presName="composite" presStyleCnt="0"/>
      <dgm:spPr/>
    </dgm:pt>
    <dgm:pt modelId="{6A5F0B18-EDE0-447B-ABB6-C3B67411DF59}" type="pres">
      <dgm:prSet presAssocID="{77179E77-C237-4177-82B3-5FE564654415}" presName="bentUpArrow1" presStyleLbl="alignImgPlace1" presStyleIdx="0" presStyleCnt="3" custLinFactX="-49396" custLinFactNeighborX="-100000" custLinFactNeighborY="21261"/>
      <dgm:spPr>
        <a:solidFill>
          <a:srgbClr val="FF0000"/>
        </a:solidFill>
      </dgm:spPr>
    </dgm:pt>
    <dgm:pt modelId="{C0F41B4C-9914-4483-AD1D-96235C474B54}" type="pres">
      <dgm:prSet presAssocID="{77179E77-C237-4177-82B3-5FE564654415}" presName="ParentText" presStyleLbl="node1" presStyleIdx="0" presStyleCnt="4" custScaleX="222818" custLinFactX="-22924" custLinFactNeighborX="-100000" custLinFactNeighborY="93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85A1A-A3D2-4E2A-8772-FCE9C1164E8A}" type="pres">
      <dgm:prSet presAssocID="{77179E77-C237-4177-82B3-5FE56465441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FF868-4E87-46AB-BD8E-22C8A7C7A635}" type="pres">
      <dgm:prSet presAssocID="{70355F4C-B8ED-4355-87C6-B3321B5F2A71}" presName="sibTrans" presStyleCnt="0"/>
      <dgm:spPr/>
    </dgm:pt>
    <dgm:pt modelId="{F528EF2A-52A7-483F-8505-42D2D96FC825}" type="pres">
      <dgm:prSet presAssocID="{3A9507F6-99CB-4CB3-8468-80E026816B40}" presName="composite" presStyleCnt="0"/>
      <dgm:spPr/>
    </dgm:pt>
    <dgm:pt modelId="{3E783BA1-D808-449F-8AC0-32CF8BD739CD}" type="pres">
      <dgm:prSet presAssocID="{3A9507F6-99CB-4CB3-8468-80E026816B40}" presName="bentUpArrow1" presStyleLbl="alignImgPlace1" presStyleIdx="1" presStyleCnt="3" custLinFactNeighborX="-94617" custLinFactNeighborY="12757"/>
      <dgm:spPr>
        <a:solidFill>
          <a:srgbClr val="FF0000"/>
        </a:solidFill>
      </dgm:spPr>
    </dgm:pt>
    <dgm:pt modelId="{13821982-A312-43D0-A770-9148D54BE24A}" type="pres">
      <dgm:prSet presAssocID="{3A9507F6-99CB-4CB3-8468-80E026816B40}" presName="ParentText" presStyleLbl="node1" presStyleIdx="1" presStyleCnt="4" custScaleX="207715" custLinFactNeighborX="-69040" custLinFactNeighborY="80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47439-D1EE-46F5-9270-A1725799EB99}" type="pres">
      <dgm:prSet presAssocID="{3A9507F6-99CB-4CB3-8468-80E026816B4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C26F6-9C4F-4E05-9722-1502162FDB56}" type="pres">
      <dgm:prSet presAssocID="{027A9898-B0E2-47C4-B492-5804FE8B190D}" presName="sibTrans" presStyleCnt="0"/>
      <dgm:spPr/>
    </dgm:pt>
    <dgm:pt modelId="{D0BB54DD-BCD4-42EE-BC14-D1347E96C39C}" type="pres">
      <dgm:prSet presAssocID="{E2FD6BCB-330E-4B42-B7C1-02CD2CB8AAC1}" presName="composite" presStyleCnt="0"/>
      <dgm:spPr/>
    </dgm:pt>
    <dgm:pt modelId="{4402FE81-3F99-4A98-889C-DEA2F73C3063}" type="pres">
      <dgm:prSet presAssocID="{E2FD6BCB-330E-4B42-B7C1-02CD2CB8AAC1}" presName="bentUpArrow1" presStyleLbl="alignImgPlace1" presStyleIdx="2" presStyleCnt="3"/>
      <dgm:spPr>
        <a:solidFill>
          <a:srgbClr val="FF0000"/>
        </a:solidFill>
      </dgm:spPr>
    </dgm:pt>
    <dgm:pt modelId="{E56EC110-528C-469F-9799-472DDD0DDA8A}" type="pres">
      <dgm:prSet presAssocID="{E2FD6BCB-330E-4B42-B7C1-02CD2CB8AAC1}" presName="ParentText" presStyleLbl="node1" presStyleIdx="2" presStyleCnt="4" custScaleX="229231" custScaleY="55536" custLinFactNeighborX="-31152" custLinFactNeighborY="204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B50E3-8A82-438D-9C32-D9CFB55DF88C}" type="pres">
      <dgm:prSet presAssocID="{E2FD6BCB-330E-4B42-B7C1-02CD2CB8AAC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5177E-1300-4D64-B637-EC636AE9A831}" type="pres">
      <dgm:prSet presAssocID="{9CE1B797-0B71-496F-B049-AAD6B0A6C57A}" presName="sibTrans" presStyleCnt="0"/>
      <dgm:spPr/>
    </dgm:pt>
    <dgm:pt modelId="{786DDCCD-386C-4BE8-8673-B937FE2101EE}" type="pres">
      <dgm:prSet presAssocID="{7CF65903-C12F-4BCD-8C82-665D031E4B86}" presName="composite" presStyleCnt="0"/>
      <dgm:spPr/>
    </dgm:pt>
    <dgm:pt modelId="{83FA72C6-6572-4BC7-9954-CCC029A710FE}" type="pres">
      <dgm:prSet presAssocID="{7CF65903-C12F-4BCD-8C82-665D031E4B86}" presName="ParentText" presStyleLbl="node1" presStyleIdx="3" presStyleCnt="4" custScaleX="207469" custScaleY="62393" custLinFactNeighborX="32836" custLinFactNeighborY="144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7EAD3-3B52-42F6-A1B8-15CD872DA0F2}" type="presOf" srcId="{77179E77-C237-4177-82B3-5FE564654415}" destId="{C0F41B4C-9914-4483-AD1D-96235C474B54}" srcOrd="0" destOrd="0" presId="urn:microsoft.com/office/officeart/2005/8/layout/StepDownProcess"/>
    <dgm:cxn modelId="{697EFE09-7DE8-44CD-A24D-EAEFC28B8E9A}" type="presOf" srcId="{7CF65903-C12F-4BCD-8C82-665D031E4B86}" destId="{83FA72C6-6572-4BC7-9954-CCC029A710FE}" srcOrd="0" destOrd="0" presId="urn:microsoft.com/office/officeart/2005/8/layout/StepDownProcess"/>
    <dgm:cxn modelId="{4D6785C1-BC15-43B4-AA7D-10EE86CFF790}" srcId="{DBAA6105-86F4-4D83-82F1-6FB0783D25FF}" destId="{3A9507F6-99CB-4CB3-8468-80E026816B40}" srcOrd="1" destOrd="0" parTransId="{83A33C61-E914-4615-95D8-22C48195ADB2}" sibTransId="{027A9898-B0E2-47C4-B492-5804FE8B190D}"/>
    <dgm:cxn modelId="{B326248A-616E-4AB1-B663-5FD365A9452B}" srcId="{DBAA6105-86F4-4D83-82F1-6FB0783D25FF}" destId="{E2FD6BCB-330E-4B42-B7C1-02CD2CB8AAC1}" srcOrd="2" destOrd="0" parTransId="{81AD9C17-27F3-4273-9D91-14369BCBCF8C}" sibTransId="{9CE1B797-0B71-496F-B049-AAD6B0A6C57A}"/>
    <dgm:cxn modelId="{6DD17AE1-BF63-44A5-858C-BD19AB00F8D4}" type="presOf" srcId="{3A9507F6-99CB-4CB3-8468-80E026816B40}" destId="{13821982-A312-43D0-A770-9148D54BE24A}" srcOrd="0" destOrd="0" presId="urn:microsoft.com/office/officeart/2005/8/layout/StepDownProcess"/>
    <dgm:cxn modelId="{71478A99-09AD-4578-AD2E-7607FA6588D8}" type="presOf" srcId="{DBAA6105-86F4-4D83-82F1-6FB0783D25FF}" destId="{43894D35-E582-4D27-9D63-5D7F5FAE990E}" srcOrd="0" destOrd="0" presId="urn:microsoft.com/office/officeart/2005/8/layout/StepDownProcess"/>
    <dgm:cxn modelId="{D1B67D8D-B844-430C-9970-B207B1717E8F}" srcId="{DBAA6105-86F4-4D83-82F1-6FB0783D25FF}" destId="{7CF65903-C12F-4BCD-8C82-665D031E4B86}" srcOrd="3" destOrd="0" parTransId="{A22A31FE-A65E-415B-B66A-5B4D9C34AAC7}" sibTransId="{4430EF43-C345-4B9E-9987-6AC5B9191FF3}"/>
    <dgm:cxn modelId="{D50EE182-FF61-4A0A-857A-D09DF6922162}" srcId="{DBAA6105-86F4-4D83-82F1-6FB0783D25FF}" destId="{77179E77-C237-4177-82B3-5FE564654415}" srcOrd="0" destOrd="0" parTransId="{A8DEA819-E410-4D74-8B4B-333DDCD36908}" sibTransId="{70355F4C-B8ED-4355-87C6-B3321B5F2A71}"/>
    <dgm:cxn modelId="{A073B9E6-1350-4860-BC96-AF8ACEC94867}" type="presOf" srcId="{E2FD6BCB-330E-4B42-B7C1-02CD2CB8AAC1}" destId="{E56EC110-528C-469F-9799-472DDD0DDA8A}" srcOrd="0" destOrd="0" presId="urn:microsoft.com/office/officeart/2005/8/layout/StepDownProcess"/>
    <dgm:cxn modelId="{4FD1AEC7-F41C-4048-A8D1-84E16CFE4A6B}" type="presParOf" srcId="{43894D35-E582-4D27-9D63-5D7F5FAE990E}" destId="{97433AB3-46E6-4732-AA1C-13E088D83A0D}" srcOrd="0" destOrd="0" presId="urn:microsoft.com/office/officeart/2005/8/layout/StepDownProcess"/>
    <dgm:cxn modelId="{CEA8BA28-4474-4608-A715-B2F365D522A5}" type="presParOf" srcId="{97433AB3-46E6-4732-AA1C-13E088D83A0D}" destId="{6A5F0B18-EDE0-447B-ABB6-C3B67411DF59}" srcOrd="0" destOrd="0" presId="urn:microsoft.com/office/officeart/2005/8/layout/StepDownProcess"/>
    <dgm:cxn modelId="{C30F0B8A-8532-440B-A08E-23B024376902}" type="presParOf" srcId="{97433AB3-46E6-4732-AA1C-13E088D83A0D}" destId="{C0F41B4C-9914-4483-AD1D-96235C474B54}" srcOrd="1" destOrd="0" presId="urn:microsoft.com/office/officeart/2005/8/layout/StepDownProcess"/>
    <dgm:cxn modelId="{765BA347-A36B-4226-8420-72EA44789B07}" type="presParOf" srcId="{97433AB3-46E6-4732-AA1C-13E088D83A0D}" destId="{06A85A1A-A3D2-4E2A-8772-FCE9C1164E8A}" srcOrd="2" destOrd="0" presId="urn:microsoft.com/office/officeart/2005/8/layout/StepDownProcess"/>
    <dgm:cxn modelId="{23B7696D-522A-40A5-951A-90BE57CFEDA2}" type="presParOf" srcId="{43894D35-E582-4D27-9D63-5D7F5FAE990E}" destId="{C39FF868-4E87-46AB-BD8E-22C8A7C7A635}" srcOrd="1" destOrd="0" presId="urn:microsoft.com/office/officeart/2005/8/layout/StepDownProcess"/>
    <dgm:cxn modelId="{7C750BF2-CD6A-4859-BBEC-6CD00C51266C}" type="presParOf" srcId="{43894D35-E582-4D27-9D63-5D7F5FAE990E}" destId="{F528EF2A-52A7-483F-8505-42D2D96FC825}" srcOrd="2" destOrd="0" presId="urn:microsoft.com/office/officeart/2005/8/layout/StepDownProcess"/>
    <dgm:cxn modelId="{45921300-412B-43A5-93B7-5B35036AD67E}" type="presParOf" srcId="{F528EF2A-52A7-483F-8505-42D2D96FC825}" destId="{3E783BA1-D808-449F-8AC0-32CF8BD739CD}" srcOrd="0" destOrd="0" presId="urn:microsoft.com/office/officeart/2005/8/layout/StepDownProcess"/>
    <dgm:cxn modelId="{0F048F43-350A-4A7E-BF11-1A1C89C2998F}" type="presParOf" srcId="{F528EF2A-52A7-483F-8505-42D2D96FC825}" destId="{13821982-A312-43D0-A770-9148D54BE24A}" srcOrd="1" destOrd="0" presId="urn:microsoft.com/office/officeart/2005/8/layout/StepDownProcess"/>
    <dgm:cxn modelId="{F91B88F0-2310-4419-B005-BD04F9D0CB19}" type="presParOf" srcId="{F528EF2A-52A7-483F-8505-42D2D96FC825}" destId="{CEA47439-D1EE-46F5-9270-A1725799EB99}" srcOrd="2" destOrd="0" presId="urn:microsoft.com/office/officeart/2005/8/layout/StepDownProcess"/>
    <dgm:cxn modelId="{A2E553A7-AEEB-4004-9D8E-8F41D1931724}" type="presParOf" srcId="{43894D35-E582-4D27-9D63-5D7F5FAE990E}" destId="{841C26F6-9C4F-4E05-9722-1502162FDB56}" srcOrd="3" destOrd="0" presId="urn:microsoft.com/office/officeart/2005/8/layout/StepDownProcess"/>
    <dgm:cxn modelId="{DC57C759-0336-4745-A037-D84DB551F77F}" type="presParOf" srcId="{43894D35-E582-4D27-9D63-5D7F5FAE990E}" destId="{D0BB54DD-BCD4-42EE-BC14-D1347E96C39C}" srcOrd="4" destOrd="0" presId="urn:microsoft.com/office/officeart/2005/8/layout/StepDownProcess"/>
    <dgm:cxn modelId="{41963BE2-B607-4AC0-8C90-46DB29187718}" type="presParOf" srcId="{D0BB54DD-BCD4-42EE-BC14-D1347E96C39C}" destId="{4402FE81-3F99-4A98-889C-DEA2F73C3063}" srcOrd="0" destOrd="0" presId="urn:microsoft.com/office/officeart/2005/8/layout/StepDownProcess"/>
    <dgm:cxn modelId="{60F021D7-15AD-4B1A-967D-59A6CD175713}" type="presParOf" srcId="{D0BB54DD-BCD4-42EE-BC14-D1347E96C39C}" destId="{E56EC110-528C-469F-9799-472DDD0DDA8A}" srcOrd="1" destOrd="0" presId="urn:microsoft.com/office/officeart/2005/8/layout/StepDownProcess"/>
    <dgm:cxn modelId="{EF378A39-36A3-4BD0-A05A-ACC1E5DFF085}" type="presParOf" srcId="{D0BB54DD-BCD4-42EE-BC14-D1347E96C39C}" destId="{D72B50E3-8A82-438D-9C32-D9CFB55DF88C}" srcOrd="2" destOrd="0" presId="urn:microsoft.com/office/officeart/2005/8/layout/StepDownProcess"/>
    <dgm:cxn modelId="{73FADE2E-37CD-46E5-BF6C-4BDA01B19CD7}" type="presParOf" srcId="{43894D35-E582-4D27-9D63-5D7F5FAE990E}" destId="{59C5177E-1300-4D64-B637-EC636AE9A831}" srcOrd="5" destOrd="0" presId="urn:microsoft.com/office/officeart/2005/8/layout/StepDownProcess"/>
    <dgm:cxn modelId="{8F768C09-CCC7-4ECB-A06F-5B38D8B78221}" type="presParOf" srcId="{43894D35-E582-4D27-9D63-5D7F5FAE990E}" destId="{786DDCCD-386C-4BE8-8673-B937FE2101EE}" srcOrd="6" destOrd="0" presId="urn:microsoft.com/office/officeart/2005/8/layout/StepDownProcess"/>
    <dgm:cxn modelId="{2E1A7505-377E-459A-AA7B-D161471695EB}" type="presParOf" srcId="{786DDCCD-386C-4BE8-8673-B937FE2101EE}" destId="{83FA72C6-6572-4BC7-9954-CCC029A710F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A6105-86F4-4D83-82F1-6FB0783D25F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79E77-C237-4177-82B3-5FE564654415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</a:rPr>
            <a:t>ক্যাটায়নের চার্জ ঘনত্ব বেশি</a:t>
          </a:r>
          <a:endParaRPr lang="en-US" sz="3200" dirty="0">
            <a:solidFill>
              <a:schemeClr val="tx1"/>
            </a:solidFill>
          </a:endParaRPr>
        </a:p>
      </dgm:t>
    </dgm:pt>
    <dgm:pt modelId="{A8DEA819-E410-4D74-8B4B-333DDCD36908}" type="parTrans" cxnId="{D50EE182-FF61-4A0A-857A-D09DF6922162}">
      <dgm:prSet/>
      <dgm:spPr/>
      <dgm:t>
        <a:bodyPr/>
        <a:lstStyle/>
        <a:p>
          <a:endParaRPr lang="en-US"/>
        </a:p>
      </dgm:t>
    </dgm:pt>
    <dgm:pt modelId="{70355F4C-B8ED-4355-87C6-B3321B5F2A71}" type="sibTrans" cxnId="{D50EE182-FF61-4A0A-857A-D09DF6922162}">
      <dgm:prSet/>
      <dgm:spPr/>
      <dgm:t>
        <a:bodyPr/>
        <a:lstStyle/>
        <a:p>
          <a:endParaRPr lang="en-US"/>
        </a:p>
      </dgm:t>
    </dgm:pt>
    <dgm:pt modelId="{3A9507F6-99CB-4CB3-8468-80E026816B40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</a:rPr>
            <a:t>পোলারায়ন বেশি</a:t>
          </a:r>
          <a:endParaRPr lang="en-US" sz="3200" dirty="0">
            <a:solidFill>
              <a:schemeClr val="tx1"/>
            </a:solidFill>
          </a:endParaRPr>
        </a:p>
      </dgm:t>
    </dgm:pt>
    <dgm:pt modelId="{83A33C61-E914-4615-95D8-22C48195ADB2}" type="parTrans" cxnId="{4D6785C1-BC15-43B4-AA7D-10EE86CFF790}">
      <dgm:prSet/>
      <dgm:spPr/>
      <dgm:t>
        <a:bodyPr/>
        <a:lstStyle/>
        <a:p>
          <a:endParaRPr lang="en-US"/>
        </a:p>
      </dgm:t>
    </dgm:pt>
    <dgm:pt modelId="{027A9898-B0E2-47C4-B492-5804FE8B190D}" type="sibTrans" cxnId="{4D6785C1-BC15-43B4-AA7D-10EE86CFF790}">
      <dgm:prSet/>
      <dgm:spPr/>
      <dgm:t>
        <a:bodyPr/>
        <a:lstStyle/>
        <a:p>
          <a:endParaRPr lang="en-US"/>
        </a:p>
      </dgm:t>
    </dgm:pt>
    <dgm:pt modelId="{E2FD6BCB-330E-4B42-B7C1-02CD2CB8AAC1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</a:rPr>
            <a:t>আয়নিক চরিত্র কম</a:t>
          </a:r>
          <a:endParaRPr lang="en-US" sz="2800" dirty="0">
            <a:solidFill>
              <a:schemeClr val="tx1"/>
            </a:solidFill>
          </a:endParaRPr>
        </a:p>
      </dgm:t>
    </dgm:pt>
    <dgm:pt modelId="{81AD9C17-27F3-4273-9D91-14369BCBCF8C}" type="parTrans" cxnId="{B326248A-616E-4AB1-B663-5FD365A9452B}">
      <dgm:prSet/>
      <dgm:spPr/>
      <dgm:t>
        <a:bodyPr/>
        <a:lstStyle/>
        <a:p>
          <a:endParaRPr lang="en-US"/>
        </a:p>
      </dgm:t>
    </dgm:pt>
    <dgm:pt modelId="{9CE1B797-0B71-496F-B049-AAD6B0A6C57A}" type="sibTrans" cxnId="{B326248A-616E-4AB1-B663-5FD365A9452B}">
      <dgm:prSet/>
      <dgm:spPr/>
      <dgm:t>
        <a:bodyPr/>
        <a:lstStyle/>
        <a:p>
          <a:endParaRPr lang="en-US"/>
        </a:p>
      </dgm:t>
    </dgm:pt>
    <dgm:pt modelId="{7CF65903-C12F-4BCD-8C82-665D031E4B86}">
      <dgm:prSet custT="1"/>
      <dgm:spPr/>
      <dgm:t>
        <a:bodyPr/>
        <a:lstStyle/>
        <a:p>
          <a:r>
            <a:rPr lang="bn-IN" sz="3600" dirty="0" smtClean="0">
              <a:solidFill>
                <a:schemeClr val="tx1"/>
              </a:solidFill>
            </a:rPr>
            <a:t>গলনাংক কম</a:t>
          </a:r>
          <a:endParaRPr lang="en-US" sz="3600" dirty="0">
            <a:solidFill>
              <a:schemeClr val="tx1"/>
            </a:solidFill>
          </a:endParaRPr>
        </a:p>
      </dgm:t>
    </dgm:pt>
    <dgm:pt modelId="{A22A31FE-A65E-415B-B66A-5B4D9C34AAC7}" type="parTrans" cxnId="{D1B67D8D-B844-430C-9970-B207B1717E8F}">
      <dgm:prSet/>
      <dgm:spPr/>
      <dgm:t>
        <a:bodyPr/>
        <a:lstStyle/>
        <a:p>
          <a:endParaRPr lang="en-US"/>
        </a:p>
      </dgm:t>
    </dgm:pt>
    <dgm:pt modelId="{4430EF43-C345-4B9E-9987-6AC5B9191FF3}" type="sibTrans" cxnId="{D1B67D8D-B844-430C-9970-B207B1717E8F}">
      <dgm:prSet/>
      <dgm:spPr/>
      <dgm:t>
        <a:bodyPr/>
        <a:lstStyle/>
        <a:p>
          <a:endParaRPr lang="en-US"/>
        </a:p>
      </dgm:t>
    </dgm:pt>
    <dgm:pt modelId="{43894D35-E582-4D27-9D63-5D7F5FAE990E}" type="pres">
      <dgm:prSet presAssocID="{DBAA6105-86F4-4D83-82F1-6FB0783D25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433AB3-46E6-4732-AA1C-13E088D83A0D}" type="pres">
      <dgm:prSet presAssocID="{77179E77-C237-4177-82B3-5FE564654415}" presName="composite" presStyleCnt="0"/>
      <dgm:spPr/>
    </dgm:pt>
    <dgm:pt modelId="{6A5F0B18-EDE0-447B-ABB6-C3B67411DF59}" type="pres">
      <dgm:prSet presAssocID="{77179E77-C237-4177-82B3-5FE564654415}" presName="bentUpArrow1" presStyleLbl="alignImgPlace1" presStyleIdx="0" presStyleCnt="3" custScaleY="94176" custLinFactX="-5620" custLinFactNeighborX="-100000" custLinFactNeighborY="3427"/>
      <dgm:spPr>
        <a:solidFill>
          <a:srgbClr val="FF0000"/>
        </a:solidFill>
      </dgm:spPr>
    </dgm:pt>
    <dgm:pt modelId="{C0F41B4C-9914-4483-AD1D-96235C474B54}" type="pres">
      <dgm:prSet presAssocID="{77179E77-C237-4177-82B3-5FE564654415}" presName="ParentText" presStyleLbl="node1" presStyleIdx="0" presStyleCnt="4" custScaleX="305933" custLinFactNeighborX="4672" custLinFactNeighborY="60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85A1A-A3D2-4E2A-8772-FCE9C1164E8A}" type="pres">
      <dgm:prSet presAssocID="{77179E77-C237-4177-82B3-5FE56465441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FF868-4E87-46AB-BD8E-22C8A7C7A635}" type="pres">
      <dgm:prSet presAssocID="{70355F4C-B8ED-4355-87C6-B3321B5F2A71}" presName="sibTrans" presStyleCnt="0"/>
      <dgm:spPr/>
    </dgm:pt>
    <dgm:pt modelId="{F528EF2A-52A7-483F-8505-42D2D96FC825}" type="pres">
      <dgm:prSet presAssocID="{3A9507F6-99CB-4CB3-8468-80E026816B40}" presName="composite" presStyleCnt="0"/>
      <dgm:spPr/>
    </dgm:pt>
    <dgm:pt modelId="{3E783BA1-D808-449F-8AC0-32CF8BD739CD}" type="pres">
      <dgm:prSet presAssocID="{3A9507F6-99CB-4CB3-8468-80E026816B40}" presName="bentUpArrow1" presStyleLbl="alignImgPlace1" presStyleIdx="1" presStyleCnt="3" custLinFactNeighborX="-93501" custLinFactNeighborY="-26812"/>
      <dgm:spPr>
        <a:solidFill>
          <a:srgbClr val="FF0000"/>
        </a:solidFill>
      </dgm:spPr>
    </dgm:pt>
    <dgm:pt modelId="{13821982-A312-43D0-A770-9148D54BE24A}" type="pres">
      <dgm:prSet presAssocID="{3A9507F6-99CB-4CB3-8468-80E026816B40}" presName="ParentText" presStyleLbl="node1" presStyleIdx="1" presStyleCnt="4" custScaleX="207715" custScaleY="59826" custLinFactNeighborX="-34116" custLinFactNeighborY="11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47439-D1EE-46F5-9270-A1725799EB99}" type="pres">
      <dgm:prSet presAssocID="{3A9507F6-99CB-4CB3-8468-80E026816B4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C26F6-9C4F-4E05-9722-1502162FDB56}" type="pres">
      <dgm:prSet presAssocID="{027A9898-B0E2-47C4-B492-5804FE8B190D}" presName="sibTrans" presStyleCnt="0"/>
      <dgm:spPr/>
    </dgm:pt>
    <dgm:pt modelId="{D0BB54DD-BCD4-42EE-BC14-D1347E96C39C}" type="pres">
      <dgm:prSet presAssocID="{E2FD6BCB-330E-4B42-B7C1-02CD2CB8AAC1}" presName="composite" presStyleCnt="0"/>
      <dgm:spPr/>
    </dgm:pt>
    <dgm:pt modelId="{4402FE81-3F99-4A98-889C-DEA2F73C3063}" type="pres">
      <dgm:prSet presAssocID="{E2FD6BCB-330E-4B42-B7C1-02CD2CB8AAC1}" presName="bentUpArrow1" presStyleLbl="alignImgPlace1" presStyleIdx="2" presStyleCnt="3" custLinFactX="-69872" custLinFactNeighborX="-100000" custLinFactNeighborY="-53583"/>
      <dgm:spPr>
        <a:solidFill>
          <a:srgbClr val="FF0000"/>
        </a:solidFill>
      </dgm:spPr>
    </dgm:pt>
    <dgm:pt modelId="{E56EC110-528C-469F-9799-472DDD0DDA8A}" type="pres">
      <dgm:prSet presAssocID="{E2FD6BCB-330E-4B42-B7C1-02CD2CB8AAC1}" presName="ParentText" presStyleLbl="node1" presStyleIdx="2" presStyleCnt="4" custScaleX="229231" custScaleY="55536" custLinFactNeighborX="-79532" custLinFactNeighborY="-153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B50E3-8A82-438D-9C32-D9CFB55DF88C}" type="pres">
      <dgm:prSet presAssocID="{E2FD6BCB-330E-4B42-B7C1-02CD2CB8AAC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5177E-1300-4D64-B637-EC636AE9A831}" type="pres">
      <dgm:prSet presAssocID="{9CE1B797-0B71-496F-B049-AAD6B0A6C57A}" presName="sibTrans" presStyleCnt="0"/>
      <dgm:spPr/>
    </dgm:pt>
    <dgm:pt modelId="{786DDCCD-386C-4BE8-8673-B937FE2101EE}" type="pres">
      <dgm:prSet presAssocID="{7CF65903-C12F-4BCD-8C82-665D031E4B86}" presName="composite" presStyleCnt="0"/>
      <dgm:spPr/>
    </dgm:pt>
    <dgm:pt modelId="{83FA72C6-6572-4BC7-9954-CCC029A710FE}" type="pres">
      <dgm:prSet presAssocID="{7CF65903-C12F-4BCD-8C82-665D031E4B86}" presName="ParentText" presStyleLbl="node1" presStyleIdx="3" presStyleCnt="4" custScaleX="207469" custScaleY="62393" custLinFactX="-16790" custLinFactNeighborX="-100000" custLinFactNeighborY="-323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25F6A7-94F3-48E2-ABE6-557B2776DCD1}" type="presOf" srcId="{DBAA6105-86F4-4D83-82F1-6FB0783D25FF}" destId="{43894D35-E582-4D27-9D63-5D7F5FAE990E}" srcOrd="0" destOrd="0" presId="urn:microsoft.com/office/officeart/2005/8/layout/StepDownProcess"/>
    <dgm:cxn modelId="{A1793F7B-5C64-460D-A83E-E2A9E4F59DEE}" type="presOf" srcId="{7CF65903-C12F-4BCD-8C82-665D031E4B86}" destId="{83FA72C6-6572-4BC7-9954-CCC029A710FE}" srcOrd="0" destOrd="0" presId="urn:microsoft.com/office/officeart/2005/8/layout/StepDownProcess"/>
    <dgm:cxn modelId="{D50EE182-FF61-4A0A-857A-D09DF6922162}" srcId="{DBAA6105-86F4-4D83-82F1-6FB0783D25FF}" destId="{77179E77-C237-4177-82B3-5FE564654415}" srcOrd="0" destOrd="0" parTransId="{A8DEA819-E410-4D74-8B4B-333DDCD36908}" sibTransId="{70355F4C-B8ED-4355-87C6-B3321B5F2A71}"/>
    <dgm:cxn modelId="{DD827C03-F32D-4AF8-9B56-4F33B1F9CBF8}" type="presOf" srcId="{3A9507F6-99CB-4CB3-8468-80E026816B40}" destId="{13821982-A312-43D0-A770-9148D54BE24A}" srcOrd="0" destOrd="0" presId="urn:microsoft.com/office/officeart/2005/8/layout/StepDownProcess"/>
    <dgm:cxn modelId="{49D0D71C-1AE0-456D-B226-B5A280944C66}" type="presOf" srcId="{77179E77-C237-4177-82B3-5FE564654415}" destId="{C0F41B4C-9914-4483-AD1D-96235C474B54}" srcOrd="0" destOrd="0" presId="urn:microsoft.com/office/officeart/2005/8/layout/StepDownProcess"/>
    <dgm:cxn modelId="{D1B67D8D-B844-430C-9970-B207B1717E8F}" srcId="{DBAA6105-86F4-4D83-82F1-6FB0783D25FF}" destId="{7CF65903-C12F-4BCD-8C82-665D031E4B86}" srcOrd="3" destOrd="0" parTransId="{A22A31FE-A65E-415B-B66A-5B4D9C34AAC7}" sibTransId="{4430EF43-C345-4B9E-9987-6AC5B9191FF3}"/>
    <dgm:cxn modelId="{4D6785C1-BC15-43B4-AA7D-10EE86CFF790}" srcId="{DBAA6105-86F4-4D83-82F1-6FB0783D25FF}" destId="{3A9507F6-99CB-4CB3-8468-80E026816B40}" srcOrd="1" destOrd="0" parTransId="{83A33C61-E914-4615-95D8-22C48195ADB2}" sibTransId="{027A9898-B0E2-47C4-B492-5804FE8B190D}"/>
    <dgm:cxn modelId="{F39C26B2-76E5-406B-8FC7-AE8BCA51E9FA}" type="presOf" srcId="{E2FD6BCB-330E-4B42-B7C1-02CD2CB8AAC1}" destId="{E56EC110-528C-469F-9799-472DDD0DDA8A}" srcOrd="0" destOrd="0" presId="urn:microsoft.com/office/officeart/2005/8/layout/StepDownProcess"/>
    <dgm:cxn modelId="{B326248A-616E-4AB1-B663-5FD365A9452B}" srcId="{DBAA6105-86F4-4D83-82F1-6FB0783D25FF}" destId="{E2FD6BCB-330E-4B42-B7C1-02CD2CB8AAC1}" srcOrd="2" destOrd="0" parTransId="{81AD9C17-27F3-4273-9D91-14369BCBCF8C}" sibTransId="{9CE1B797-0B71-496F-B049-AAD6B0A6C57A}"/>
    <dgm:cxn modelId="{9CCE6638-469D-45C4-984E-7CFEA529842B}" type="presParOf" srcId="{43894D35-E582-4D27-9D63-5D7F5FAE990E}" destId="{97433AB3-46E6-4732-AA1C-13E088D83A0D}" srcOrd="0" destOrd="0" presId="urn:microsoft.com/office/officeart/2005/8/layout/StepDownProcess"/>
    <dgm:cxn modelId="{EB44C5E1-C84D-4579-9E09-650AE884A30B}" type="presParOf" srcId="{97433AB3-46E6-4732-AA1C-13E088D83A0D}" destId="{6A5F0B18-EDE0-447B-ABB6-C3B67411DF59}" srcOrd="0" destOrd="0" presId="urn:microsoft.com/office/officeart/2005/8/layout/StepDownProcess"/>
    <dgm:cxn modelId="{2A1E0C42-34A2-44D3-99F9-E3C8CCBFD628}" type="presParOf" srcId="{97433AB3-46E6-4732-AA1C-13E088D83A0D}" destId="{C0F41B4C-9914-4483-AD1D-96235C474B54}" srcOrd="1" destOrd="0" presId="urn:microsoft.com/office/officeart/2005/8/layout/StepDownProcess"/>
    <dgm:cxn modelId="{BB71FEA6-603A-46BA-81F5-579549474432}" type="presParOf" srcId="{97433AB3-46E6-4732-AA1C-13E088D83A0D}" destId="{06A85A1A-A3D2-4E2A-8772-FCE9C1164E8A}" srcOrd="2" destOrd="0" presId="urn:microsoft.com/office/officeart/2005/8/layout/StepDownProcess"/>
    <dgm:cxn modelId="{2783B025-77EA-40B3-B085-42434ABCBF56}" type="presParOf" srcId="{43894D35-E582-4D27-9D63-5D7F5FAE990E}" destId="{C39FF868-4E87-46AB-BD8E-22C8A7C7A635}" srcOrd="1" destOrd="0" presId="urn:microsoft.com/office/officeart/2005/8/layout/StepDownProcess"/>
    <dgm:cxn modelId="{430498C7-3C83-4605-B5BE-E257138BA59D}" type="presParOf" srcId="{43894D35-E582-4D27-9D63-5D7F5FAE990E}" destId="{F528EF2A-52A7-483F-8505-42D2D96FC825}" srcOrd="2" destOrd="0" presId="urn:microsoft.com/office/officeart/2005/8/layout/StepDownProcess"/>
    <dgm:cxn modelId="{337914F0-2075-4564-96BE-28AD9BE4F0CD}" type="presParOf" srcId="{F528EF2A-52A7-483F-8505-42D2D96FC825}" destId="{3E783BA1-D808-449F-8AC0-32CF8BD739CD}" srcOrd="0" destOrd="0" presId="urn:microsoft.com/office/officeart/2005/8/layout/StepDownProcess"/>
    <dgm:cxn modelId="{F710F244-1BD7-4F8B-9D3B-8EB19B441509}" type="presParOf" srcId="{F528EF2A-52A7-483F-8505-42D2D96FC825}" destId="{13821982-A312-43D0-A770-9148D54BE24A}" srcOrd="1" destOrd="0" presId="urn:microsoft.com/office/officeart/2005/8/layout/StepDownProcess"/>
    <dgm:cxn modelId="{BAAD69EE-9A8F-4404-BEB5-EC052FB980DD}" type="presParOf" srcId="{F528EF2A-52A7-483F-8505-42D2D96FC825}" destId="{CEA47439-D1EE-46F5-9270-A1725799EB99}" srcOrd="2" destOrd="0" presId="urn:microsoft.com/office/officeart/2005/8/layout/StepDownProcess"/>
    <dgm:cxn modelId="{0C1F7C15-E025-43BC-BE4E-A7905E5F473B}" type="presParOf" srcId="{43894D35-E582-4D27-9D63-5D7F5FAE990E}" destId="{841C26F6-9C4F-4E05-9722-1502162FDB56}" srcOrd="3" destOrd="0" presId="urn:microsoft.com/office/officeart/2005/8/layout/StepDownProcess"/>
    <dgm:cxn modelId="{CF3BF8E2-1F87-4182-BCAA-9DC640312A15}" type="presParOf" srcId="{43894D35-E582-4D27-9D63-5D7F5FAE990E}" destId="{D0BB54DD-BCD4-42EE-BC14-D1347E96C39C}" srcOrd="4" destOrd="0" presId="urn:microsoft.com/office/officeart/2005/8/layout/StepDownProcess"/>
    <dgm:cxn modelId="{E212B63E-1009-45DC-95CB-2DA3E280B728}" type="presParOf" srcId="{D0BB54DD-BCD4-42EE-BC14-D1347E96C39C}" destId="{4402FE81-3F99-4A98-889C-DEA2F73C3063}" srcOrd="0" destOrd="0" presId="urn:microsoft.com/office/officeart/2005/8/layout/StepDownProcess"/>
    <dgm:cxn modelId="{8C94FBAD-97B4-40D0-8B79-ACFA767B353F}" type="presParOf" srcId="{D0BB54DD-BCD4-42EE-BC14-D1347E96C39C}" destId="{E56EC110-528C-469F-9799-472DDD0DDA8A}" srcOrd="1" destOrd="0" presId="urn:microsoft.com/office/officeart/2005/8/layout/StepDownProcess"/>
    <dgm:cxn modelId="{5F3B78B5-E43C-4C0B-B461-DF706A6393AF}" type="presParOf" srcId="{D0BB54DD-BCD4-42EE-BC14-D1347E96C39C}" destId="{D72B50E3-8A82-438D-9C32-D9CFB55DF88C}" srcOrd="2" destOrd="0" presId="urn:microsoft.com/office/officeart/2005/8/layout/StepDownProcess"/>
    <dgm:cxn modelId="{81BA4AFA-0818-4E94-AA1B-27A247CF3A43}" type="presParOf" srcId="{43894D35-E582-4D27-9D63-5D7F5FAE990E}" destId="{59C5177E-1300-4D64-B637-EC636AE9A831}" srcOrd="5" destOrd="0" presId="urn:microsoft.com/office/officeart/2005/8/layout/StepDownProcess"/>
    <dgm:cxn modelId="{84DE1B7B-9B81-4670-8138-A8289F8167D4}" type="presParOf" srcId="{43894D35-E582-4D27-9D63-5D7F5FAE990E}" destId="{786DDCCD-386C-4BE8-8673-B937FE2101EE}" srcOrd="6" destOrd="0" presId="urn:microsoft.com/office/officeart/2005/8/layout/StepDownProcess"/>
    <dgm:cxn modelId="{841CBCFD-FC75-4C52-ACCA-9F105F6D1174}" type="presParOf" srcId="{786DDCCD-386C-4BE8-8673-B937FE2101EE}" destId="{83FA72C6-6572-4BC7-9954-CCC029A710F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AA6105-86F4-4D83-82F1-6FB0783D25F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79E77-C237-4177-82B3-5FE564654415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</a:rPr>
            <a:t>ক্যাটায়নের আকার ক্ষুদ্র</a:t>
          </a:r>
          <a:endParaRPr lang="en-US" sz="3200" dirty="0">
            <a:solidFill>
              <a:schemeClr val="tx1"/>
            </a:solidFill>
          </a:endParaRPr>
        </a:p>
      </dgm:t>
    </dgm:pt>
    <dgm:pt modelId="{A8DEA819-E410-4D74-8B4B-333DDCD36908}" type="parTrans" cxnId="{D50EE182-FF61-4A0A-857A-D09DF6922162}">
      <dgm:prSet/>
      <dgm:spPr/>
      <dgm:t>
        <a:bodyPr/>
        <a:lstStyle/>
        <a:p>
          <a:endParaRPr lang="en-US"/>
        </a:p>
      </dgm:t>
    </dgm:pt>
    <dgm:pt modelId="{70355F4C-B8ED-4355-87C6-B3321B5F2A71}" type="sibTrans" cxnId="{D50EE182-FF61-4A0A-857A-D09DF6922162}">
      <dgm:prSet/>
      <dgm:spPr/>
      <dgm:t>
        <a:bodyPr/>
        <a:lstStyle/>
        <a:p>
          <a:endParaRPr lang="en-US"/>
        </a:p>
      </dgm:t>
    </dgm:pt>
    <dgm:pt modelId="{3A9507F6-99CB-4CB3-8468-80E026816B40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</a:rPr>
            <a:t>পোলারায়ন বেশি</a:t>
          </a:r>
          <a:endParaRPr lang="en-US" sz="3200" dirty="0">
            <a:solidFill>
              <a:schemeClr val="tx1"/>
            </a:solidFill>
          </a:endParaRPr>
        </a:p>
      </dgm:t>
    </dgm:pt>
    <dgm:pt modelId="{83A33C61-E914-4615-95D8-22C48195ADB2}" type="parTrans" cxnId="{4D6785C1-BC15-43B4-AA7D-10EE86CFF790}">
      <dgm:prSet/>
      <dgm:spPr/>
      <dgm:t>
        <a:bodyPr/>
        <a:lstStyle/>
        <a:p>
          <a:endParaRPr lang="en-US"/>
        </a:p>
      </dgm:t>
    </dgm:pt>
    <dgm:pt modelId="{027A9898-B0E2-47C4-B492-5804FE8B190D}" type="sibTrans" cxnId="{4D6785C1-BC15-43B4-AA7D-10EE86CFF790}">
      <dgm:prSet/>
      <dgm:spPr/>
      <dgm:t>
        <a:bodyPr/>
        <a:lstStyle/>
        <a:p>
          <a:endParaRPr lang="en-US"/>
        </a:p>
      </dgm:t>
    </dgm:pt>
    <dgm:pt modelId="{E2FD6BCB-330E-4B42-B7C1-02CD2CB8AAC1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</a:rPr>
            <a:t>আয়নিক চরিত্র কম</a:t>
          </a:r>
          <a:endParaRPr lang="en-US" sz="2800" dirty="0">
            <a:solidFill>
              <a:schemeClr val="tx1"/>
            </a:solidFill>
          </a:endParaRPr>
        </a:p>
      </dgm:t>
    </dgm:pt>
    <dgm:pt modelId="{81AD9C17-27F3-4273-9D91-14369BCBCF8C}" type="parTrans" cxnId="{B326248A-616E-4AB1-B663-5FD365A9452B}">
      <dgm:prSet/>
      <dgm:spPr/>
      <dgm:t>
        <a:bodyPr/>
        <a:lstStyle/>
        <a:p>
          <a:endParaRPr lang="en-US"/>
        </a:p>
      </dgm:t>
    </dgm:pt>
    <dgm:pt modelId="{9CE1B797-0B71-496F-B049-AAD6B0A6C57A}" type="sibTrans" cxnId="{B326248A-616E-4AB1-B663-5FD365A9452B}">
      <dgm:prSet/>
      <dgm:spPr/>
      <dgm:t>
        <a:bodyPr/>
        <a:lstStyle/>
        <a:p>
          <a:endParaRPr lang="en-US"/>
        </a:p>
      </dgm:t>
    </dgm:pt>
    <dgm:pt modelId="{7CF65903-C12F-4BCD-8C82-665D031E4B86}">
      <dgm:prSet custT="1"/>
      <dgm:spPr>
        <a:solidFill>
          <a:schemeClr val="bg1"/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</a:rPr>
            <a:t>তাপীয় স্থিতিশীলতা কম</a:t>
          </a:r>
          <a:endParaRPr lang="en-US" sz="3600" dirty="0">
            <a:solidFill>
              <a:schemeClr val="tx1"/>
            </a:solidFill>
          </a:endParaRPr>
        </a:p>
      </dgm:t>
    </dgm:pt>
    <dgm:pt modelId="{A22A31FE-A65E-415B-B66A-5B4D9C34AAC7}" type="parTrans" cxnId="{D1B67D8D-B844-430C-9970-B207B1717E8F}">
      <dgm:prSet/>
      <dgm:spPr/>
      <dgm:t>
        <a:bodyPr/>
        <a:lstStyle/>
        <a:p>
          <a:endParaRPr lang="en-US"/>
        </a:p>
      </dgm:t>
    </dgm:pt>
    <dgm:pt modelId="{4430EF43-C345-4B9E-9987-6AC5B9191FF3}" type="sibTrans" cxnId="{D1B67D8D-B844-430C-9970-B207B1717E8F}">
      <dgm:prSet/>
      <dgm:spPr/>
      <dgm:t>
        <a:bodyPr/>
        <a:lstStyle/>
        <a:p>
          <a:endParaRPr lang="en-US"/>
        </a:p>
      </dgm:t>
    </dgm:pt>
    <dgm:pt modelId="{43894D35-E582-4D27-9D63-5D7F5FAE990E}" type="pres">
      <dgm:prSet presAssocID="{DBAA6105-86F4-4D83-82F1-6FB0783D25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433AB3-46E6-4732-AA1C-13E088D83A0D}" type="pres">
      <dgm:prSet presAssocID="{77179E77-C237-4177-82B3-5FE564654415}" presName="composite" presStyleCnt="0"/>
      <dgm:spPr/>
    </dgm:pt>
    <dgm:pt modelId="{6A5F0B18-EDE0-447B-ABB6-C3B67411DF59}" type="pres">
      <dgm:prSet presAssocID="{77179E77-C237-4177-82B3-5FE564654415}" presName="bentUpArrow1" presStyleLbl="alignImgPlace1" presStyleIdx="0" presStyleCnt="3" custScaleY="94176" custLinFactX="-5620" custLinFactNeighborX="-100000" custLinFactNeighborY="3427"/>
      <dgm:spPr>
        <a:solidFill>
          <a:srgbClr val="FF0000"/>
        </a:solidFill>
      </dgm:spPr>
    </dgm:pt>
    <dgm:pt modelId="{C0F41B4C-9914-4483-AD1D-96235C474B54}" type="pres">
      <dgm:prSet presAssocID="{77179E77-C237-4177-82B3-5FE564654415}" presName="ParentText" presStyleLbl="node1" presStyleIdx="0" presStyleCnt="4" custScaleX="305933" custLinFactNeighborX="4672" custLinFactNeighborY="60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85A1A-A3D2-4E2A-8772-FCE9C1164E8A}" type="pres">
      <dgm:prSet presAssocID="{77179E77-C237-4177-82B3-5FE56465441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FF868-4E87-46AB-BD8E-22C8A7C7A635}" type="pres">
      <dgm:prSet presAssocID="{70355F4C-B8ED-4355-87C6-B3321B5F2A71}" presName="sibTrans" presStyleCnt="0"/>
      <dgm:spPr/>
    </dgm:pt>
    <dgm:pt modelId="{F528EF2A-52A7-483F-8505-42D2D96FC825}" type="pres">
      <dgm:prSet presAssocID="{3A9507F6-99CB-4CB3-8468-80E026816B40}" presName="composite" presStyleCnt="0"/>
      <dgm:spPr/>
    </dgm:pt>
    <dgm:pt modelId="{3E783BA1-D808-449F-8AC0-32CF8BD739CD}" type="pres">
      <dgm:prSet presAssocID="{3A9507F6-99CB-4CB3-8468-80E026816B40}" presName="bentUpArrow1" presStyleLbl="alignImgPlace1" presStyleIdx="1" presStyleCnt="3" custLinFactNeighborX="-93501" custLinFactNeighborY="-26812"/>
      <dgm:spPr>
        <a:solidFill>
          <a:srgbClr val="FF0000"/>
        </a:solidFill>
      </dgm:spPr>
    </dgm:pt>
    <dgm:pt modelId="{13821982-A312-43D0-A770-9148D54BE24A}" type="pres">
      <dgm:prSet presAssocID="{3A9507F6-99CB-4CB3-8468-80E026816B40}" presName="ParentText" presStyleLbl="node1" presStyleIdx="1" presStyleCnt="4" custScaleX="207715" custScaleY="59826" custLinFactNeighborX="-34116" custLinFactNeighborY="11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47439-D1EE-46F5-9270-A1725799EB99}" type="pres">
      <dgm:prSet presAssocID="{3A9507F6-99CB-4CB3-8468-80E026816B4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C26F6-9C4F-4E05-9722-1502162FDB56}" type="pres">
      <dgm:prSet presAssocID="{027A9898-B0E2-47C4-B492-5804FE8B190D}" presName="sibTrans" presStyleCnt="0"/>
      <dgm:spPr/>
    </dgm:pt>
    <dgm:pt modelId="{D0BB54DD-BCD4-42EE-BC14-D1347E96C39C}" type="pres">
      <dgm:prSet presAssocID="{E2FD6BCB-330E-4B42-B7C1-02CD2CB8AAC1}" presName="composite" presStyleCnt="0"/>
      <dgm:spPr/>
    </dgm:pt>
    <dgm:pt modelId="{4402FE81-3F99-4A98-889C-DEA2F73C3063}" type="pres">
      <dgm:prSet presAssocID="{E2FD6BCB-330E-4B42-B7C1-02CD2CB8AAC1}" presName="bentUpArrow1" presStyleLbl="alignImgPlace1" presStyleIdx="2" presStyleCnt="3" custLinFactX="-50671" custLinFactNeighborX="-100000" custLinFactNeighborY="-50851"/>
      <dgm:spPr>
        <a:solidFill>
          <a:srgbClr val="FF0000"/>
        </a:solidFill>
      </dgm:spPr>
    </dgm:pt>
    <dgm:pt modelId="{E56EC110-528C-469F-9799-472DDD0DDA8A}" type="pres">
      <dgm:prSet presAssocID="{E2FD6BCB-330E-4B42-B7C1-02CD2CB8AAC1}" presName="ParentText" presStyleLbl="node1" presStyleIdx="2" presStyleCnt="4" custScaleX="229231" custScaleY="55536" custLinFactNeighborX="-79532" custLinFactNeighborY="-153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B50E3-8A82-438D-9C32-D9CFB55DF88C}" type="pres">
      <dgm:prSet presAssocID="{E2FD6BCB-330E-4B42-B7C1-02CD2CB8AAC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5177E-1300-4D64-B637-EC636AE9A831}" type="pres">
      <dgm:prSet presAssocID="{9CE1B797-0B71-496F-B049-AAD6B0A6C57A}" presName="sibTrans" presStyleCnt="0"/>
      <dgm:spPr/>
    </dgm:pt>
    <dgm:pt modelId="{786DDCCD-386C-4BE8-8673-B937FE2101EE}" type="pres">
      <dgm:prSet presAssocID="{7CF65903-C12F-4BCD-8C82-665D031E4B86}" presName="composite" presStyleCnt="0"/>
      <dgm:spPr/>
    </dgm:pt>
    <dgm:pt modelId="{83FA72C6-6572-4BC7-9954-CCC029A710FE}" type="pres">
      <dgm:prSet presAssocID="{7CF65903-C12F-4BCD-8C82-665D031E4B86}" presName="ParentText" presStyleLbl="node1" presStyleIdx="3" presStyleCnt="4" custScaleX="267938" custScaleY="62393" custLinFactX="-1829" custLinFactNeighborX="-100000" custLinFactNeighborY="-182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8925A-3236-40C9-A187-A5A904B8F536}" type="presOf" srcId="{DBAA6105-86F4-4D83-82F1-6FB0783D25FF}" destId="{43894D35-E582-4D27-9D63-5D7F5FAE990E}" srcOrd="0" destOrd="0" presId="urn:microsoft.com/office/officeart/2005/8/layout/StepDownProcess"/>
    <dgm:cxn modelId="{E3A5DC09-FA77-40A7-B6FB-FA4F2A5EF8C0}" type="presOf" srcId="{E2FD6BCB-330E-4B42-B7C1-02CD2CB8AAC1}" destId="{E56EC110-528C-469F-9799-472DDD0DDA8A}" srcOrd="0" destOrd="0" presId="urn:microsoft.com/office/officeart/2005/8/layout/StepDownProcess"/>
    <dgm:cxn modelId="{D50EE182-FF61-4A0A-857A-D09DF6922162}" srcId="{DBAA6105-86F4-4D83-82F1-6FB0783D25FF}" destId="{77179E77-C237-4177-82B3-5FE564654415}" srcOrd="0" destOrd="0" parTransId="{A8DEA819-E410-4D74-8B4B-333DDCD36908}" sibTransId="{70355F4C-B8ED-4355-87C6-B3321B5F2A71}"/>
    <dgm:cxn modelId="{D1B67D8D-B844-430C-9970-B207B1717E8F}" srcId="{DBAA6105-86F4-4D83-82F1-6FB0783D25FF}" destId="{7CF65903-C12F-4BCD-8C82-665D031E4B86}" srcOrd="3" destOrd="0" parTransId="{A22A31FE-A65E-415B-B66A-5B4D9C34AAC7}" sibTransId="{4430EF43-C345-4B9E-9987-6AC5B9191FF3}"/>
    <dgm:cxn modelId="{4D6785C1-BC15-43B4-AA7D-10EE86CFF790}" srcId="{DBAA6105-86F4-4D83-82F1-6FB0783D25FF}" destId="{3A9507F6-99CB-4CB3-8468-80E026816B40}" srcOrd="1" destOrd="0" parTransId="{83A33C61-E914-4615-95D8-22C48195ADB2}" sibTransId="{027A9898-B0E2-47C4-B492-5804FE8B190D}"/>
    <dgm:cxn modelId="{7E18F711-299D-4A98-9958-122A3192B86A}" type="presOf" srcId="{7CF65903-C12F-4BCD-8C82-665D031E4B86}" destId="{83FA72C6-6572-4BC7-9954-CCC029A710FE}" srcOrd="0" destOrd="0" presId="urn:microsoft.com/office/officeart/2005/8/layout/StepDownProcess"/>
    <dgm:cxn modelId="{B326248A-616E-4AB1-B663-5FD365A9452B}" srcId="{DBAA6105-86F4-4D83-82F1-6FB0783D25FF}" destId="{E2FD6BCB-330E-4B42-B7C1-02CD2CB8AAC1}" srcOrd="2" destOrd="0" parTransId="{81AD9C17-27F3-4273-9D91-14369BCBCF8C}" sibTransId="{9CE1B797-0B71-496F-B049-AAD6B0A6C57A}"/>
    <dgm:cxn modelId="{17188BE4-BC2C-4A0F-8F5B-696E49251103}" type="presOf" srcId="{3A9507F6-99CB-4CB3-8468-80E026816B40}" destId="{13821982-A312-43D0-A770-9148D54BE24A}" srcOrd="0" destOrd="0" presId="urn:microsoft.com/office/officeart/2005/8/layout/StepDownProcess"/>
    <dgm:cxn modelId="{A342E240-05EE-479D-9333-412AE32BDB4B}" type="presOf" srcId="{77179E77-C237-4177-82B3-5FE564654415}" destId="{C0F41B4C-9914-4483-AD1D-96235C474B54}" srcOrd="0" destOrd="0" presId="urn:microsoft.com/office/officeart/2005/8/layout/StepDownProcess"/>
    <dgm:cxn modelId="{F294D301-59E8-4C3C-BF5F-E90C983DE6FE}" type="presParOf" srcId="{43894D35-E582-4D27-9D63-5D7F5FAE990E}" destId="{97433AB3-46E6-4732-AA1C-13E088D83A0D}" srcOrd="0" destOrd="0" presId="urn:microsoft.com/office/officeart/2005/8/layout/StepDownProcess"/>
    <dgm:cxn modelId="{8825D588-4EC9-4EF9-B04D-D15171C2260A}" type="presParOf" srcId="{97433AB3-46E6-4732-AA1C-13E088D83A0D}" destId="{6A5F0B18-EDE0-447B-ABB6-C3B67411DF59}" srcOrd="0" destOrd="0" presId="urn:microsoft.com/office/officeart/2005/8/layout/StepDownProcess"/>
    <dgm:cxn modelId="{0D7F1F28-5A0F-42D0-9A80-4BED09AC1DE5}" type="presParOf" srcId="{97433AB3-46E6-4732-AA1C-13E088D83A0D}" destId="{C0F41B4C-9914-4483-AD1D-96235C474B54}" srcOrd="1" destOrd="0" presId="urn:microsoft.com/office/officeart/2005/8/layout/StepDownProcess"/>
    <dgm:cxn modelId="{DADCD890-48F8-4470-8D01-090FEA1636B4}" type="presParOf" srcId="{97433AB3-46E6-4732-AA1C-13E088D83A0D}" destId="{06A85A1A-A3D2-4E2A-8772-FCE9C1164E8A}" srcOrd="2" destOrd="0" presId="urn:microsoft.com/office/officeart/2005/8/layout/StepDownProcess"/>
    <dgm:cxn modelId="{EC376A18-FDF9-45C4-8C8B-7D6C4A77CD87}" type="presParOf" srcId="{43894D35-E582-4D27-9D63-5D7F5FAE990E}" destId="{C39FF868-4E87-46AB-BD8E-22C8A7C7A635}" srcOrd="1" destOrd="0" presId="urn:microsoft.com/office/officeart/2005/8/layout/StepDownProcess"/>
    <dgm:cxn modelId="{E21C49D3-C88D-4CA4-B57A-D98B0E6C85E4}" type="presParOf" srcId="{43894D35-E582-4D27-9D63-5D7F5FAE990E}" destId="{F528EF2A-52A7-483F-8505-42D2D96FC825}" srcOrd="2" destOrd="0" presId="urn:microsoft.com/office/officeart/2005/8/layout/StepDownProcess"/>
    <dgm:cxn modelId="{576B5F2D-443D-4F0E-8E4C-D6EFDD73AA01}" type="presParOf" srcId="{F528EF2A-52A7-483F-8505-42D2D96FC825}" destId="{3E783BA1-D808-449F-8AC0-32CF8BD739CD}" srcOrd="0" destOrd="0" presId="urn:microsoft.com/office/officeart/2005/8/layout/StepDownProcess"/>
    <dgm:cxn modelId="{706BEBDC-6EFA-4C69-ABCA-C9078281E47A}" type="presParOf" srcId="{F528EF2A-52A7-483F-8505-42D2D96FC825}" destId="{13821982-A312-43D0-A770-9148D54BE24A}" srcOrd="1" destOrd="0" presId="urn:microsoft.com/office/officeart/2005/8/layout/StepDownProcess"/>
    <dgm:cxn modelId="{CF5DC75D-7108-4E60-875A-42B9A72DAE96}" type="presParOf" srcId="{F528EF2A-52A7-483F-8505-42D2D96FC825}" destId="{CEA47439-D1EE-46F5-9270-A1725799EB99}" srcOrd="2" destOrd="0" presId="urn:microsoft.com/office/officeart/2005/8/layout/StepDownProcess"/>
    <dgm:cxn modelId="{85D22F96-564F-4561-A41B-C17A00583437}" type="presParOf" srcId="{43894D35-E582-4D27-9D63-5D7F5FAE990E}" destId="{841C26F6-9C4F-4E05-9722-1502162FDB56}" srcOrd="3" destOrd="0" presId="urn:microsoft.com/office/officeart/2005/8/layout/StepDownProcess"/>
    <dgm:cxn modelId="{5306D9CE-E91C-4DB0-84B7-FE3BDFA271A7}" type="presParOf" srcId="{43894D35-E582-4D27-9D63-5D7F5FAE990E}" destId="{D0BB54DD-BCD4-42EE-BC14-D1347E96C39C}" srcOrd="4" destOrd="0" presId="urn:microsoft.com/office/officeart/2005/8/layout/StepDownProcess"/>
    <dgm:cxn modelId="{CA2137CE-0324-4B3B-9626-DCFF73F4C0F7}" type="presParOf" srcId="{D0BB54DD-BCD4-42EE-BC14-D1347E96C39C}" destId="{4402FE81-3F99-4A98-889C-DEA2F73C3063}" srcOrd="0" destOrd="0" presId="urn:microsoft.com/office/officeart/2005/8/layout/StepDownProcess"/>
    <dgm:cxn modelId="{073D768F-35DD-4648-9F91-4DC050D01765}" type="presParOf" srcId="{D0BB54DD-BCD4-42EE-BC14-D1347E96C39C}" destId="{E56EC110-528C-469F-9799-472DDD0DDA8A}" srcOrd="1" destOrd="0" presId="urn:microsoft.com/office/officeart/2005/8/layout/StepDownProcess"/>
    <dgm:cxn modelId="{06AFBAEC-BE67-4C9F-852C-03D339CFCAD0}" type="presParOf" srcId="{D0BB54DD-BCD4-42EE-BC14-D1347E96C39C}" destId="{D72B50E3-8A82-438D-9C32-D9CFB55DF88C}" srcOrd="2" destOrd="0" presId="urn:microsoft.com/office/officeart/2005/8/layout/StepDownProcess"/>
    <dgm:cxn modelId="{21C47657-6068-4C28-AA78-B93570A87966}" type="presParOf" srcId="{43894D35-E582-4D27-9D63-5D7F5FAE990E}" destId="{59C5177E-1300-4D64-B637-EC636AE9A831}" srcOrd="5" destOrd="0" presId="urn:microsoft.com/office/officeart/2005/8/layout/StepDownProcess"/>
    <dgm:cxn modelId="{EECBB968-14A7-46DA-BD78-289F0AF765E7}" type="presParOf" srcId="{43894D35-E582-4D27-9D63-5D7F5FAE990E}" destId="{786DDCCD-386C-4BE8-8673-B937FE2101EE}" srcOrd="6" destOrd="0" presId="urn:microsoft.com/office/officeart/2005/8/layout/StepDownProcess"/>
    <dgm:cxn modelId="{B458C4BC-689D-4690-ADBC-A2980BDA00F5}" type="presParOf" srcId="{786DDCCD-386C-4BE8-8673-B937FE2101EE}" destId="{83FA72C6-6572-4BC7-9954-CCC029A710F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F0B18-EDE0-447B-ABB6-C3B67411DF59}">
      <dsp:nvSpPr>
        <dsp:cNvPr id="0" name=""/>
        <dsp:cNvSpPr/>
      </dsp:nvSpPr>
      <dsp:spPr>
        <a:xfrm rot="5400000">
          <a:off x="724321" y="1349845"/>
          <a:ext cx="982440" cy="11184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41B4C-9914-4483-AD1D-96235C474B54}">
      <dsp:nvSpPr>
        <dsp:cNvPr id="0" name=""/>
        <dsp:cNvSpPr/>
      </dsp:nvSpPr>
      <dsp:spPr>
        <a:xfrm>
          <a:off x="0" y="159621"/>
          <a:ext cx="3685078" cy="1157642"/>
        </a:xfrm>
        <a:prstGeom prst="roundRect">
          <a:avLst>
            <a:gd name="adj" fmla="val 166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</a:rPr>
            <a:t>অ্যানায়নের আকার বড়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6522" y="216143"/>
        <a:ext cx="3572034" cy="1044598"/>
      </dsp:txXfrm>
    </dsp:sp>
    <dsp:sp modelId="{06A85A1A-A3D2-4E2A-8772-FCE9C1164E8A}">
      <dsp:nvSpPr>
        <dsp:cNvPr id="0" name=""/>
        <dsp:cNvSpPr/>
      </dsp:nvSpPr>
      <dsp:spPr>
        <a:xfrm>
          <a:off x="3788840" y="162321"/>
          <a:ext cx="1202853" cy="93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83BA1-D808-449F-8AC0-32CF8BD739CD}">
      <dsp:nvSpPr>
        <dsp:cNvPr id="0" name=""/>
        <dsp:cNvSpPr/>
      </dsp:nvSpPr>
      <dsp:spPr>
        <a:xfrm rot="5400000">
          <a:off x="3070832" y="2566713"/>
          <a:ext cx="982440" cy="11184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21982-A312-43D0-A770-9148D54BE24A}">
      <dsp:nvSpPr>
        <dsp:cNvPr id="0" name=""/>
        <dsp:cNvSpPr/>
      </dsp:nvSpPr>
      <dsp:spPr>
        <a:xfrm>
          <a:off x="1836269" y="1445970"/>
          <a:ext cx="3435296" cy="1157642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</a:rPr>
            <a:t>পোলারায়ন বেশি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892791" y="1502492"/>
        <a:ext cx="3322252" cy="1044598"/>
      </dsp:txXfrm>
    </dsp:sp>
    <dsp:sp modelId="{CEA47439-D1EE-46F5-9270-A1725799EB99}">
      <dsp:nvSpPr>
        <dsp:cNvPr id="0" name=""/>
        <dsp:cNvSpPr/>
      </dsp:nvSpPr>
      <dsp:spPr>
        <a:xfrm>
          <a:off x="5522662" y="1462735"/>
          <a:ext cx="1202853" cy="93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2FE81-3F99-4A98-889C-DEA2F73C3063}">
      <dsp:nvSpPr>
        <dsp:cNvPr id="0" name=""/>
        <dsp:cNvSpPr/>
      </dsp:nvSpPr>
      <dsp:spPr>
        <a:xfrm rot="5400000">
          <a:off x="6165732" y="3631389"/>
          <a:ext cx="982440" cy="11184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EC110-528C-469F-9799-472DDD0DDA8A}">
      <dsp:nvSpPr>
        <dsp:cNvPr id="0" name=""/>
        <dsp:cNvSpPr/>
      </dsp:nvSpPr>
      <dsp:spPr>
        <a:xfrm>
          <a:off x="4321593" y="3036416"/>
          <a:ext cx="3791139" cy="642908"/>
        </a:xfrm>
        <a:prstGeom prst="roundRect">
          <a:avLst>
            <a:gd name="adj" fmla="val 166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আয়নিক চরিত্র কম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352983" y="3067806"/>
        <a:ext cx="3728359" cy="580128"/>
      </dsp:txXfrm>
    </dsp:sp>
    <dsp:sp modelId="{D72B50E3-8A82-438D-9C32-D9CFB55DF88C}">
      <dsp:nvSpPr>
        <dsp:cNvPr id="0" name=""/>
        <dsp:cNvSpPr/>
      </dsp:nvSpPr>
      <dsp:spPr>
        <a:xfrm>
          <a:off x="7559297" y="2652742"/>
          <a:ext cx="1202853" cy="93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A72C6-6572-4BC7-9954-CCC029A710FE}">
      <dsp:nvSpPr>
        <dsp:cNvPr id="0" name=""/>
        <dsp:cNvSpPr/>
      </dsp:nvSpPr>
      <dsp:spPr>
        <a:xfrm>
          <a:off x="7238573" y="4009843"/>
          <a:ext cx="3431228" cy="7222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</a:rPr>
            <a:t>দ্রাব্যতা কম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7273838" y="4045108"/>
        <a:ext cx="3360698" cy="651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F0B18-EDE0-447B-ABB6-C3B67411DF59}">
      <dsp:nvSpPr>
        <dsp:cNvPr id="0" name=""/>
        <dsp:cNvSpPr/>
      </dsp:nvSpPr>
      <dsp:spPr>
        <a:xfrm rot="5400000">
          <a:off x="931141" y="1208643"/>
          <a:ext cx="954479" cy="1153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41B4C-9914-4483-AD1D-96235C474B54}">
      <dsp:nvSpPr>
        <dsp:cNvPr id="0" name=""/>
        <dsp:cNvSpPr/>
      </dsp:nvSpPr>
      <dsp:spPr>
        <a:xfrm>
          <a:off x="174748" y="122671"/>
          <a:ext cx="5219666" cy="1194247"/>
        </a:xfrm>
        <a:prstGeom prst="roundRect">
          <a:avLst>
            <a:gd name="adj" fmla="val 166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</a:rPr>
            <a:t>ক্যাটায়নের চার্জ ঘনত্ব বেশি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33057" y="180980"/>
        <a:ext cx="5103048" cy="1077629"/>
      </dsp:txXfrm>
    </dsp:sp>
    <dsp:sp modelId="{06A85A1A-A3D2-4E2A-8772-FCE9C1164E8A}">
      <dsp:nvSpPr>
        <dsp:cNvPr id="0" name=""/>
        <dsp:cNvSpPr/>
      </dsp:nvSpPr>
      <dsp:spPr>
        <a:xfrm>
          <a:off x="3557943" y="164318"/>
          <a:ext cx="1240888" cy="96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83BA1-D808-449F-8AC0-32CF8BD739CD}">
      <dsp:nvSpPr>
        <dsp:cNvPr id="0" name=""/>
        <dsp:cNvSpPr/>
      </dsp:nvSpPr>
      <dsp:spPr>
        <a:xfrm rot="5400000">
          <a:off x="2709029" y="2100291"/>
          <a:ext cx="1013505" cy="1153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21982-A312-43D0-A770-9148D54BE24A}">
      <dsp:nvSpPr>
        <dsp:cNvPr id="0" name=""/>
        <dsp:cNvSpPr/>
      </dsp:nvSpPr>
      <dsp:spPr>
        <a:xfrm>
          <a:off x="2018407" y="1623893"/>
          <a:ext cx="3543922" cy="714470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</a:rPr>
            <a:t>পোলারায়ন বেশি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053291" y="1658777"/>
        <a:ext cx="3474154" cy="644702"/>
      </dsp:txXfrm>
    </dsp:sp>
    <dsp:sp modelId="{CEA47439-D1EE-46F5-9270-A1725799EB99}">
      <dsp:nvSpPr>
        <dsp:cNvPr id="0" name=""/>
        <dsp:cNvSpPr/>
      </dsp:nvSpPr>
      <dsp:spPr>
        <a:xfrm>
          <a:off x="5225511" y="1362440"/>
          <a:ext cx="1240888" cy="96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2FE81-3F99-4A98-889C-DEA2F73C3063}">
      <dsp:nvSpPr>
        <dsp:cNvPr id="0" name=""/>
        <dsp:cNvSpPr/>
      </dsp:nvSpPr>
      <dsp:spPr>
        <a:xfrm rot="5400000">
          <a:off x="4516817" y="3056601"/>
          <a:ext cx="1013505" cy="1153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EC110-528C-469F-9799-472DDD0DDA8A}">
      <dsp:nvSpPr>
        <dsp:cNvPr id="0" name=""/>
        <dsp:cNvSpPr/>
      </dsp:nvSpPr>
      <dsp:spPr>
        <a:xfrm>
          <a:off x="3748983" y="2558794"/>
          <a:ext cx="3911017" cy="663237"/>
        </a:xfrm>
        <a:prstGeom prst="roundRect">
          <a:avLst>
            <a:gd name="adj" fmla="val 166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আয়নিক চরিত্র কম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781365" y="2591176"/>
        <a:ext cx="3846253" cy="598473"/>
      </dsp:txXfrm>
    </dsp:sp>
    <dsp:sp modelId="{D72B50E3-8A82-438D-9C32-D9CFB55DF88C}">
      <dsp:nvSpPr>
        <dsp:cNvPr id="0" name=""/>
        <dsp:cNvSpPr/>
      </dsp:nvSpPr>
      <dsp:spPr>
        <a:xfrm>
          <a:off x="7914498" y="2590075"/>
          <a:ext cx="1240888" cy="96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A72C6-6572-4BC7-9954-CCC029A710FE}">
      <dsp:nvSpPr>
        <dsp:cNvPr id="0" name=""/>
        <dsp:cNvSpPr/>
      </dsp:nvSpPr>
      <dsp:spPr>
        <a:xfrm>
          <a:off x="5618747" y="3431610"/>
          <a:ext cx="3539725" cy="7451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</a:rPr>
            <a:t>গলনাংক কম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655128" y="3467991"/>
        <a:ext cx="3466963" cy="672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F0B18-EDE0-447B-ABB6-C3B67411DF59}">
      <dsp:nvSpPr>
        <dsp:cNvPr id="0" name=""/>
        <dsp:cNvSpPr/>
      </dsp:nvSpPr>
      <dsp:spPr>
        <a:xfrm rot="5400000">
          <a:off x="779440" y="1289631"/>
          <a:ext cx="887738" cy="1073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41B4C-9914-4483-AD1D-96235C474B54}">
      <dsp:nvSpPr>
        <dsp:cNvPr id="0" name=""/>
        <dsp:cNvSpPr/>
      </dsp:nvSpPr>
      <dsp:spPr>
        <a:xfrm>
          <a:off x="75937" y="279594"/>
          <a:ext cx="4854689" cy="1110741"/>
        </a:xfrm>
        <a:prstGeom prst="roundRect">
          <a:avLst>
            <a:gd name="adj" fmla="val 166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</a:rPr>
            <a:t>ক্যাটায়নের আকার ক্ষুদ্র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30169" y="333826"/>
        <a:ext cx="4746225" cy="1002277"/>
      </dsp:txXfrm>
    </dsp:sp>
    <dsp:sp modelId="{06A85A1A-A3D2-4E2A-8772-FCE9C1164E8A}">
      <dsp:nvSpPr>
        <dsp:cNvPr id="0" name=""/>
        <dsp:cNvSpPr/>
      </dsp:nvSpPr>
      <dsp:spPr>
        <a:xfrm>
          <a:off x="3222567" y="318329"/>
          <a:ext cx="1154121" cy="89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83BA1-D808-449F-8AC0-32CF8BD739CD}">
      <dsp:nvSpPr>
        <dsp:cNvPr id="0" name=""/>
        <dsp:cNvSpPr/>
      </dsp:nvSpPr>
      <dsp:spPr>
        <a:xfrm rot="5400000">
          <a:off x="2433013" y="2118932"/>
          <a:ext cx="942637" cy="1073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21982-A312-43D0-A770-9148D54BE24A}">
      <dsp:nvSpPr>
        <dsp:cNvPr id="0" name=""/>
        <dsp:cNvSpPr/>
      </dsp:nvSpPr>
      <dsp:spPr>
        <a:xfrm>
          <a:off x="1790681" y="1675845"/>
          <a:ext cx="3296119" cy="664512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</a:rPr>
            <a:t>পোলারায়ন বেশি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823126" y="1708290"/>
        <a:ext cx="3231229" cy="599622"/>
      </dsp:txXfrm>
    </dsp:sp>
    <dsp:sp modelId="{CEA47439-D1EE-46F5-9270-A1725799EB99}">
      <dsp:nvSpPr>
        <dsp:cNvPr id="0" name=""/>
        <dsp:cNvSpPr/>
      </dsp:nvSpPr>
      <dsp:spPr>
        <a:xfrm>
          <a:off x="4773534" y="1432674"/>
          <a:ext cx="1154121" cy="89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2FE81-3F99-4A98-889C-DEA2F73C3063}">
      <dsp:nvSpPr>
        <dsp:cNvPr id="0" name=""/>
        <dsp:cNvSpPr/>
      </dsp:nvSpPr>
      <dsp:spPr>
        <a:xfrm rot="5400000">
          <a:off x="4320451" y="3034126"/>
          <a:ext cx="942637" cy="1073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EC110-528C-469F-9799-472DDD0DDA8A}">
      <dsp:nvSpPr>
        <dsp:cNvPr id="0" name=""/>
        <dsp:cNvSpPr/>
      </dsp:nvSpPr>
      <dsp:spPr>
        <a:xfrm>
          <a:off x="3400250" y="2545375"/>
          <a:ext cx="3637545" cy="616861"/>
        </a:xfrm>
        <a:prstGeom prst="roundRect">
          <a:avLst>
            <a:gd name="adj" fmla="val 166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আয়নিক চরিত্র কম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430368" y="2575493"/>
        <a:ext cx="3577309" cy="556625"/>
      </dsp:txXfrm>
    </dsp:sp>
    <dsp:sp modelId="{D72B50E3-8A82-438D-9C32-D9CFB55DF88C}">
      <dsp:nvSpPr>
        <dsp:cNvPr id="0" name=""/>
        <dsp:cNvSpPr/>
      </dsp:nvSpPr>
      <dsp:spPr>
        <a:xfrm>
          <a:off x="7274498" y="2574469"/>
          <a:ext cx="1154121" cy="89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A72C6-6572-4BC7-9954-CCC029A710FE}">
      <dsp:nvSpPr>
        <dsp:cNvPr id="0" name=""/>
        <dsp:cNvSpPr/>
      </dsp:nvSpPr>
      <dsp:spPr>
        <a:xfrm>
          <a:off x="5376681" y="3513775"/>
          <a:ext cx="4251766" cy="693025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তাপীয় স্থিতিশীলতা কম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410518" y="3547612"/>
        <a:ext cx="4184092" cy="625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2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E53F-010E-4A8E-90B7-6E3723D59A6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99390" y="3429000"/>
            <a:ext cx="44926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5863" y="390286"/>
            <a:ext cx="981966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/>
              <a:t>কারণ অনুসন্ধান</a:t>
            </a:r>
            <a:endParaRPr lang="bn-IN" sz="5400" b="1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1215483"/>
              </p:ext>
            </p:extLst>
          </p:nvPr>
        </p:nvGraphicFramePr>
        <p:xfrm>
          <a:off x="486534" y="1576887"/>
          <a:ext cx="11246119" cy="473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473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F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079" y="242938"/>
            <a:ext cx="11359166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MgCO</a:t>
            </a:r>
            <a:r>
              <a:rPr lang="en-US" sz="5400" b="1" baseline="-25000" dirty="0" smtClean="0"/>
              <a:t>3</a:t>
            </a:r>
            <a:r>
              <a:rPr lang="en-US" sz="4400" b="1" dirty="0" smtClean="0"/>
              <a:t> </a:t>
            </a:r>
            <a:r>
              <a:rPr lang="en-US" sz="4400" b="1" dirty="0" err="1"/>
              <a:t>এবং</a:t>
            </a:r>
            <a:r>
              <a:rPr lang="en-US" sz="4400" b="1" dirty="0"/>
              <a:t> </a:t>
            </a:r>
            <a:r>
              <a:rPr lang="en-US" sz="5400" b="1" dirty="0" smtClean="0"/>
              <a:t>CaCO</a:t>
            </a:r>
            <a:r>
              <a:rPr lang="en-US" sz="5400" b="1" baseline="-25000" dirty="0" smtClean="0"/>
              <a:t>3</a:t>
            </a:r>
            <a:r>
              <a:rPr lang="en-US" sz="4400" b="1" dirty="0" smtClean="0"/>
              <a:t> </a:t>
            </a:r>
            <a:r>
              <a:rPr lang="en-US" sz="4400" b="1" dirty="0" err="1"/>
              <a:t>এর</a:t>
            </a:r>
            <a:r>
              <a:rPr lang="en-US" sz="4400" b="1" dirty="0"/>
              <a:t> </a:t>
            </a:r>
            <a:r>
              <a:rPr lang="en-US" sz="4400" b="1" dirty="0" err="1"/>
              <a:t>মধ্যে</a:t>
            </a:r>
            <a:r>
              <a:rPr lang="en-US" sz="4400" b="1" dirty="0"/>
              <a:t> </a:t>
            </a:r>
            <a:r>
              <a:rPr lang="en-US" sz="5400" b="1" dirty="0"/>
              <a:t>MgCO</a:t>
            </a:r>
            <a:r>
              <a:rPr lang="en-US" sz="5400" b="1" baseline="-25000" dirty="0"/>
              <a:t>3</a:t>
            </a:r>
            <a:r>
              <a:rPr lang="bn-IN" sz="4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কম তাপে বিয়োজিত হয়।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5" y="2120485"/>
            <a:ext cx="10058400" cy="44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30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5863" y="390286"/>
            <a:ext cx="981966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/>
              <a:t>কারণ অনুসন্ধান</a:t>
            </a:r>
            <a:endParaRPr lang="bn-IN" sz="5400" b="1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7111984"/>
              </p:ext>
            </p:extLst>
          </p:nvPr>
        </p:nvGraphicFramePr>
        <p:xfrm>
          <a:off x="486534" y="1576887"/>
          <a:ext cx="11246119" cy="473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01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0527" y="501595"/>
            <a:ext cx="320147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একক কাজ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2343955"/>
            <a:ext cx="5215943" cy="4121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5367" y="1686534"/>
            <a:ext cx="259616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6386844" y="3580327"/>
            <a:ext cx="5252439" cy="144243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) দ্রাব্যতার ক্রম লেখ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LiCl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NaCl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KCl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CaCl</a:t>
            </a:r>
            <a:r>
              <a:rPr lang="en-US" sz="2800" b="1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CaO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86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3011">
        <p15:prstTrans prst="fractur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9158" y="192502"/>
            <a:ext cx="44120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জোড়ায় কাজ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1" y="2248084"/>
            <a:ext cx="4487578" cy="4211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2259" y="2033048"/>
            <a:ext cx="259616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5402259" y="3013656"/>
            <a:ext cx="6435351" cy="151753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NaCl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অপেক্ষা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AlCl</a:t>
            </a:r>
            <a:r>
              <a:rPr lang="en-US" sz="2800" b="1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আয়নিক চরিত্র কম কেন ?</a:t>
            </a: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09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3011">
        <p15:prstTrans prst="pageCurlDoubl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733027"/>
            <a:ext cx="8915400" cy="1015663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009" y="5168724"/>
            <a:ext cx="9432701" cy="1200329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NaCl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CaCl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AlCl</a:t>
            </a:r>
            <a:r>
              <a:rPr lang="en-US" sz="32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অণুর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গলনাংকের ক্রম বিশ্লেষণ কর।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55287"/>
            <a:ext cx="8915400" cy="32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3303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8"/>
            <a:ext cx="12192000" cy="6853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204655">
            <a:off x="8823685" y="4881446"/>
            <a:ext cx="347729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Stay Safe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7425" y="5343112"/>
            <a:ext cx="423715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endParaRPr lang="en-US" sz="2800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116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41378"/>
            <a:ext cx="12192000" cy="689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78"/>
            <a:ext cx="12192000" cy="6809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"/>
          <a:stretch/>
        </p:blipFill>
        <p:spPr>
          <a:xfrm>
            <a:off x="7821468" y="1068946"/>
            <a:ext cx="4370533" cy="4610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1210828">
            <a:off x="3191692" y="1044040"/>
            <a:ext cx="342273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53" y="1612414"/>
            <a:ext cx="3002531" cy="3513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81" y="2015803"/>
            <a:ext cx="5916356" cy="31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67" y="2212625"/>
            <a:ext cx="4002395" cy="4378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38414">
            <a:off x="7609256" y="382885"/>
            <a:ext cx="2921283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31" y="2335430"/>
            <a:ext cx="581696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1636" y="3207950"/>
            <a:ext cx="446574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রসায়ন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পত্র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5358" y="5378746"/>
            <a:ext cx="4554827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৪৫ মিঃ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883" y="4031332"/>
            <a:ext cx="6496768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আধ্যায়ঃ </a:t>
            </a:r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(পর্যায়বৃত্ত ধর্ম ও রাসায়নিক বন্ধন)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0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34119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1796" y="1288617"/>
            <a:ext cx="10431888" cy="923330"/>
          </a:xfrm>
          <a:prstGeom prst="rect">
            <a:avLst/>
          </a:prstGeom>
          <a:solidFill>
            <a:srgbClr val="FF0000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5400" dirty="0"/>
          </a:p>
        </p:txBody>
      </p:sp>
      <p:sp>
        <p:nvSpPr>
          <p:cNvPr id="7" name="Diamond 6"/>
          <p:cNvSpPr/>
          <p:nvPr/>
        </p:nvSpPr>
        <p:spPr>
          <a:xfrm>
            <a:off x="2027540" y="3959681"/>
            <a:ext cx="8115305" cy="243371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83335" y="2343577"/>
            <a:ext cx="11655380" cy="2433718"/>
          </a:xfrm>
          <a:prstGeom prst="diamond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যৌগের ধর্মে পোলারায়নের প্রভাব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3245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8" y="34118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2650" y="228600"/>
            <a:ext cx="8915400" cy="923330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58" y="1151930"/>
            <a:ext cx="11771290" cy="369332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1445" y="22860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354" y="1460899"/>
            <a:ext cx="1177129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 পোলারায়নের প্রভাবে...............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যৌগের দ্রাব্যতার 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যৌগের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গলনাংকের ক্রম 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কার্বনেটের তাপীয় স্থায়িত্ব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0223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F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46319" y="441802"/>
            <a:ext cx="9819663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AgF</a:t>
            </a:r>
            <a:r>
              <a:rPr lang="en-US" sz="4400" b="1" dirty="0"/>
              <a:t> </a:t>
            </a:r>
            <a:r>
              <a:rPr lang="en-US" sz="4400" b="1" dirty="0" err="1"/>
              <a:t>এবং</a:t>
            </a:r>
            <a:r>
              <a:rPr lang="en-US" sz="4400" b="1" dirty="0"/>
              <a:t> </a:t>
            </a:r>
            <a:r>
              <a:rPr lang="en-US" sz="5400" b="1" dirty="0" err="1"/>
              <a:t>AgCl</a:t>
            </a:r>
            <a:r>
              <a:rPr lang="en-US" sz="4400" b="1" dirty="0"/>
              <a:t> </a:t>
            </a:r>
            <a:r>
              <a:rPr lang="en-US" sz="4400" b="1" dirty="0" err="1"/>
              <a:t>এর</a:t>
            </a:r>
            <a:r>
              <a:rPr lang="en-US" sz="4400" b="1" dirty="0"/>
              <a:t> </a:t>
            </a:r>
            <a:r>
              <a:rPr lang="en-US" sz="4400" b="1" dirty="0" err="1"/>
              <a:t>মধ্যে</a:t>
            </a:r>
            <a:r>
              <a:rPr lang="bn-IN" sz="4400" b="1" dirty="0"/>
              <a:t> </a:t>
            </a:r>
            <a:r>
              <a:rPr lang="en-US" sz="5400" b="1" dirty="0" err="1" smtClean="0"/>
              <a:t>AgCl</a:t>
            </a:r>
            <a:r>
              <a:rPr lang="bn-IN" sz="5400" b="1" dirty="0" smtClean="0"/>
              <a:t> </a:t>
            </a:r>
            <a:r>
              <a:rPr lang="bn-IN" sz="5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–এর </a:t>
            </a:r>
          </a:p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দ্রাব্যতা কম।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5"/>
          <a:stretch/>
        </p:blipFill>
        <p:spPr>
          <a:xfrm>
            <a:off x="1848598" y="2376292"/>
            <a:ext cx="7810558" cy="43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13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5863" y="390286"/>
            <a:ext cx="981966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/>
              <a:t>কারণ অনুসন্ধান</a:t>
            </a:r>
            <a:endParaRPr lang="bn-IN" sz="5400" b="1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6183541"/>
              </p:ext>
            </p:extLst>
          </p:nvPr>
        </p:nvGraphicFramePr>
        <p:xfrm>
          <a:off x="486534" y="1576887"/>
          <a:ext cx="11246119" cy="473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73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F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079" y="242938"/>
            <a:ext cx="11359166" cy="1846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NaCl</a:t>
            </a:r>
            <a:r>
              <a:rPr lang="en-US" sz="4800" b="1" dirty="0" smtClean="0"/>
              <a:t> </a:t>
            </a:r>
            <a:r>
              <a:rPr lang="en-US" sz="4800" b="1" dirty="0" err="1"/>
              <a:t>এবং</a:t>
            </a:r>
            <a:r>
              <a:rPr lang="en-US" sz="4800" b="1" dirty="0"/>
              <a:t> </a:t>
            </a:r>
            <a:r>
              <a:rPr lang="en-US" sz="6000" b="1" dirty="0"/>
              <a:t>CaCl</a:t>
            </a:r>
            <a:r>
              <a:rPr lang="en-US" sz="60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 err="1"/>
              <a:t>এর</a:t>
            </a:r>
            <a:r>
              <a:rPr lang="en-US" sz="4800" b="1" dirty="0"/>
              <a:t> </a:t>
            </a:r>
            <a:r>
              <a:rPr lang="en-US" sz="4800" b="1" dirty="0" err="1"/>
              <a:t>মধ্যে</a:t>
            </a:r>
            <a:r>
              <a:rPr lang="en-US" sz="4800" b="1" dirty="0"/>
              <a:t> </a:t>
            </a:r>
            <a:r>
              <a:rPr lang="en-US" sz="6000" b="1" dirty="0" err="1"/>
              <a:t>NaCl</a:t>
            </a:r>
            <a:r>
              <a:rPr lang="bn-IN" sz="4800" b="1" dirty="0" smtClean="0"/>
              <a:t> </a:t>
            </a:r>
            <a:r>
              <a:rPr lang="bn-IN" sz="5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–এর </a:t>
            </a:r>
          </a:p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গলনাংক বেশি।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2202287"/>
            <a:ext cx="9414456" cy="44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191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NikoshBAN</vt:lpstr>
      <vt:lpstr>SutonnyMJ</vt:lpstr>
      <vt:lpstr>SutonnyOMJ</vt:lpstr>
      <vt:lpstr>Symbol</vt:lpstr>
      <vt:lpstr>Tahoma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43</cp:revision>
  <dcterms:created xsi:type="dcterms:W3CDTF">2020-10-11T11:03:53Z</dcterms:created>
  <dcterms:modified xsi:type="dcterms:W3CDTF">2021-05-08T09:52:09Z</dcterms:modified>
</cp:coreProperties>
</file>