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57" r:id="rId4"/>
    <p:sldId id="296" r:id="rId5"/>
    <p:sldId id="297" r:id="rId6"/>
    <p:sldId id="298" r:id="rId7"/>
    <p:sldId id="29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2" d="100"/>
          <a:sy n="102" d="100"/>
        </p:scale>
        <p:origin x="12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naid Bin Nazim" userId="233d7577755c54d1" providerId="LiveId" clId="{A1D01B95-7ABF-4AD9-B530-75B4790C42B3}"/>
    <pc:docChg chg="undo custSel addSld modSld sldOrd">
      <pc:chgData name="Zunaid Bin Nazim" userId="233d7577755c54d1" providerId="LiveId" clId="{A1D01B95-7ABF-4AD9-B530-75B4790C42B3}" dt="2021-05-03T14:40:13.766" v="2154" actId="207"/>
      <pc:docMkLst>
        <pc:docMk/>
      </pc:docMkLst>
      <pc:sldChg chg="modSp mod">
        <pc:chgData name="Zunaid Bin Nazim" userId="233d7577755c54d1" providerId="LiveId" clId="{A1D01B95-7ABF-4AD9-B530-75B4790C42B3}" dt="2021-05-01T14:03:16.515" v="62" actId="207"/>
        <pc:sldMkLst>
          <pc:docMk/>
          <pc:sldMk cId="1443849102" sldId="256"/>
        </pc:sldMkLst>
        <pc:spChg chg="mod">
          <ac:chgData name="Zunaid Bin Nazim" userId="233d7577755c54d1" providerId="LiveId" clId="{A1D01B95-7ABF-4AD9-B530-75B4790C42B3}" dt="2021-05-01T14:03:16.515" v="62" actId="207"/>
          <ac:spMkLst>
            <pc:docMk/>
            <pc:sldMk cId="1443849102" sldId="256"/>
            <ac:spMk id="6" creationId="{F70F6FE7-F0B9-472A-9D35-E12CA9AC98C1}"/>
          </ac:spMkLst>
        </pc:spChg>
      </pc:sldChg>
      <pc:sldChg chg="addSp delSp modSp mod">
        <pc:chgData name="Zunaid Bin Nazim" userId="233d7577755c54d1" providerId="LiveId" clId="{A1D01B95-7ABF-4AD9-B530-75B4790C42B3}" dt="2021-05-02T14:25:36.906" v="328" actId="207"/>
        <pc:sldMkLst>
          <pc:docMk/>
          <pc:sldMk cId="4258329016" sldId="257"/>
        </pc:sldMkLst>
        <pc:spChg chg="add del mod">
          <ac:chgData name="Zunaid Bin Nazim" userId="233d7577755c54d1" providerId="LiveId" clId="{A1D01B95-7ABF-4AD9-B530-75B4790C42B3}" dt="2021-05-02T14:16:35.996" v="87" actId="207"/>
          <ac:spMkLst>
            <pc:docMk/>
            <pc:sldMk cId="4258329016" sldId="257"/>
            <ac:spMk id="2" creationId="{DAFBCD08-BC12-4EE0-99CF-DB6662D47CE3}"/>
          </ac:spMkLst>
        </pc:spChg>
        <pc:spChg chg="mod">
          <ac:chgData name="Zunaid Bin Nazim" userId="233d7577755c54d1" providerId="LiveId" clId="{A1D01B95-7ABF-4AD9-B530-75B4790C42B3}" dt="2021-05-02T14:25:36.906" v="328" actId="207"/>
          <ac:spMkLst>
            <pc:docMk/>
            <pc:sldMk cId="4258329016" sldId="257"/>
            <ac:spMk id="3" creationId="{7102F187-3EC6-4748-83C5-46AD94B420AE}"/>
          </ac:spMkLst>
        </pc:spChg>
        <pc:spChg chg="add del mod">
          <ac:chgData name="Zunaid Bin Nazim" userId="233d7577755c54d1" providerId="LiveId" clId="{A1D01B95-7ABF-4AD9-B530-75B4790C42B3}" dt="2021-05-02T14:16:03.509" v="86" actId="478"/>
          <ac:spMkLst>
            <pc:docMk/>
            <pc:sldMk cId="4258329016" sldId="257"/>
            <ac:spMk id="5" creationId="{0FE80062-F18E-4273-8D6A-1AC4CAB9DFF9}"/>
          </ac:spMkLst>
        </pc:spChg>
      </pc:sldChg>
      <pc:sldChg chg="add ord setBg">
        <pc:chgData name="Zunaid Bin Nazim" userId="233d7577755c54d1" providerId="LiveId" clId="{A1D01B95-7ABF-4AD9-B530-75B4790C42B3}" dt="2021-04-18T09:21:44.907" v="2"/>
        <pc:sldMkLst>
          <pc:docMk/>
          <pc:sldMk cId="2049548788" sldId="295"/>
        </pc:sldMkLst>
      </pc:sldChg>
      <pc:sldChg chg="addSp delSp modSp new mod">
        <pc:chgData name="Zunaid Bin Nazim" userId="233d7577755c54d1" providerId="LiveId" clId="{A1D01B95-7ABF-4AD9-B530-75B4790C42B3}" dt="2021-05-03T14:03:44.443" v="1429" actId="207"/>
        <pc:sldMkLst>
          <pc:docMk/>
          <pc:sldMk cId="217024999" sldId="296"/>
        </pc:sldMkLst>
        <pc:spChg chg="del mod">
          <ac:chgData name="Zunaid Bin Nazim" userId="233d7577755c54d1" providerId="LiveId" clId="{A1D01B95-7ABF-4AD9-B530-75B4790C42B3}" dt="2021-05-02T14:28:39.450" v="369" actId="478"/>
          <ac:spMkLst>
            <pc:docMk/>
            <pc:sldMk cId="217024999" sldId="296"/>
            <ac:spMk id="2" creationId="{7C23EE68-6122-40AC-AB0E-51CF34FFBFCA}"/>
          </ac:spMkLst>
        </pc:spChg>
        <pc:spChg chg="mod">
          <ac:chgData name="Zunaid Bin Nazim" userId="233d7577755c54d1" providerId="LiveId" clId="{A1D01B95-7ABF-4AD9-B530-75B4790C42B3}" dt="2021-05-02T14:30:14.816" v="382" actId="20577"/>
          <ac:spMkLst>
            <pc:docMk/>
            <pc:sldMk cId="217024999" sldId="296"/>
            <ac:spMk id="3" creationId="{369AC98F-67E1-4A63-ACD4-6E39CB47E13D}"/>
          </ac:spMkLst>
        </pc:spChg>
        <pc:spChg chg="add mod">
          <ac:chgData name="Zunaid Bin Nazim" userId="233d7577755c54d1" providerId="LiveId" clId="{A1D01B95-7ABF-4AD9-B530-75B4790C42B3}" dt="2021-05-02T14:46:29.650" v="656" actId="207"/>
          <ac:spMkLst>
            <pc:docMk/>
            <pc:sldMk cId="217024999" sldId="296"/>
            <ac:spMk id="4" creationId="{086DDEF4-5290-484D-8A0A-F8B740DA436C}"/>
          </ac:spMkLst>
        </pc:spChg>
        <pc:spChg chg="add mod">
          <ac:chgData name="Zunaid Bin Nazim" userId="233d7577755c54d1" providerId="LiveId" clId="{A1D01B95-7ABF-4AD9-B530-75B4790C42B3}" dt="2021-05-03T14:01:55.931" v="1426" actId="14100"/>
          <ac:spMkLst>
            <pc:docMk/>
            <pc:sldMk cId="217024999" sldId="296"/>
            <ac:spMk id="5" creationId="{11E6637B-0C0B-45BA-8D4C-25506FE60E8F}"/>
          </ac:spMkLst>
        </pc:spChg>
        <pc:spChg chg="add mod">
          <ac:chgData name="Zunaid Bin Nazim" userId="233d7577755c54d1" providerId="LiveId" clId="{A1D01B95-7ABF-4AD9-B530-75B4790C42B3}" dt="2021-05-03T14:03:44.443" v="1429" actId="207"/>
          <ac:spMkLst>
            <pc:docMk/>
            <pc:sldMk cId="217024999" sldId="296"/>
            <ac:spMk id="6" creationId="{302AA25B-52EA-4AEC-9265-01E0A048212A}"/>
          </ac:spMkLst>
        </pc:spChg>
      </pc:sldChg>
      <pc:sldChg chg="addSp delSp modSp new mod">
        <pc:chgData name="Zunaid Bin Nazim" userId="233d7577755c54d1" providerId="LiveId" clId="{A1D01B95-7ABF-4AD9-B530-75B4790C42B3}" dt="2021-05-03T14:26:10.061" v="1978" actId="207"/>
        <pc:sldMkLst>
          <pc:docMk/>
          <pc:sldMk cId="1547322205" sldId="297"/>
        </pc:sldMkLst>
        <pc:spChg chg="del mod">
          <ac:chgData name="Zunaid Bin Nazim" userId="233d7577755c54d1" providerId="LiveId" clId="{A1D01B95-7ABF-4AD9-B530-75B4790C42B3}" dt="2021-05-03T14:04:23.975" v="1432" actId="478"/>
          <ac:spMkLst>
            <pc:docMk/>
            <pc:sldMk cId="1547322205" sldId="297"/>
            <ac:spMk id="2" creationId="{5747AE2A-877F-4E03-B7FB-0E402A02256B}"/>
          </ac:spMkLst>
        </pc:spChg>
        <pc:spChg chg="del mod">
          <ac:chgData name="Zunaid Bin Nazim" userId="233d7577755c54d1" providerId="LiveId" clId="{A1D01B95-7ABF-4AD9-B530-75B4790C42B3}" dt="2021-05-03T14:04:45.412" v="1435" actId="478"/>
          <ac:spMkLst>
            <pc:docMk/>
            <pc:sldMk cId="1547322205" sldId="297"/>
            <ac:spMk id="3" creationId="{B12191F9-CEEC-4AA0-910C-52A048A1246B}"/>
          </ac:spMkLst>
        </pc:spChg>
        <pc:spChg chg="add mod">
          <ac:chgData name="Zunaid Bin Nazim" userId="233d7577755c54d1" providerId="LiveId" clId="{A1D01B95-7ABF-4AD9-B530-75B4790C42B3}" dt="2021-05-03T14:25:50.804" v="1976" actId="207"/>
          <ac:spMkLst>
            <pc:docMk/>
            <pc:sldMk cId="1547322205" sldId="297"/>
            <ac:spMk id="4" creationId="{C4C6AEBA-4560-4B4C-86D6-34802D08DAA2}"/>
          </ac:spMkLst>
        </pc:spChg>
        <pc:spChg chg="add mod">
          <ac:chgData name="Zunaid Bin Nazim" userId="233d7577755c54d1" providerId="LiveId" clId="{A1D01B95-7ABF-4AD9-B530-75B4790C42B3}" dt="2021-05-03T14:26:00.074" v="1977" actId="207"/>
          <ac:spMkLst>
            <pc:docMk/>
            <pc:sldMk cId="1547322205" sldId="297"/>
            <ac:spMk id="5" creationId="{44C6F0F2-CB7A-42FB-9A74-E7F3D4EA9959}"/>
          </ac:spMkLst>
        </pc:spChg>
        <pc:spChg chg="add mod">
          <ac:chgData name="Zunaid Bin Nazim" userId="233d7577755c54d1" providerId="LiveId" clId="{A1D01B95-7ABF-4AD9-B530-75B4790C42B3}" dt="2021-05-03T14:26:10.061" v="1978" actId="207"/>
          <ac:spMkLst>
            <pc:docMk/>
            <pc:sldMk cId="1547322205" sldId="297"/>
            <ac:spMk id="6" creationId="{C88ACC17-EC5F-41CF-8385-346156531423}"/>
          </ac:spMkLst>
        </pc:spChg>
      </pc:sldChg>
      <pc:sldChg chg="addSp delSp modSp new mod">
        <pc:chgData name="Zunaid Bin Nazim" userId="233d7577755c54d1" providerId="LiveId" clId="{A1D01B95-7ABF-4AD9-B530-75B4790C42B3}" dt="2021-05-03T14:33:31.665" v="2115" actId="207"/>
        <pc:sldMkLst>
          <pc:docMk/>
          <pc:sldMk cId="1262576725" sldId="298"/>
        </pc:sldMkLst>
        <pc:spChg chg="del mod">
          <ac:chgData name="Zunaid Bin Nazim" userId="233d7577755c54d1" providerId="LiveId" clId="{A1D01B95-7ABF-4AD9-B530-75B4790C42B3}" dt="2021-05-03T14:27:26.818" v="1981" actId="478"/>
          <ac:spMkLst>
            <pc:docMk/>
            <pc:sldMk cId="1262576725" sldId="298"/>
            <ac:spMk id="2" creationId="{4FFDB77B-389A-46AF-8560-B8628806DBDF}"/>
          </ac:spMkLst>
        </pc:spChg>
        <pc:spChg chg="del mod">
          <ac:chgData name="Zunaid Bin Nazim" userId="233d7577755c54d1" providerId="LiveId" clId="{A1D01B95-7ABF-4AD9-B530-75B4790C42B3}" dt="2021-05-03T14:28:46.883" v="2012" actId="478"/>
          <ac:spMkLst>
            <pc:docMk/>
            <pc:sldMk cId="1262576725" sldId="298"/>
            <ac:spMk id="3" creationId="{F970498E-4CFD-4874-8FF9-7C282696FE5A}"/>
          </ac:spMkLst>
        </pc:spChg>
        <pc:spChg chg="add mod">
          <ac:chgData name="Zunaid Bin Nazim" userId="233d7577755c54d1" providerId="LiveId" clId="{A1D01B95-7ABF-4AD9-B530-75B4790C42B3}" dt="2021-05-03T14:33:23.502" v="2114" actId="207"/>
          <ac:spMkLst>
            <pc:docMk/>
            <pc:sldMk cId="1262576725" sldId="298"/>
            <ac:spMk id="4" creationId="{988A34EA-89B1-423C-A395-61FC5EEBCD20}"/>
          </ac:spMkLst>
        </pc:spChg>
        <pc:spChg chg="add mod">
          <ac:chgData name="Zunaid Bin Nazim" userId="233d7577755c54d1" providerId="LiveId" clId="{A1D01B95-7ABF-4AD9-B530-75B4790C42B3}" dt="2021-05-03T14:33:31.665" v="2115" actId="207"/>
          <ac:spMkLst>
            <pc:docMk/>
            <pc:sldMk cId="1262576725" sldId="298"/>
            <ac:spMk id="5" creationId="{7A01F1FA-0973-4842-BB87-73C811D833DC}"/>
          </ac:spMkLst>
        </pc:spChg>
      </pc:sldChg>
      <pc:sldChg chg="addSp delSp modSp new mod">
        <pc:chgData name="Zunaid Bin Nazim" userId="233d7577755c54d1" providerId="LiveId" clId="{A1D01B95-7ABF-4AD9-B530-75B4790C42B3}" dt="2021-05-03T14:40:13.766" v="2154" actId="207"/>
        <pc:sldMkLst>
          <pc:docMk/>
          <pc:sldMk cId="2857509378" sldId="299"/>
        </pc:sldMkLst>
        <pc:spChg chg="del">
          <ac:chgData name="Zunaid Bin Nazim" userId="233d7577755c54d1" providerId="LiveId" clId="{A1D01B95-7ABF-4AD9-B530-75B4790C42B3}" dt="2021-05-03T14:33:59.682" v="2117" actId="478"/>
          <ac:spMkLst>
            <pc:docMk/>
            <pc:sldMk cId="2857509378" sldId="299"/>
            <ac:spMk id="2" creationId="{CC67AA8A-1046-49C7-B257-662D849BD1FC}"/>
          </ac:spMkLst>
        </pc:spChg>
        <pc:spChg chg="del">
          <ac:chgData name="Zunaid Bin Nazim" userId="233d7577755c54d1" providerId="LiveId" clId="{A1D01B95-7ABF-4AD9-B530-75B4790C42B3}" dt="2021-05-03T14:34:04.881" v="2118" actId="478"/>
          <ac:spMkLst>
            <pc:docMk/>
            <pc:sldMk cId="2857509378" sldId="299"/>
            <ac:spMk id="3" creationId="{C5FF3589-14CC-4088-836E-443F565A55F7}"/>
          </ac:spMkLst>
        </pc:spChg>
        <pc:spChg chg="add mod">
          <ac:chgData name="Zunaid Bin Nazim" userId="233d7577755c54d1" providerId="LiveId" clId="{A1D01B95-7ABF-4AD9-B530-75B4790C42B3}" dt="2021-05-03T14:35:26.752" v="2123" actId="14100"/>
          <ac:spMkLst>
            <pc:docMk/>
            <pc:sldMk cId="2857509378" sldId="299"/>
            <ac:spMk id="4" creationId="{A68E7D1D-939F-4CB6-B690-13C4ADF2AA98}"/>
          </ac:spMkLst>
        </pc:spChg>
        <pc:spChg chg="add mod">
          <ac:chgData name="Zunaid Bin Nazim" userId="233d7577755c54d1" providerId="LiveId" clId="{A1D01B95-7ABF-4AD9-B530-75B4790C42B3}" dt="2021-05-03T14:38:44.104" v="2130" actId="14100"/>
          <ac:spMkLst>
            <pc:docMk/>
            <pc:sldMk cId="2857509378" sldId="299"/>
            <ac:spMk id="7" creationId="{18FFB9B0-74FA-4A33-9AF1-F29049B7607F}"/>
          </ac:spMkLst>
        </pc:spChg>
        <pc:spChg chg="add mod">
          <ac:chgData name="Zunaid Bin Nazim" userId="233d7577755c54d1" providerId="LiveId" clId="{A1D01B95-7ABF-4AD9-B530-75B4790C42B3}" dt="2021-05-03T14:40:13.766" v="2154" actId="207"/>
          <ac:spMkLst>
            <pc:docMk/>
            <pc:sldMk cId="2857509378" sldId="299"/>
            <ac:spMk id="8" creationId="{03A7878D-F1CF-474F-BAAC-784296EB8F19}"/>
          </ac:spMkLst>
        </pc:spChg>
        <pc:picChg chg="add mod">
          <ac:chgData name="Zunaid Bin Nazim" userId="233d7577755c54d1" providerId="LiveId" clId="{A1D01B95-7ABF-4AD9-B530-75B4790C42B3}" dt="2021-05-03T14:38:44.104" v="2130" actId="14100"/>
          <ac:picMkLst>
            <pc:docMk/>
            <pc:sldMk cId="2857509378" sldId="299"/>
            <ac:picMk id="6" creationId="{48814532-37B5-4FD2-A508-C4F3ED30C0F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BAF6C-21DB-4B5B-BA80-5407B0472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87CA29-1A70-4689-A769-177ED7D5DB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807049-1E5B-4327-A0F8-7051BC030AA5}"/>
              </a:ext>
            </a:extLst>
          </p:cNvPr>
          <p:cNvSpPr>
            <a:spLocks noGrp="1"/>
          </p:cNvSpPr>
          <p:nvPr>
            <p:ph type="dt" sz="half" idx="10"/>
          </p:nvPr>
        </p:nvSpPr>
        <p:spPr/>
        <p:txBody>
          <a:bodyPr/>
          <a:lstStyle/>
          <a:p>
            <a:fld id="{D13CA254-A7C5-41B5-B252-8C255ED3A2DE}" type="datetimeFigureOut">
              <a:rPr lang="en-US" smtClean="0"/>
              <a:t>5/3/2021</a:t>
            </a:fld>
            <a:endParaRPr lang="en-US"/>
          </a:p>
        </p:txBody>
      </p:sp>
      <p:sp>
        <p:nvSpPr>
          <p:cNvPr id="5" name="Footer Placeholder 4">
            <a:extLst>
              <a:ext uri="{FF2B5EF4-FFF2-40B4-BE49-F238E27FC236}">
                <a16:creationId xmlns:a16="http://schemas.microsoft.com/office/drawing/2014/main" id="{58BC72BE-CF4B-48BF-97AD-769B0F93C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5E3425-AD20-41EF-9E20-65B8A6B49392}"/>
              </a:ext>
            </a:extLst>
          </p:cNvPr>
          <p:cNvSpPr>
            <a:spLocks noGrp="1"/>
          </p:cNvSpPr>
          <p:nvPr>
            <p:ph type="sldNum" sz="quarter" idx="12"/>
          </p:nvPr>
        </p:nvSpPr>
        <p:spPr/>
        <p:txBody>
          <a:bodyPr/>
          <a:lstStyle/>
          <a:p>
            <a:fld id="{9D4F6CB8-6E4D-49DC-BFDC-2CC278883FE4}" type="slidenum">
              <a:rPr lang="en-US" smtClean="0"/>
              <a:t>‹#›</a:t>
            </a:fld>
            <a:endParaRPr lang="en-US"/>
          </a:p>
        </p:txBody>
      </p:sp>
    </p:spTree>
    <p:extLst>
      <p:ext uri="{BB962C8B-B14F-4D97-AF65-F5344CB8AC3E}">
        <p14:creationId xmlns:p14="http://schemas.microsoft.com/office/powerpoint/2010/main" val="302643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51248-0F41-4588-9936-93FA9813BD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086103-AF09-49A4-B5FF-F7EE730B2E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C6FA6-239F-4840-83D6-1CE9435AD38F}"/>
              </a:ext>
            </a:extLst>
          </p:cNvPr>
          <p:cNvSpPr>
            <a:spLocks noGrp="1"/>
          </p:cNvSpPr>
          <p:nvPr>
            <p:ph type="dt" sz="half" idx="10"/>
          </p:nvPr>
        </p:nvSpPr>
        <p:spPr/>
        <p:txBody>
          <a:bodyPr/>
          <a:lstStyle/>
          <a:p>
            <a:fld id="{D13CA254-A7C5-41B5-B252-8C255ED3A2DE}" type="datetimeFigureOut">
              <a:rPr lang="en-US" smtClean="0"/>
              <a:t>5/3/2021</a:t>
            </a:fld>
            <a:endParaRPr lang="en-US"/>
          </a:p>
        </p:txBody>
      </p:sp>
      <p:sp>
        <p:nvSpPr>
          <p:cNvPr id="5" name="Footer Placeholder 4">
            <a:extLst>
              <a:ext uri="{FF2B5EF4-FFF2-40B4-BE49-F238E27FC236}">
                <a16:creationId xmlns:a16="http://schemas.microsoft.com/office/drawing/2014/main" id="{3530EED3-8309-4226-8B31-9ABBF78E3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184AE-FCD3-4DC7-A4B0-DB5C420BB235}"/>
              </a:ext>
            </a:extLst>
          </p:cNvPr>
          <p:cNvSpPr>
            <a:spLocks noGrp="1"/>
          </p:cNvSpPr>
          <p:nvPr>
            <p:ph type="sldNum" sz="quarter" idx="12"/>
          </p:nvPr>
        </p:nvSpPr>
        <p:spPr/>
        <p:txBody>
          <a:bodyPr/>
          <a:lstStyle/>
          <a:p>
            <a:fld id="{9D4F6CB8-6E4D-49DC-BFDC-2CC278883FE4}" type="slidenum">
              <a:rPr lang="en-US" smtClean="0"/>
              <a:t>‹#›</a:t>
            </a:fld>
            <a:endParaRPr lang="en-US"/>
          </a:p>
        </p:txBody>
      </p:sp>
    </p:spTree>
    <p:extLst>
      <p:ext uri="{BB962C8B-B14F-4D97-AF65-F5344CB8AC3E}">
        <p14:creationId xmlns:p14="http://schemas.microsoft.com/office/powerpoint/2010/main" val="249903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8921BC-2FA4-4380-B6A7-F8E765280C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A7E21E-4928-4B73-B033-0D4094D299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DB723-5141-4793-BE08-9C2E1AD4D6B8}"/>
              </a:ext>
            </a:extLst>
          </p:cNvPr>
          <p:cNvSpPr>
            <a:spLocks noGrp="1"/>
          </p:cNvSpPr>
          <p:nvPr>
            <p:ph type="dt" sz="half" idx="10"/>
          </p:nvPr>
        </p:nvSpPr>
        <p:spPr/>
        <p:txBody>
          <a:bodyPr/>
          <a:lstStyle/>
          <a:p>
            <a:fld id="{D13CA254-A7C5-41B5-B252-8C255ED3A2DE}" type="datetimeFigureOut">
              <a:rPr lang="en-US" smtClean="0"/>
              <a:t>5/3/2021</a:t>
            </a:fld>
            <a:endParaRPr lang="en-US"/>
          </a:p>
        </p:txBody>
      </p:sp>
      <p:sp>
        <p:nvSpPr>
          <p:cNvPr id="5" name="Footer Placeholder 4">
            <a:extLst>
              <a:ext uri="{FF2B5EF4-FFF2-40B4-BE49-F238E27FC236}">
                <a16:creationId xmlns:a16="http://schemas.microsoft.com/office/drawing/2014/main" id="{344D460F-F2DF-4BA0-926E-48C195DA7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0CE39-14D1-40E9-B4F3-0E691335D53D}"/>
              </a:ext>
            </a:extLst>
          </p:cNvPr>
          <p:cNvSpPr>
            <a:spLocks noGrp="1"/>
          </p:cNvSpPr>
          <p:nvPr>
            <p:ph type="sldNum" sz="quarter" idx="12"/>
          </p:nvPr>
        </p:nvSpPr>
        <p:spPr/>
        <p:txBody>
          <a:bodyPr/>
          <a:lstStyle/>
          <a:p>
            <a:fld id="{9D4F6CB8-6E4D-49DC-BFDC-2CC278883FE4}" type="slidenum">
              <a:rPr lang="en-US" smtClean="0"/>
              <a:t>‹#›</a:t>
            </a:fld>
            <a:endParaRPr lang="en-US"/>
          </a:p>
        </p:txBody>
      </p:sp>
    </p:spTree>
    <p:extLst>
      <p:ext uri="{BB962C8B-B14F-4D97-AF65-F5344CB8AC3E}">
        <p14:creationId xmlns:p14="http://schemas.microsoft.com/office/powerpoint/2010/main" val="221338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B8E4-9DFD-4C7A-A284-CF9F2FE451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159CA1-F57C-4DC5-B563-2F1C583359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7A3DD-4541-4D7C-8E21-1122C72C04C8}"/>
              </a:ext>
            </a:extLst>
          </p:cNvPr>
          <p:cNvSpPr>
            <a:spLocks noGrp="1"/>
          </p:cNvSpPr>
          <p:nvPr>
            <p:ph type="dt" sz="half" idx="10"/>
          </p:nvPr>
        </p:nvSpPr>
        <p:spPr/>
        <p:txBody>
          <a:bodyPr/>
          <a:lstStyle/>
          <a:p>
            <a:fld id="{D13CA254-A7C5-41B5-B252-8C255ED3A2DE}" type="datetimeFigureOut">
              <a:rPr lang="en-US" smtClean="0"/>
              <a:t>5/3/2021</a:t>
            </a:fld>
            <a:endParaRPr lang="en-US"/>
          </a:p>
        </p:txBody>
      </p:sp>
      <p:sp>
        <p:nvSpPr>
          <p:cNvPr id="5" name="Footer Placeholder 4">
            <a:extLst>
              <a:ext uri="{FF2B5EF4-FFF2-40B4-BE49-F238E27FC236}">
                <a16:creationId xmlns:a16="http://schemas.microsoft.com/office/drawing/2014/main" id="{213C06E5-22D6-4E78-A376-803B5E976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4B390-ED0E-4184-ABBA-AA2D5FD64412}"/>
              </a:ext>
            </a:extLst>
          </p:cNvPr>
          <p:cNvSpPr>
            <a:spLocks noGrp="1"/>
          </p:cNvSpPr>
          <p:nvPr>
            <p:ph type="sldNum" sz="quarter" idx="12"/>
          </p:nvPr>
        </p:nvSpPr>
        <p:spPr/>
        <p:txBody>
          <a:bodyPr/>
          <a:lstStyle/>
          <a:p>
            <a:fld id="{9D4F6CB8-6E4D-49DC-BFDC-2CC278883FE4}" type="slidenum">
              <a:rPr lang="en-US" smtClean="0"/>
              <a:t>‹#›</a:t>
            </a:fld>
            <a:endParaRPr lang="en-US"/>
          </a:p>
        </p:txBody>
      </p:sp>
    </p:spTree>
    <p:extLst>
      <p:ext uri="{BB962C8B-B14F-4D97-AF65-F5344CB8AC3E}">
        <p14:creationId xmlns:p14="http://schemas.microsoft.com/office/powerpoint/2010/main" val="306199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D73C-7CB5-4A0B-9F7B-B01DAB9D78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DF484E-E84A-4A4F-98F5-E76CA2F298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B03628-59A2-4E0A-8DBE-7472DB1C97E1}"/>
              </a:ext>
            </a:extLst>
          </p:cNvPr>
          <p:cNvSpPr>
            <a:spLocks noGrp="1"/>
          </p:cNvSpPr>
          <p:nvPr>
            <p:ph type="dt" sz="half" idx="10"/>
          </p:nvPr>
        </p:nvSpPr>
        <p:spPr/>
        <p:txBody>
          <a:bodyPr/>
          <a:lstStyle/>
          <a:p>
            <a:fld id="{D13CA254-A7C5-41B5-B252-8C255ED3A2DE}" type="datetimeFigureOut">
              <a:rPr lang="en-US" smtClean="0"/>
              <a:t>5/3/2021</a:t>
            </a:fld>
            <a:endParaRPr lang="en-US"/>
          </a:p>
        </p:txBody>
      </p:sp>
      <p:sp>
        <p:nvSpPr>
          <p:cNvPr id="5" name="Footer Placeholder 4">
            <a:extLst>
              <a:ext uri="{FF2B5EF4-FFF2-40B4-BE49-F238E27FC236}">
                <a16:creationId xmlns:a16="http://schemas.microsoft.com/office/drawing/2014/main" id="{407735F0-FBDC-46E9-82A6-9ECDBDE34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9D4F3-8508-415B-BD3D-C2816AA5044F}"/>
              </a:ext>
            </a:extLst>
          </p:cNvPr>
          <p:cNvSpPr>
            <a:spLocks noGrp="1"/>
          </p:cNvSpPr>
          <p:nvPr>
            <p:ph type="sldNum" sz="quarter" idx="12"/>
          </p:nvPr>
        </p:nvSpPr>
        <p:spPr/>
        <p:txBody>
          <a:bodyPr/>
          <a:lstStyle/>
          <a:p>
            <a:fld id="{9D4F6CB8-6E4D-49DC-BFDC-2CC278883FE4}" type="slidenum">
              <a:rPr lang="en-US" smtClean="0"/>
              <a:t>‹#›</a:t>
            </a:fld>
            <a:endParaRPr lang="en-US"/>
          </a:p>
        </p:txBody>
      </p:sp>
    </p:spTree>
    <p:extLst>
      <p:ext uri="{BB962C8B-B14F-4D97-AF65-F5344CB8AC3E}">
        <p14:creationId xmlns:p14="http://schemas.microsoft.com/office/powerpoint/2010/main" val="1460343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4D08F-3C19-401E-AC26-A1FBD92301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06FA7-DD49-4EE1-9F19-EB2A2C0BD5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E35167-697C-4D96-B678-0540F2AFAD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C68981-384B-468C-821E-628CEDF90D01}"/>
              </a:ext>
            </a:extLst>
          </p:cNvPr>
          <p:cNvSpPr>
            <a:spLocks noGrp="1"/>
          </p:cNvSpPr>
          <p:nvPr>
            <p:ph type="dt" sz="half" idx="10"/>
          </p:nvPr>
        </p:nvSpPr>
        <p:spPr/>
        <p:txBody>
          <a:bodyPr/>
          <a:lstStyle/>
          <a:p>
            <a:fld id="{D13CA254-A7C5-41B5-B252-8C255ED3A2DE}" type="datetimeFigureOut">
              <a:rPr lang="en-US" smtClean="0"/>
              <a:t>5/3/2021</a:t>
            </a:fld>
            <a:endParaRPr lang="en-US"/>
          </a:p>
        </p:txBody>
      </p:sp>
      <p:sp>
        <p:nvSpPr>
          <p:cNvPr id="6" name="Footer Placeholder 5">
            <a:extLst>
              <a:ext uri="{FF2B5EF4-FFF2-40B4-BE49-F238E27FC236}">
                <a16:creationId xmlns:a16="http://schemas.microsoft.com/office/drawing/2014/main" id="{BAAA1946-AF23-44EA-B666-B72BA5865C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6518BC-59A6-4BAE-8E7E-346B2872478F}"/>
              </a:ext>
            </a:extLst>
          </p:cNvPr>
          <p:cNvSpPr>
            <a:spLocks noGrp="1"/>
          </p:cNvSpPr>
          <p:nvPr>
            <p:ph type="sldNum" sz="quarter" idx="12"/>
          </p:nvPr>
        </p:nvSpPr>
        <p:spPr/>
        <p:txBody>
          <a:bodyPr/>
          <a:lstStyle/>
          <a:p>
            <a:fld id="{9D4F6CB8-6E4D-49DC-BFDC-2CC278883FE4}" type="slidenum">
              <a:rPr lang="en-US" smtClean="0"/>
              <a:t>‹#›</a:t>
            </a:fld>
            <a:endParaRPr lang="en-US"/>
          </a:p>
        </p:txBody>
      </p:sp>
    </p:spTree>
    <p:extLst>
      <p:ext uri="{BB962C8B-B14F-4D97-AF65-F5344CB8AC3E}">
        <p14:creationId xmlns:p14="http://schemas.microsoft.com/office/powerpoint/2010/main" val="409361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F8ED-2D38-4F4B-8990-25D6E5E60B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593355-218D-4AE3-A43F-D4D706DBE6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9BE781-F03C-4B1A-AD68-CF2C1197C7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51E617-E3BF-4ADB-8F44-C67EA269F4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01576F-E8CF-483E-9747-FE31D646E1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EA0074-9820-4885-A7E8-DCB8E35B5C8F}"/>
              </a:ext>
            </a:extLst>
          </p:cNvPr>
          <p:cNvSpPr>
            <a:spLocks noGrp="1"/>
          </p:cNvSpPr>
          <p:nvPr>
            <p:ph type="dt" sz="half" idx="10"/>
          </p:nvPr>
        </p:nvSpPr>
        <p:spPr/>
        <p:txBody>
          <a:bodyPr/>
          <a:lstStyle/>
          <a:p>
            <a:fld id="{D13CA254-A7C5-41B5-B252-8C255ED3A2DE}" type="datetimeFigureOut">
              <a:rPr lang="en-US" smtClean="0"/>
              <a:t>5/3/2021</a:t>
            </a:fld>
            <a:endParaRPr lang="en-US"/>
          </a:p>
        </p:txBody>
      </p:sp>
      <p:sp>
        <p:nvSpPr>
          <p:cNvPr id="8" name="Footer Placeholder 7">
            <a:extLst>
              <a:ext uri="{FF2B5EF4-FFF2-40B4-BE49-F238E27FC236}">
                <a16:creationId xmlns:a16="http://schemas.microsoft.com/office/drawing/2014/main" id="{DBA7974F-1032-43F3-A436-9717438A1D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D620D5-7464-4CF4-91F6-83C289EC8EF5}"/>
              </a:ext>
            </a:extLst>
          </p:cNvPr>
          <p:cNvSpPr>
            <a:spLocks noGrp="1"/>
          </p:cNvSpPr>
          <p:nvPr>
            <p:ph type="sldNum" sz="quarter" idx="12"/>
          </p:nvPr>
        </p:nvSpPr>
        <p:spPr/>
        <p:txBody>
          <a:bodyPr/>
          <a:lstStyle/>
          <a:p>
            <a:fld id="{9D4F6CB8-6E4D-49DC-BFDC-2CC278883FE4}" type="slidenum">
              <a:rPr lang="en-US" smtClean="0"/>
              <a:t>‹#›</a:t>
            </a:fld>
            <a:endParaRPr lang="en-US"/>
          </a:p>
        </p:txBody>
      </p:sp>
    </p:spTree>
    <p:extLst>
      <p:ext uri="{BB962C8B-B14F-4D97-AF65-F5344CB8AC3E}">
        <p14:creationId xmlns:p14="http://schemas.microsoft.com/office/powerpoint/2010/main" val="3854641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D403-3D48-4BEC-B802-4AAED477AC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26E99B-8A5A-4EB2-AC3A-A59F011C801B}"/>
              </a:ext>
            </a:extLst>
          </p:cNvPr>
          <p:cNvSpPr>
            <a:spLocks noGrp="1"/>
          </p:cNvSpPr>
          <p:nvPr>
            <p:ph type="dt" sz="half" idx="10"/>
          </p:nvPr>
        </p:nvSpPr>
        <p:spPr/>
        <p:txBody>
          <a:bodyPr/>
          <a:lstStyle/>
          <a:p>
            <a:fld id="{D13CA254-A7C5-41B5-B252-8C255ED3A2DE}" type="datetimeFigureOut">
              <a:rPr lang="en-US" smtClean="0"/>
              <a:t>5/3/2021</a:t>
            </a:fld>
            <a:endParaRPr lang="en-US"/>
          </a:p>
        </p:txBody>
      </p:sp>
      <p:sp>
        <p:nvSpPr>
          <p:cNvPr id="4" name="Footer Placeholder 3">
            <a:extLst>
              <a:ext uri="{FF2B5EF4-FFF2-40B4-BE49-F238E27FC236}">
                <a16:creationId xmlns:a16="http://schemas.microsoft.com/office/drawing/2014/main" id="{71714234-67DE-409C-8D14-2AD4868CD5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A64947-57B9-41C4-B9CB-D570037D7269}"/>
              </a:ext>
            </a:extLst>
          </p:cNvPr>
          <p:cNvSpPr>
            <a:spLocks noGrp="1"/>
          </p:cNvSpPr>
          <p:nvPr>
            <p:ph type="sldNum" sz="quarter" idx="12"/>
          </p:nvPr>
        </p:nvSpPr>
        <p:spPr/>
        <p:txBody>
          <a:bodyPr/>
          <a:lstStyle/>
          <a:p>
            <a:fld id="{9D4F6CB8-6E4D-49DC-BFDC-2CC278883FE4}" type="slidenum">
              <a:rPr lang="en-US" smtClean="0"/>
              <a:t>‹#›</a:t>
            </a:fld>
            <a:endParaRPr lang="en-US"/>
          </a:p>
        </p:txBody>
      </p:sp>
    </p:spTree>
    <p:extLst>
      <p:ext uri="{BB962C8B-B14F-4D97-AF65-F5344CB8AC3E}">
        <p14:creationId xmlns:p14="http://schemas.microsoft.com/office/powerpoint/2010/main" val="419254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71E179-2E8F-4625-8ED2-70D0ECDBCFE9}"/>
              </a:ext>
            </a:extLst>
          </p:cNvPr>
          <p:cNvSpPr>
            <a:spLocks noGrp="1"/>
          </p:cNvSpPr>
          <p:nvPr>
            <p:ph type="dt" sz="half" idx="10"/>
          </p:nvPr>
        </p:nvSpPr>
        <p:spPr/>
        <p:txBody>
          <a:bodyPr/>
          <a:lstStyle/>
          <a:p>
            <a:fld id="{D13CA254-A7C5-41B5-B252-8C255ED3A2DE}" type="datetimeFigureOut">
              <a:rPr lang="en-US" smtClean="0"/>
              <a:t>5/3/2021</a:t>
            </a:fld>
            <a:endParaRPr lang="en-US"/>
          </a:p>
        </p:txBody>
      </p:sp>
      <p:sp>
        <p:nvSpPr>
          <p:cNvPr id="3" name="Footer Placeholder 2">
            <a:extLst>
              <a:ext uri="{FF2B5EF4-FFF2-40B4-BE49-F238E27FC236}">
                <a16:creationId xmlns:a16="http://schemas.microsoft.com/office/drawing/2014/main" id="{B4587B95-63A1-468D-A257-6CA45DBFAE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32D8A6-898A-4EB8-B23E-9BA1FF1AD778}"/>
              </a:ext>
            </a:extLst>
          </p:cNvPr>
          <p:cNvSpPr>
            <a:spLocks noGrp="1"/>
          </p:cNvSpPr>
          <p:nvPr>
            <p:ph type="sldNum" sz="quarter" idx="12"/>
          </p:nvPr>
        </p:nvSpPr>
        <p:spPr/>
        <p:txBody>
          <a:bodyPr/>
          <a:lstStyle/>
          <a:p>
            <a:fld id="{9D4F6CB8-6E4D-49DC-BFDC-2CC278883FE4}" type="slidenum">
              <a:rPr lang="en-US" smtClean="0"/>
              <a:t>‹#›</a:t>
            </a:fld>
            <a:endParaRPr lang="en-US"/>
          </a:p>
        </p:txBody>
      </p:sp>
    </p:spTree>
    <p:extLst>
      <p:ext uri="{BB962C8B-B14F-4D97-AF65-F5344CB8AC3E}">
        <p14:creationId xmlns:p14="http://schemas.microsoft.com/office/powerpoint/2010/main" val="48952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D0F59-11AE-4140-9C67-AAC9BB8D7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B687FF-3077-4BF9-8217-0FF4D02484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5C0396-9D5E-40E5-AD4D-DE91446B4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BE2C0-7405-4472-9141-ED3F6324E88B}"/>
              </a:ext>
            </a:extLst>
          </p:cNvPr>
          <p:cNvSpPr>
            <a:spLocks noGrp="1"/>
          </p:cNvSpPr>
          <p:nvPr>
            <p:ph type="dt" sz="half" idx="10"/>
          </p:nvPr>
        </p:nvSpPr>
        <p:spPr/>
        <p:txBody>
          <a:bodyPr/>
          <a:lstStyle/>
          <a:p>
            <a:fld id="{D13CA254-A7C5-41B5-B252-8C255ED3A2DE}" type="datetimeFigureOut">
              <a:rPr lang="en-US" smtClean="0"/>
              <a:t>5/3/2021</a:t>
            </a:fld>
            <a:endParaRPr lang="en-US"/>
          </a:p>
        </p:txBody>
      </p:sp>
      <p:sp>
        <p:nvSpPr>
          <p:cNvPr id="6" name="Footer Placeholder 5">
            <a:extLst>
              <a:ext uri="{FF2B5EF4-FFF2-40B4-BE49-F238E27FC236}">
                <a16:creationId xmlns:a16="http://schemas.microsoft.com/office/drawing/2014/main" id="{0C17AF95-688B-4045-93ED-396B2BF856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DD892-D0D3-4F78-94A0-0C782647952B}"/>
              </a:ext>
            </a:extLst>
          </p:cNvPr>
          <p:cNvSpPr>
            <a:spLocks noGrp="1"/>
          </p:cNvSpPr>
          <p:nvPr>
            <p:ph type="sldNum" sz="quarter" idx="12"/>
          </p:nvPr>
        </p:nvSpPr>
        <p:spPr/>
        <p:txBody>
          <a:bodyPr/>
          <a:lstStyle/>
          <a:p>
            <a:fld id="{9D4F6CB8-6E4D-49DC-BFDC-2CC278883FE4}" type="slidenum">
              <a:rPr lang="en-US" smtClean="0"/>
              <a:t>‹#›</a:t>
            </a:fld>
            <a:endParaRPr lang="en-US"/>
          </a:p>
        </p:txBody>
      </p:sp>
    </p:spTree>
    <p:extLst>
      <p:ext uri="{BB962C8B-B14F-4D97-AF65-F5344CB8AC3E}">
        <p14:creationId xmlns:p14="http://schemas.microsoft.com/office/powerpoint/2010/main" val="296625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30690-2750-4212-BFCB-112B20DBBB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18518E-1F09-4A42-A7FF-343BDC0E46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B14992-E742-4C66-8FC8-9F70FD671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9ABD9A-3FB0-4773-9226-E52B32E57D6B}"/>
              </a:ext>
            </a:extLst>
          </p:cNvPr>
          <p:cNvSpPr>
            <a:spLocks noGrp="1"/>
          </p:cNvSpPr>
          <p:nvPr>
            <p:ph type="dt" sz="half" idx="10"/>
          </p:nvPr>
        </p:nvSpPr>
        <p:spPr/>
        <p:txBody>
          <a:bodyPr/>
          <a:lstStyle/>
          <a:p>
            <a:fld id="{D13CA254-A7C5-41B5-B252-8C255ED3A2DE}" type="datetimeFigureOut">
              <a:rPr lang="en-US" smtClean="0"/>
              <a:t>5/3/2021</a:t>
            </a:fld>
            <a:endParaRPr lang="en-US"/>
          </a:p>
        </p:txBody>
      </p:sp>
      <p:sp>
        <p:nvSpPr>
          <p:cNvPr id="6" name="Footer Placeholder 5">
            <a:extLst>
              <a:ext uri="{FF2B5EF4-FFF2-40B4-BE49-F238E27FC236}">
                <a16:creationId xmlns:a16="http://schemas.microsoft.com/office/drawing/2014/main" id="{EB916037-5FE1-4B81-A64C-96702A3A1F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95EF67-18F4-4F84-A5BA-53300F710FEC}"/>
              </a:ext>
            </a:extLst>
          </p:cNvPr>
          <p:cNvSpPr>
            <a:spLocks noGrp="1"/>
          </p:cNvSpPr>
          <p:nvPr>
            <p:ph type="sldNum" sz="quarter" idx="12"/>
          </p:nvPr>
        </p:nvSpPr>
        <p:spPr/>
        <p:txBody>
          <a:bodyPr/>
          <a:lstStyle/>
          <a:p>
            <a:fld id="{9D4F6CB8-6E4D-49DC-BFDC-2CC278883FE4}" type="slidenum">
              <a:rPr lang="en-US" smtClean="0"/>
              <a:t>‹#›</a:t>
            </a:fld>
            <a:endParaRPr lang="en-US"/>
          </a:p>
        </p:txBody>
      </p:sp>
    </p:spTree>
    <p:extLst>
      <p:ext uri="{BB962C8B-B14F-4D97-AF65-F5344CB8AC3E}">
        <p14:creationId xmlns:p14="http://schemas.microsoft.com/office/powerpoint/2010/main" val="420147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6DEE2-0036-4F66-AD40-581EA78D79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7E2621-0869-4144-9E21-C053481506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6EA1C-AE79-4359-A228-875980C441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CA254-A7C5-41B5-B252-8C255ED3A2DE}" type="datetimeFigureOut">
              <a:rPr lang="en-US" smtClean="0"/>
              <a:t>5/3/2021</a:t>
            </a:fld>
            <a:endParaRPr lang="en-US"/>
          </a:p>
        </p:txBody>
      </p:sp>
      <p:sp>
        <p:nvSpPr>
          <p:cNvPr id="5" name="Footer Placeholder 4">
            <a:extLst>
              <a:ext uri="{FF2B5EF4-FFF2-40B4-BE49-F238E27FC236}">
                <a16:creationId xmlns:a16="http://schemas.microsoft.com/office/drawing/2014/main" id="{CBA97BB6-A083-4631-B5F4-8959BB2875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5F63A1-CAEC-49B7-B126-1C0386E1F6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F6CB8-6E4D-49DC-BFDC-2CC278883FE4}" type="slidenum">
              <a:rPr lang="en-US" smtClean="0"/>
              <a:t>‹#›</a:t>
            </a:fld>
            <a:endParaRPr lang="en-US"/>
          </a:p>
        </p:txBody>
      </p:sp>
    </p:spTree>
    <p:extLst>
      <p:ext uri="{BB962C8B-B14F-4D97-AF65-F5344CB8AC3E}">
        <p14:creationId xmlns:p14="http://schemas.microsoft.com/office/powerpoint/2010/main" val="1006686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pngall.com/spring-png"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pngall.com/abstract-flower-png"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22250296@N08/40604981814"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376-B643-4490-84E7-4E13C1087EC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3A9F3D7-04DD-48DD-B270-8153AAC3514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5A0A85F-4580-461E-9267-796E378C6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17" y="-77637"/>
            <a:ext cx="12295517" cy="6775329"/>
          </a:xfrm>
          <a:prstGeom prst="rect">
            <a:avLst/>
          </a:prstGeom>
        </p:spPr>
      </p:pic>
      <p:sp>
        <p:nvSpPr>
          <p:cNvPr id="6" name="Rectangle 5">
            <a:extLst>
              <a:ext uri="{FF2B5EF4-FFF2-40B4-BE49-F238E27FC236}">
                <a16:creationId xmlns:a16="http://schemas.microsoft.com/office/drawing/2014/main" id="{F70F6FE7-F0B9-472A-9D35-E12CA9AC98C1}"/>
              </a:ext>
            </a:extLst>
          </p:cNvPr>
          <p:cNvSpPr/>
          <p:nvPr/>
        </p:nvSpPr>
        <p:spPr>
          <a:xfrm>
            <a:off x="1664898" y="1406106"/>
            <a:ext cx="8695427" cy="307963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ArhialkhanMJ" panose="00000400000000000000" pitchFamily="2" charset="0"/>
              </a:rPr>
              <a:t>আসসালামু</a:t>
            </a:r>
            <a:r>
              <a:rPr lang="en-US" sz="4400" dirty="0">
                <a:latin typeface="ArhialkhanMJ" panose="00000400000000000000" pitchFamily="2" charset="0"/>
              </a:rPr>
              <a:t> </a:t>
            </a:r>
            <a:r>
              <a:rPr lang="en-US" sz="4400" dirty="0" err="1">
                <a:latin typeface="ArhialkhanMJ" panose="00000400000000000000" pitchFamily="2" charset="0"/>
              </a:rPr>
              <a:t>আলাইকুম</a:t>
            </a:r>
            <a:endParaRPr lang="en-US" sz="4400" dirty="0">
              <a:latin typeface="ArhialkhanMJ" panose="00000400000000000000" pitchFamily="2" charset="0"/>
            </a:endParaRPr>
          </a:p>
          <a:p>
            <a:pPr algn="ctr"/>
            <a:r>
              <a:rPr lang="en-US" sz="4400" dirty="0" err="1">
                <a:latin typeface="ArhialkhanMJ" panose="00000400000000000000" pitchFamily="2" charset="0"/>
              </a:rPr>
              <a:t>অনলাইন</a:t>
            </a:r>
            <a:r>
              <a:rPr lang="en-US" sz="4400" dirty="0">
                <a:latin typeface="ArhialkhanMJ" panose="00000400000000000000" pitchFamily="2" charset="0"/>
              </a:rPr>
              <a:t> </a:t>
            </a:r>
            <a:r>
              <a:rPr lang="en-US" sz="4400" dirty="0" err="1">
                <a:latin typeface="ArhialkhanMJ" panose="00000400000000000000" pitchFamily="2" charset="0"/>
              </a:rPr>
              <a:t>ক্লাসে</a:t>
            </a:r>
            <a:r>
              <a:rPr lang="en-US" sz="4400" dirty="0">
                <a:latin typeface="ArhialkhanMJ" panose="00000400000000000000" pitchFamily="2" charset="0"/>
              </a:rPr>
              <a:t> </a:t>
            </a:r>
            <a:r>
              <a:rPr lang="en-US" sz="4400" dirty="0" err="1">
                <a:latin typeface="ArhialkhanMJ" panose="00000400000000000000" pitchFamily="2" charset="0"/>
              </a:rPr>
              <a:t>সবাইকে</a:t>
            </a:r>
            <a:r>
              <a:rPr lang="en-US" sz="4400" dirty="0">
                <a:latin typeface="ArhialkhanMJ" panose="00000400000000000000" pitchFamily="2" charset="0"/>
              </a:rPr>
              <a:t> </a:t>
            </a:r>
            <a:r>
              <a:rPr lang="en-US" sz="4400" dirty="0" err="1">
                <a:latin typeface="ArhialkhanMJ" panose="00000400000000000000" pitchFamily="2" charset="0"/>
              </a:rPr>
              <a:t>স্বাগতম</a:t>
            </a:r>
            <a:r>
              <a:rPr lang="en-US" sz="4400" dirty="0">
                <a:latin typeface="ArhialkhanMJ" panose="00000400000000000000" pitchFamily="2" charset="0"/>
              </a:rPr>
              <a:t> </a:t>
            </a:r>
          </a:p>
        </p:txBody>
      </p:sp>
    </p:spTree>
    <p:extLst>
      <p:ext uri="{BB962C8B-B14F-4D97-AF65-F5344CB8AC3E}">
        <p14:creationId xmlns:p14="http://schemas.microsoft.com/office/powerpoint/2010/main" val="144384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FEA25B-8D83-4F0A-9850-DF1E3CB01C6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5187" y="2937544"/>
            <a:ext cx="11481625" cy="3527497"/>
          </a:xfrm>
          <a:prstGeom prst="rect">
            <a:avLst/>
          </a:prstGeom>
        </p:spPr>
      </p:pic>
      <p:pic>
        <p:nvPicPr>
          <p:cNvPr id="5" name="Picture 4">
            <a:extLst>
              <a:ext uri="{FF2B5EF4-FFF2-40B4-BE49-F238E27FC236}">
                <a16:creationId xmlns:a16="http://schemas.microsoft.com/office/drawing/2014/main" id="{0BDB3311-C6A6-46E4-B3E1-B812E9C7AD6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3423658">
            <a:off x="5180029" y="802564"/>
            <a:ext cx="2022061" cy="2458379"/>
          </a:xfrm>
          <a:prstGeom prst="rect">
            <a:avLst/>
          </a:prstGeom>
        </p:spPr>
      </p:pic>
      <p:graphicFrame>
        <p:nvGraphicFramePr>
          <p:cNvPr id="6" name="Table 5">
            <a:extLst>
              <a:ext uri="{FF2B5EF4-FFF2-40B4-BE49-F238E27FC236}">
                <a16:creationId xmlns:a16="http://schemas.microsoft.com/office/drawing/2014/main" id="{76511CC2-127C-486E-AA48-4BF8D1EB4AA0}"/>
              </a:ext>
            </a:extLst>
          </p:cNvPr>
          <p:cNvGraphicFramePr>
            <a:graphicFrameLocks noGrp="1"/>
          </p:cNvGraphicFramePr>
          <p:nvPr/>
        </p:nvGraphicFramePr>
        <p:xfrm>
          <a:off x="4724401" y="2743200"/>
          <a:ext cx="3047999" cy="1493520"/>
        </p:xfrm>
        <a:graphic>
          <a:graphicData uri="http://schemas.openxmlformats.org/drawingml/2006/table">
            <a:tbl>
              <a:tblPr/>
              <a:tblGrid>
                <a:gridCol w="3047999">
                  <a:extLst>
                    <a:ext uri="{9D8B030D-6E8A-4147-A177-3AD203B41FA5}">
                      <a16:colId xmlns:a16="http://schemas.microsoft.com/office/drawing/2014/main" val="3695529493"/>
                    </a:ext>
                  </a:extLst>
                </a:gridCol>
              </a:tblGrid>
              <a:tr h="1306055">
                <a:tc>
                  <a:txBody>
                    <a:bodyPr/>
                    <a:lstStyle/>
                    <a:p>
                      <a:pPr algn="ctr"/>
                      <a:r>
                        <a:rPr lang="bn-BD" sz="3600" dirty="0">
                          <a:latin typeface="SutonnyMJ" pitchFamily="2" charset="0"/>
                          <a:cs typeface="SutonnyMJ" pitchFamily="2" charset="0"/>
                        </a:rPr>
                        <a:t>wkÿK cwiwPwZ</a:t>
                      </a:r>
                    </a:p>
                    <a:p>
                      <a:pPr algn="ctr"/>
                      <a:r>
                        <a:rPr lang="bn-BD" sz="2800" dirty="0">
                          <a:latin typeface="SutonnyMJ" pitchFamily="2" charset="0"/>
                          <a:cs typeface="SutonnyMJ" pitchFamily="2" charset="0"/>
                        </a:rPr>
                        <a:t>w`jiæev BqvQwgb</a:t>
                      </a:r>
                    </a:p>
                    <a:p>
                      <a:pPr algn="ctr"/>
                      <a:r>
                        <a:rPr lang="bn-BD" sz="2800" dirty="0">
                          <a:latin typeface="SutonnyMJ" pitchFamily="2" charset="0"/>
                          <a:cs typeface="SutonnyMJ" pitchFamily="2" charset="0"/>
                        </a:rPr>
                        <a:t>cÖfvlK, Aviex</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86816562"/>
                  </a:ext>
                </a:extLst>
              </a:tr>
            </a:tbl>
          </a:graphicData>
        </a:graphic>
      </p:graphicFrame>
    </p:spTree>
    <p:extLst>
      <p:ext uri="{BB962C8B-B14F-4D97-AF65-F5344CB8AC3E}">
        <p14:creationId xmlns:p14="http://schemas.microsoft.com/office/powerpoint/2010/main" val="20495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BCD08-BC12-4EE0-99CF-DB6662D47CE3}"/>
              </a:ext>
            </a:extLst>
          </p:cNvPr>
          <p:cNvSpPr>
            <a:spLocks noGrp="1"/>
          </p:cNvSpPr>
          <p:nvPr>
            <p:ph type="title"/>
          </p:nvPr>
        </p:nvSpPr>
        <p:spPr>
          <a:xfrm>
            <a:off x="2667786" y="245097"/>
            <a:ext cx="6438508" cy="1332471"/>
          </a:xfrm>
          <a:solidFill>
            <a:srgbClr val="92D050"/>
          </a:solidFill>
        </p:spPr>
        <p:txBody>
          <a:bodyPr>
            <a:normAutofit/>
          </a:bodyPr>
          <a:lstStyle/>
          <a:p>
            <a:pPr algn="ctr"/>
            <a:r>
              <a:rPr lang="bn-BD" sz="4800" dirty="0"/>
              <a:t>শিখন ফল </a:t>
            </a:r>
            <a:endParaRPr lang="en-US" sz="4800" dirty="0"/>
          </a:p>
        </p:txBody>
      </p:sp>
      <p:sp>
        <p:nvSpPr>
          <p:cNvPr id="3" name="Content Placeholder 2">
            <a:extLst>
              <a:ext uri="{FF2B5EF4-FFF2-40B4-BE49-F238E27FC236}">
                <a16:creationId xmlns:a16="http://schemas.microsoft.com/office/drawing/2014/main" id="{7102F187-3EC6-4748-83C5-46AD94B420AE}"/>
              </a:ext>
            </a:extLst>
          </p:cNvPr>
          <p:cNvSpPr>
            <a:spLocks noGrp="1"/>
          </p:cNvSpPr>
          <p:nvPr>
            <p:ph idx="1"/>
          </p:nvPr>
        </p:nvSpPr>
        <p:spPr>
          <a:xfrm>
            <a:off x="1461155" y="3054285"/>
            <a:ext cx="8908330" cy="2714919"/>
          </a:xfrm>
          <a:solidFill>
            <a:schemeClr val="accent6">
              <a:lumMod val="60000"/>
              <a:lumOff val="40000"/>
            </a:schemeClr>
          </a:solidFill>
        </p:spPr>
        <p:txBody>
          <a:bodyPr/>
          <a:lstStyle/>
          <a:p>
            <a:r>
              <a:rPr lang="bn-BD" dirty="0"/>
              <a:t>এই পাঠ থেকে শিক্ষার্থীরা যা যা জানতে পারবে-</a:t>
            </a:r>
          </a:p>
          <a:p>
            <a:endParaRPr lang="bn-BD" sz="2000" dirty="0"/>
          </a:p>
          <a:p>
            <a:r>
              <a:rPr lang="bn-BD" sz="2000" dirty="0"/>
              <a:t>তারাবির নামাজ সম্পরকে জানতে পারবে । </a:t>
            </a:r>
          </a:p>
          <a:p>
            <a:r>
              <a:rPr lang="bn-BD" sz="2000" dirty="0"/>
              <a:t>কোন কোন নামাজ ঘরে পরতে হয় তা জানতে পারবে । </a:t>
            </a:r>
            <a:endParaRPr lang="en-US" sz="2000" dirty="0"/>
          </a:p>
        </p:txBody>
      </p:sp>
    </p:spTree>
    <p:extLst>
      <p:ext uri="{BB962C8B-B14F-4D97-AF65-F5344CB8AC3E}">
        <p14:creationId xmlns:p14="http://schemas.microsoft.com/office/powerpoint/2010/main" val="425832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AC98F-67E1-4A63-ACD4-6E39CB47E13D}"/>
              </a:ext>
            </a:extLst>
          </p:cNvPr>
          <p:cNvSpPr>
            <a:spLocks noGrp="1"/>
          </p:cNvSpPr>
          <p:nvPr>
            <p:ph idx="1"/>
          </p:nvPr>
        </p:nvSpPr>
        <p:spPr>
          <a:xfrm>
            <a:off x="838200" y="2912881"/>
            <a:ext cx="10515600" cy="3264081"/>
          </a:xfrm>
        </p:spPr>
        <p:txBody>
          <a:bodyPr/>
          <a:lstStyle/>
          <a:p>
            <a:r>
              <a:rPr lang="bn-BD" dirty="0"/>
              <a:t> </a:t>
            </a:r>
            <a:endParaRPr lang="en-US" dirty="0"/>
          </a:p>
        </p:txBody>
      </p:sp>
      <p:sp>
        <p:nvSpPr>
          <p:cNvPr id="4" name="Oval 3">
            <a:extLst>
              <a:ext uri="{FF2B5EF4-FFF2-40B4-BE49-F238E27FC236}">
                <a16:creationId xmlns:a16="http://schemas.microsoft.com/office/drawing/2014/main" id="{086DDEF4-5290-484D-8A0A-F8B740DA436C}"/>
              </a:ext>
            </a:extLst>
          </p:cNvPr>
          <p:cNvSpPr/>
          <p:nvPr/>
        </p:nvSpPr>
        <p:spPr>
          <a:xfrm>
            <a:off x="9832157" y="245097"/>
            <a:ext cx="1649690" cy="1018095"/>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t>হাদিস নং-</a:t>
            </a:r>
          </a:p>
          <a:p>
            <a:pPr algn="ctr"/>
            <a:r>
              <a:rPr lang="bn-BD" dirty="0"/>
              <a:t>১২২২</a:t>
            </a:r>
            <a:endParaRPr lang="en-US" dirty="0"/>
          </a:p>
        </p:txBody>
      </p:sp>
      <p:sp>
        <p:nvSpPr>
          <p:cNvPr id="5" name="Rectangle: Rounded Corners 4">
            <a:extLst>
              <a:ext uri="{FF2B5EF4-FFF2-40B4-BE49-F238E27FC236}">
                <a16:creationId xmlns:a16="http://schemas.microsoft.com/office/drawing/2014/main" id="{11E6637B-0C0B-45BA-8D4C-25506FE60E8F}"/>
              </a:ext>
            </a:extLst>
          </p:cNvPr>
          <p:cNvSpPr/>
          <p:nvPr/>
        </p:nvSpPr>
        <p:spPr>
          <a:xfrm>
            <a:off x="603316" y="245097"/>
            <a:ext cx="8983744" cy="2073897"/>
          </a:xfrm>
          <a:prstGeom prst="round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SA" sz="3200" dirty="0">
                <a:latin typeface="Aldhabi" panose="01000000000000000000" pitchFamily="2" charset="-78"/>
                <a:cs typeface="Aldhabi" panose="01000000000000000000" pitchFamily="2" charset="-78"/>
              </a:rPr>
              <a:t>عن ابى هريرة (رض) قال كان رسول الله (ص) يرغب فى قيام رمضان من غير ان ياءمرهم فيه بعزيمة فيقول من قام رمضان ايمانا واحتسابا غفرله ما تقدم من ذنبه فتوفى رسول الله (ص)والامر على ذالكفى خلافة ابى بكر وصدرا من خلافة عمر على ذالك- (رواه مسلم)</a:t>
            </a:r>
            <a:endParaRPr lang="en-US" sz="3200" dirty="0">
              <a:latin typeface="Aldhabi" panose="01000000000000000000" pitchFamily="2" charset="-78"/>
              <a:cs typeface="Aldhabi" panose="01000000000000000000" pitchFamily="2" charset="-78"/>
            </a:endParaRPr>
          </a:p>
        </p:txBody>
      </p:sp>
      <p:sp>
        <p:nvSpPr>
          <p:cNvPr id="6" name="Rectangle: Rounded Corners 5">
            <a:extLst>
              <a:ext uri="{FF2B5EF4-FFF2-40B4-BE49-F238E27FC236}">
                <a16:creationId xmlns:a16="http://schemas.microsoft.com/office/drawing/2014/main" id="{302AA25B-52EA-4AEC-9265-01E0A048212A}"/>
              </a:ext>
            </a:extLst>
          </p:cNvPr>
          <p:cNvSpPr/>
          <p:nvPr/>
        </p:nvSpPr>
        <p:spPr>
          <a:xfrm>
            <a:off x="1489435" y="3129699"/>
            <a:ext cx="9681328" cy="348320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000" dirty="0"/>
              <a:t>হজরত আবু হোরায়রা  (রাঃ) হতে বর্ণিত তিনি বলেন , রাসুল (সা) লোকজনকে রমজান মাসে </a:t>
            </a:r>
          </a:p>
          <a:p>
            <a:pPr algn="just"/>
            <a:r>
              <a:rPr lang="bn-BD" sz="2000" dirty="0"/>
              <a:t>তারাবির নামাজ পরার জন্য প্রেরণা দান করতেন তবে তিনি তাকিদ সহকারে আদেশ করতেননা ; বরং তিনি এভাবে বলতেন ,যে বেক্তি পুরন  ইমানের সাথে ও ছওয়াব পাওয়ার  নিয়তে রমজান মাসে নামাজ কায়েম করবে তার বিগত সকল সগিরা গুনাহ মাফ করে দেয়া হবে ।অতঃপর রাসুল (সাঃ) ইন্তেকাল করলেন ,কাজ ঐ ভাবেই চলল ,অতঃপর আবু বকর (রাঃ)এর জুগে ও কাজ ঐ ভাবেই চলছিল  (যার যার ইচ্ছানুযায়ী আদায় করল ) এবং হজরত ওমর (রাঃ) এর প্রথম জুগেও আগের মতই চলছিল , কিন্তু পরবর্তীকালে হজরত ওমর (রাঃ) তারাবির জন্য জামাত কায়েম করেন। (মুসলিম)</a:t>
            </a:r>
          </a:p>
          <a:p>
            <a:pPr algn="just"/>
            <a:endParaRPr lang="bn-BD" sz="2000" dirty="0"/>
          </a:p>
          <a:p>
            <a:pPr algn="just"/>
            <a:endParaRPr lang="en-US" sz="2000" dirty="0"/>
          </a:p>
        </p:txBody>
      </p:sp>
    </p:spTree>
    <p:extLst>
      <p:ext uri="{BB962C8B-B14F-4D97-AF65-F5344CB8AC3E}">
        <p14:creationId xmlns:p14="http://schemas.microsoft.com/office/powerpoint/2010/main" val="21702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4C6AEBA-4560-4B4C-86D6-34802D08DAA2}"/>
              </a:ext>
            </a:extLst>
          </p:cNvPr>
          <p:cNvSpPr/>
          <p:nvPr/>
        </p:nvSpPr>
        <p:spPr>
          <a:xfrm>
            <a:off x="9323109" y="433633"/>
            <a:ext cx="1951349" cy="791852"/>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t>হাদিস নং-</a:t>
            </a:r>
          </a:p>
          <a:p>
            <a:pPr algn="ctr"/>
            <a:r>
              <a:rPr lang="bn-BD" dirty="0"/>
              <a:t>১২২৩</a:t>
            </a:r>
            <a:endParaRPr lang="en-US" dirty="0"/>
          </a:p>
        </p:txBody>
      </p:sp>
      <p:sp>
        <p:nvSpPr>
          <p:cNvPr id="5" name="Rectangle: Rounded Corners 4">
            <a:extLst>
              <a:ext uri="{FF2B5EF4-FFF2-40B4-BE49-F238E27FC236}">
                <a16:creationId xmlns:a16="http://schemas.microsoft.com/office/drawing/2014/main" id="{44C6F0F2-CB7A-42FB-9A74-E7F3D4EA9959}"/>
              </a:ext>
            </a:extLst>
          </p:cNvPr>
          <p:cNvSpPr/>
          <p:nvPr/>
        </p:nvSpPr>
        <p:spPr>
          <a:xfrm>
            <a:off x="961534" y="348793"/>
            <a:ext cx="8182466" cy="176281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a:latin typeface="Andalus" panose="02020603050405020304" pitchFamily="18" charset="-78"/>
                <a:cs typeface="Andalus" panose="02020603050405020304" pitchFamily="18" charset="-78"/>
              </a:rPr>
              <a:t>عن جابر (رض) قال قال رسول الله (ص) اذا قضى احدكم الصلوة فى مسجد فليجعل لبيته نصيبا من صلوته فان الله  جاعلفى بيته من صلوته خيرا- (رواه مسلم) </a:t>
            </a:r>
            <a:endParaRPr lang="en-US" sz="3200" dirty="0">
              <a:latin typeface="Andalus" panose="02020603050405020304" pitchFamily="18" charset="-78"/>
              <a:cs typeface="Andalus" panose="02020603050405020304" pitchFamily="18" charset="-78"/>
            </a:endParaRPr>
          </a:p>
        </p:txBody>
      </p:sp>
      <p:sp>
        <p:nvSpPr>
          <p:cNvPr id="6" name="Rectangle: Rounded Corners 5">
            <a:extLst>
              <a:ext uri="{FF2B5EF4-FFF2-40B4-BE49-F238E27FC236}">
                <a16:creationId xmlns:a16="http://schemas.microsoft.com/office/drawing/2014/main" id="{C88ACC17-EC5F-41CF-8385-346156531423}"/>
              </a:ext>
            </a:extLst>
          </p:cNvPr>
          <p:cNvSpPr/>
          <p:nvPr/>
        </p:nvSpPr>
        <p:spPr>
          <a:xfrm>
            <a:off x="1348033" y="3233394"/>
            <a:ext cx="9926425" cy="269606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800" dirty="0"/>
              <a:t>হজরত জাবের (রাঃ) হতে বর্ণিত ।তিনি বলেন , রাসুল (সাঃ) বলেছেন , যখন তোমাদের কেউ (ফরজ) নামাজ মসজিদে আদায় করে , তখন সে যেন তার নামাজ হতে একটা অংশ ঘরের জন্য রেখে দেয় ।কেননা আল্লাহ তায়ালা নিশ্চয়ই তার ঘরে তার নামাজের কারনে কল্যাণ প্রদান করবেন ।(মুসলিম)। </a:t>
            </a:r>
            <a:endParaRPr lang="en-US" sz="2800" dirty="0"/>
          </a:p>
        </p:txBody>
      </p:sp>
    </p:spTree>
    <p:extLst>
      <p:ext uri="{BB962C8B-B14F-4D97-AF65-F5344CB8AC3E}">
        <p14:creationId xmlns:p14="http://schemas.microsoft.com/office/powerpoint/2010/main" val="154732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88A34EA-89B1-423C-A395-61FC5EEBCD20}"/>
              </a:ext>
            </a:extLst>
          </p:cNvPr>
          <p:cNvSpPr/>
          <p:nvPr/>
        </p:nvSpPr>
        <p:spPr>
          <a:xfrm>
            <a:off x="2724346" y="235670"/>
            <a:ext cx="6146277" cy="120663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t>মূল্যায়ন </a:t>
            </a:r>
            <a:endParaRPr lang="en-US" sz="4800" dirty="0"/>
          </a:p>
        </p:txBody>
      </p:sp>
      <p:sp>
        <p:nvSpPr>
          <p:cNvPr id="5" name="Rectangle: Rounded Corners 4">
            <a:extLst>
              <a:ext uri="{FF2B5EF4-FFF2-40B4-BE49-F238E27FC236}">
                <a16:creationId xmlns:a16="http://schemas.microsoft.com/office/drawing/2014/main" id="{7A01F1FA-0973-4842-BB87-73C811D833DC}"/>
              </a:ext>
            </a:extLst>
          </p:cNvPr>
          <p:cNvSpPr/>
          <p:nvPr/>
        </p:nvSpPr>
        <p:spPr>
          <a:xfrm>
            <a:off x="1809946" y="2884602"/>
            <a:ext cx="9558780" cy="307313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bn-BD" sz="3600" dirty="0"/>
              <a:t>রাসুল (সাঃ) কত রাকাত তারাবির নামাজ পরতেন ?  </a:t>
            </a:r>
          </a:p>
          <a:p>
            <a:pPr marL="285750" indent="-285750" algn="just">
              <a:buFont typeface="Wingdings" panose="05000000000000000000" pitchFamily="2" charset="2"/>
              <a:buChar char="ü"/>
            </a:pPr>
            <a:r>
              <a:rPr lang="bn-BD" sz="3600" dirty="0"/>
              <a:t>নামাজের কোন অংশ ঘরে আদায় করতে হয় ?</a:t>
            </a:r>
            <a:endParaRPr lang="en-US" sz="3600" dirty="0"/>
          </a:p>
        </p:txBody>
      </p:sp>
    </p:spTree>
    <p:extLst>
      <p:ext uri="{BB962C8B-B14F-4D97-AF65-F5344CB8AC3E}">
        <p14:creationId xmlns:p14="http://schemas.microsoft.com/office/powerpoint/2010/main" val="126257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68E7D1D-939F-4CB6-B690-13C4ADF2AA98}"/>
              </a:ext>
            </a:extLst>
          </p:cNvPr>
          <p:cNvSpPr/>
          <p:nvPr/>
        </p:nvSpPr>
        <p:spPr>
          <a:xfrm>
            <a:off x="970961" y="424206"/>
            <a:ext cx="10058400" cy="55429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8814532-37B5-4FD2-A508-C4F3ED30C0F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681788"/>
          </a:xfrm>
          <a:prstGeom prst="rect">
            <a:avLst/>
          </a:prstGeom>
        </p:spPr>
      </p:pic>
      <p:sp>
        <p:nvSpPr>
          <p:cNvPr id="7" name="TextBox 6">
            <a:extLst>
              <a:ext uri="{FF2B5EF4-FFF2-40B4-BE49-F238E27FC236}">
                <a16:creationId xmlns:a16="http://schemas.microsoft.com/office/drawing/2014/main" id="{18FFB9B0-74FA-4A33-9AF1-F29049B7607F}"/>
              </a:ext>
            </a:extLst>
          </p:cNvPr>
          <p:cNvSpPr txBox="1"/>
          <p:nvPr/>
        </p:nvSpPr>
        <p:spPr>
          <a:xfrm>
            <a:off x="0" y="6739795"/>
            <a:ext cx="12192000" cy="230832"/>
          </a:xfrm>
          <a:prstGeom prst="rect">
            <a:avLst/>
          </a:prstGeom>
          <a:noFill/>
        </p:spPr>
        <p:txBody>
          <a:bodyPr wrap="square" rtlCol="0">
            <a:spAutoFit/>
          </a:bodyPr>
          <a:lstStyle/>
          <a:p>
            <a:r>
              <a:rPr lang="en-US" sz="900">
                <a:hlinkClick r:id="rId3" tooltip="https://www.flickr.com/photos/22250296@N08/40604981814"/>
              </a:rPr>
              <a:t>This Photo</a:t>
            </a:r>
            <a:r>
              <a:rPr lang="en-US" sz="900"/>
              <a:t> by Unknown Author is licensed under </a:t>
            </a:r>
            <a:r>
              <a:rPr lang="en-US" sz="900">
                <a:hlinkClick r:id="rId4" tooltip="https://creativecommons.org/licenses/by/3.0/"/>
              </a:rPr>
              <a:t>CC BY</a:t>
            </a:r>
            <a:endParaRPr lang="en-US" sz="900"/>
          </a:p>
        </p:txBody>
      </p:sp>
      <p:sp>
        <p:nvSpPr>
          <p:cNvPr id="8" name="Rectangle: Rounded Corners 7">
            <a:extLst>
              <a:ext uri="{FF2B5EF4-FFF2-40B4-BE49-F238E27FC236}">
                <a16:creationId xmlns:a16="http://schemas.microsoft.com/office/drawing/2014/main" id="{03A7878D-F1CF-474F-BAAC-784296EB8F19}"/>
              </a:ext>
            </a:extLst>
          </p:cNvPr>
          <p:cNvSpPr/>
          <p:nvPr/>
        </p:nvSpPr>
        <p:spPr>
          <a:xfrm>
            <a:off x="970961" y="263951"/>
            <a:ext cx="7390615" cy="195134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dirty="0"/>
              <a:t>ধন্যবাদ </a:t>
            </a:r>
            <a:endParaRPr lang="en-US" sz="8800" dirty="0"/>
          </a:p>
        </p:txBody>
      </p:sp>
    </p:spTree>
    <p:extLst>
      <p:ext uri="{BB962C8B-B14F-4D97-AF65-F5344CB8AC3E}">
        <p14:creationId xmlns:p14="http://schemas.microsoft.com/office/powerpoint/2010/main" val="2857509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347</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Aldhabi</vt:lpstr>
      <vt:lpstr>Andalus</vt:lpstr>
      <vt:lpstr>ArhialkhanMJ</vt:lpstr>
      <vt:lpstr>Arial</vt:lpstr>
      <vt:lpstr>Calibri</vt:lpstr>
      <vt:lpstr>Calibri Light</vt:lpstr>
      <vt:lpstr>SutonnyMJ</vt:lpstr>
      <vt:lpstr>Wingdings</vt:lpstr>
      <vt:lpstr>Office Theme</vt:lpstr>
      <vt:lpstr>PowerPoint Presentation</vt:lpstr>
      <vt:lpstr>PowerPoint Presentation</vt:lpstr>
      <vt:lpstr>শিখন ফল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Zunaid Bin Nazim</dc:creator>
  <cp:lastModifiedBy>Zunaid Bin Nazim</cp:lastModifiedBy>
  <cp:revision>10</cp:revision>
  <dcterms:created xsi:type="dcterms:W3CDTF">2021-04-18T09:14:43Z</dcterms:created>
  <dcterms:modified xsi:type="dcterms:W3CDTF">2021-05-03T14:40:32Z</dcterms:modified>
</cp:coreProperties>
</file>