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89" r:id="rId3"/>
    <p:sldId id="258" r:id="rId4"/>
    <p:sldId id="285" r:id="rId5"/>
    <p:sldId id="259" r:id="rId6"/>
    <p:sldId id="260" r:id="rId7"/>
    <p:sldId id="261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abbasali1976@gmail.com" TargetMode="Externa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6" Type="http://schemas.openxmlformats.org/officeDocument/2006/relationships/image" Target="../media/image9.jpeg" /><Relationship Id="rId5" Type="http://schemas.openxmlformats.org/officeDocument/2006/relationships/image" Target="../media/image8.png" /><Relationship Id="rId4" Type="http://schemas.openxmlformats.org/officeDocument/2006/relationships/image" Target="../media/image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98450-720A-7340-9FAD-D7EBBEBDE622}"/>
              </a:ext>
            </a:extLst>
          </p:cNvPr>
          <p:cNvSpPr txBox="1"/>
          <p:nvPr/>
        </p:nvSpPr>
        <p:spPr>
          <a:xfrm>
            <a:off x="6095999" y="376428"/>
            <a:ext cx="558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>
                <a:solidFill>
                  <a:srgbClr val="FFFF00"/>
                </a:solidFill>
                <a:latin typeface="Algerian" pitchFamily="82" charset="0"/>
                <a:ea typeface="Abadi" panose="02000000000000000000" pitchFamily="2" charset="0"/>
              </a:rPr>
              <a:t>On-line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E43C1-91BE-7D4C-9A03-25EA31CE6AC1}"/>
              </a:ext>
            </a:extLst>
          </p:cNvPr>
          <p:cNvSpPr txBox="1"/>
          <p:nvPr/>
        </p:nvSpPr>
        <p:spPr>
          <a:xfrm rot="10800000" flipV="1">
            <a:off x="4172857" y="3681380"/>
            <a:ext cx="810985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masis MT Pro Black" panose="02000000000000000000" pitchFamily="2" charset="0"/>
                <a:ea typeface="Amasis MT Pro Black" panose="02000000000000000000" pitchFamily="2" charset="0"/>
                <a:cs typeface="Aharoni" panose="02010803020104030203" pitchFamily="2" charset="-79"/>
              </a:rPr>
              <a:t>G,T  Degree College.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Amasis MT Pro Black" panose="02000000000000000000" pitchFamily="2" charset="0"/>
                <a:ea typeface="Amasis MT Pro Black" panose="02000000000000000000" pitchFamily="2" charset="0"/>
                <a:cs typeface="Aharoni" panose="02010803020104030203" pitchFamily="2" charset="-79"/>
              </a:rPr>
              <a:t>Kotchandpur. Jhenaidah. </a:t>
            </a:r>
            <a:endParaRPr lang="en-US" sz="5400">
              <a:solidFill>
                <a:schemeClr val="bg1"/>
              </a:solidFill>
              <a:latin typeface="Amasis MT Pro Black" panose="02000000000000000000" pitchFamily="2" charset="0"/>
              <a:ea typeface="Amasis MT Pro Black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F4FE427-65C7-F64C-B873-3F8635DD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" y="3495524"/>
            <a:ext cx="3538083" cy="2653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06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9" y="575809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715523" y="1097058"/>
            <a:ext cx="7151311" cy="417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b="1" dirty="0">
                <a:solidFill>
                  <a:srgbClr val="FF0000"/>
                </a:solidFill>
                <a:latin typeface="Calibri Light" panose="020F0302020204030204" pitchFamily="34" charset="0"/>
                <a:ea typeface="STHupo" panose="02010800040101010101" pitchFamily="2" charset="-122"/>
                <a:cs typeface="Bodoni MT Black" panose="02000000000000000000" pitchFamily="2" charset="0"/>
              </a:rPr>
              <a:t>Md. Abbas Ali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 Light" panose="020F0302020204030204" pitchFamily="34" charset="0"/>
                <a:cs typeface="Arial Black" panose="020B0604020202020204" pitchFamily="34" charset="0"/>
              </a:rPr>
              <a:t>Assistance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8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5"/>
              </a:rPr>
              <a:t>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5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সহকারী অধ্যাপক আব্বাস আলী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E72D8-8CE4-0A4D-8032-001685B875A7}"/>
              </a:ext>
            </a:extLst>
          </p:cNvPr>
          <p:cNvSpPr txBox="1"/>
          <p:nvPr/>
        </p:nvSpPr>
        <p:spPr>
          <a:xfrm>
            <a:off x="2540000" y="142167"/>
            <a:ext cx="990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Algerian" pitchFamily="82" charset="0"/>
                <a:ea typeface="Modern Love" panose="02000000000000000000" pitchFamily="2" charset="0"/>
                <a:cs typeface="Arial Black" panose="020B0604020202020204" pitchFamily="34" charset="0"/>
              </a:rPr>
              <a:t> </a:t>
            </a:r>
            <a:r>
              <a:rPr lang="en-US" sz="6000" b="1">
                <a:effectLst/>
                <a:latin typeface="Algerian" pitchFamily="82" charset="0"/>
                <a:cs typeface="Arial Black" panose="020B0604020202020204" pitchFamily="34" charset="0"/>
              </a:rPr>
              <a:t>Teacher’s Information</a:t>
            </a:r>
            <a:endParaRPr lang="en-US" sz="6000" b="1">
              <a:solidFill>
                <a:srgbClr val="002060"/>
              </a:solidFill>
              <a:latin typeface="Algerian" pitchFamily="82" charset="0"/>
              <a:ea typeface="Modern Love" panose="02000000000000000000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9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95E40-ECAE-7D44-A0EE-747353F58B85}"/>
              </a:ext>
            </a:extLst>
          </p:cNvPr>
          <p:cNvSpPr txBox="1"/>
          <p:nvPr/>
        </p:nvSpPr>
        <p:spPr>
          <a:xfrm>
            <a:off x="3853117" y="204922"/>
            <a:ext cx="47488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1" i="0">
                <a:solidFill>
                  <a:srgbClr val="0693E3"/>
                </a:solidFill>
                <a:effectLst/>
                <a:latin typeface="Baloo Da 2"/>
              </a:rPr>
              <a:t>কমিটি সংগঠন </a:t>
            </a:r>
            <a:endParaRPr lang="en-US" sz="5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065B4F7-B229-8B4F-899B-548EDB6F7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7" y="1333174"/>
            <a:ext cx="11237204" cy="5319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230CA-4ABB-7F46-86E6-A2A30DAB9059}"/>
              </a:ext>
            </a:extLst>
          </p:cNvPr>
          <p:cNvSpPr txBox="1"/>
          <p:nvPr/>
        </p:nvSpPr>
        <p:spPr>
          <a:xfrm>
            <a:off x="3448956" y="1589315"/>
            <a:ext cx="619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তালসার যুব উন্নয়ন কমিটি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6579F59-40F4-CF48-8F31-3718A4E84E6D}"/>
              </a:ext>
            </a:extLst>
          </p:cNvPr>
          <p:cNvSpPr/>
          <p:nvPr/>
        </p:nvSpPr>
        <p:spPr>
          <a:xfrm>
            <a:off x="3448956" y="1384392"/>
            <a:ext cx="6193489" cy="11321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80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1E2A-37D7-B84B-B659-585107957EA1}"/>
              </a:ext>
            </a:extLst>
          </p:cNvPr>
          <p:cNvSpPr txBox="1"/>
          <p:nvPr/>
        </p:nvSpPr>
        <p:spPr>
          <a:xfrm>
            <a:off x="6587670" y="3122385"/>
            <a:ext cx="3675851" cy="188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26373-2C9C-E14D-8EBA-C6A4036850F6}"/>
              </a:ext>
            </a:extLst>
          </p:cNvPr>
          <p:cNvSpPr txBox="1"/>
          <p:nvPr/>
        </p:nvSpPr>
        <p:spPr>
          <a:xfrm>
            <a:off x="3853117" y="204922"/>
            <a:ext cx="47488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1" i="0">
                <a:solidFill>
                  <a:srgbClr val="0693E3"/>
                </a:solidFill>
                <a:effectLst/>
                <a:latin typeface="Baloo Da 2"/>
              </a:rPr>
              <a:t>কমিটি সংগঠন </a:t>
            </a:r>
            <a:endParaRPr lang="en-US" sz="5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DDB705E-0EEB-684C-A280-853DC6F8D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2" y="1333173"/>
            <a:ext cx="11050134" cy="516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26196-1EFB-F84C-BDE8-D00456C9686F}"/>
              </a:ext>
            </a:extLst>
          </p:cNvPr>
          <p:cNvSpPr txBox="1"/>
          <p:nvPr/>
        </p:nvSpPr>
        <p:spPr>
          <a:xfrm>
            <a:off x="2921001" y="5945192"/>
            <a:ext cx="69124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বৃহদায়তন প্রতিষ্টানের কমিটি </a:t>
            </a:r>
          </a:p>
        </p:txBody>
      </p:sp>
    </p:spTree>
    <p:extLst>
      <p:ext uri="{BB962C8B-B14F-4D97-AF65-F5344CB8AC3E}">
        <p14:creationId xmlns:p14="http://schemas.microsoft.com/office/powerpoint/2010/main" val="79548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75123-1630-924D-88D1-DE8B0AA00582}"/>
              </a:ext>
            </a:extLst>
          </p:cNvPr>
          <p:cNvSpPr txBox="1"/>
          <p:nvPr/>
        </p:nvSpPr>
        <p:spPr>
          <a:xfrm>
            <a:off x="306160" y="1425450"/>
            <a:ext cx="115796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প্রতিষ্ঠান বা ঊর্ধ্বতনের পক্ষ থেকে অথবা আইন,বিধি বা গঠনতন্ত্রবলে বিশেষ কোনো কার্য সম্পাদনের ভার একাধিক ব্যক্তির ওপর অর্পিত হলে ঐ ব্যক্তিবর্গের সমষ্টিকে কমিটি বলে। কমিটি স্থায়ী বা অস্থায়ী যে কোনো ধরনের হতে পারে। কমিটির সকল সদস্য কমিটির কাজে ও সিদ্ধান্ত গ্রহণে সমঅধিকার ভোগ করে।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91DD9-BF57-D747-B85F-56CB45CD7899}"/>
              </a:ext>
            </a:extLst>
          </p:cNvPr>
          <p:cNvSpPr txBox="1"/>
          <p:nvPr/>
        </p:nvSpPr>
        <p:spPr>
          <a:xfrm>
            <a:off x="3853117" y="204922"/>
            <a:ext cx="47488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1" i="0">
                <a:solidFill>
                  <a:srgbClr val="0693E3"/>
                </a:solidFill>
                <a:effectLst/>
                <a:latin typeface="Baloo Da 2"/>
              </a:rPr>
              <a:t>কমিটি সংগঠন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951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A9DE8-09E2-4949-9066-1DDA479CC05F}"/>
              </a:ext>
            </a:extLst>
          </p:cNvPr>
          <p:cNvSpPr txBox="1"/>
          <p:nvPr/>
        </p:nvSpPr>
        <p:spPr>
          <a:xfrm>
            <a:off x="340180" y="1530981"/>
            <a:ext cx="55743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বৈশিষ্ট্যঃ</a:t>
            </a:r>
            <a:endParaRPr lang="as-IN" sz="44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১.একাধিক ব্যক্তির সম্মিলন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২.নির্বাচিত বা মনোনীত সদস্য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৩.স্থায়ী বা অস্থায়ী প্রকৃতি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endParaRPr lang="as-IN" sz="4400" b="0" i="0">
              <a:solidFill>
                <a:srgbClr val="2C2525"/>
              </a:solidFill>
              <a:effectLst/>
              <a:latin typeface="Baloo Da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10ADC-2B3D-A845-B624-56689589882D}"/>
              </a:ext>
            </a:extLst>
          </p:cNvPr>
          <p:cNvSpPr txBox="1"/>
          <p:nvPr/>
        </p:nvSpPr>
        <p:spPr>
          <a:xfrm>
            <a:off x="3853117" y="204922"/>
            <a:ext cx="47488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1" i="0">
                <a:solidFill>
                  <a:srgbClr val="0693E3"/>
                </a:solidFill>
                <a:effectLst/>
                <a:latin typeface="Baloo Da 2"/>
              </a:rPr>
              <a:t>কমিটি সংগঠন </a:t>
            </a:r>
            <a:endParaRPr lang="en-US" sz="5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92130-AE88-AD4E-8497-784FE4F7DFB1}"/>
              </a:ext>
            </a:extLst>
          </p:cNvPr>
          <p:cNvSpPr txBox="1"/>
          <p:nvPr/>
        </p:nvSpPr>
        <p:spPr>
          <a:xfrm>
            <a:off x="6095999" y="2193646"/>
            <a:ext cx="61050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৪.খন্ডকালীন বা অস্থায়ী কর্ম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৫.বহুমুখী উদ্দেশ্যে ব্যবহার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৬.সদস্যদের সমমর্যাদা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৭.সহযোগী ব্যবস্থা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69A3C-A480-0A42-BE98-552B8FEFBE2E}"/>
              </a:ext>
            </a:extLst>
          </p:cNvPr>
          <p:cNvSpPr txBox="1"/>
          <p:nvPr/>
        </p:nvSpPr>
        <p:spPr>
          <a:xfrm>
            <a:off x="340180" y="1651337"/>
            <a:ext cx="57558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সুবিধাঃ</a:t>
            </a:r>
            <a:endParaRPr lang="as-IN" sz="44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১.দলগত বিচার-বিবেচনার সুযোগ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২.যোগাযোগ সুবিধা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৩.স্বার্থসংশ্লিষ্ট পক্ষসমূহের প্রতিনিধিত্ব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endParaRPr lang="as-IN" sz="4400" b="0" i="0">
              <a:solidFill>
                <a:srgbClr val="2C2525"/>
              </a:solidFill>
              <a:effectLst/>
              <a:latin typeface="Baloo Da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CAB86-7E64-4C44-BAA8-47865E6EBABE}"/>
              </a:ext>
            </a:extLst>
          </p:cNvPr>
          <p:cNvSpPr txBox="1"/>
          <p:nvPr/>
        </p:nvSpPr>
        <p:spPr>
          <a:xfrm>
            <a:off x="3853117" y="204922"/>
            <a:ext cx="47488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b="1" i="0">
                <a:solidFill>
                  <a:srgbClr val="0693E3"/>
                </a:solidFill>
                <a:effectLst/>
                <a:latin typeface="Baloo Da 2"/>
              </a:rPr>
              <a:t>কমিটি সংগঠন </a:t>
            </a:r>
            <a:endParaRPr lang="en-US" sz="5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143E0-10E4-404B-8D1C-97EFA5281BCE}"/>
              </a:ext>
            </a:extLst>
          </p:cNvPr>
          <p:cNvSpPr txBox="1"/>
          <p:nvPr/>
        </p:nvSpPr>
        <p:spPr>
          <a:xfrm>
            <a:off x="6227480" y="2304479"/>
            <a:ext cx="55336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৪. সহযোগিতা বৃদ্ধি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৫. ব্যক্তিগত দায় এড়ানোর সুযোগ</a:t>
            </a:r>
            <a:b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৬. অবাঞ্ছিত সমস্যা এড়ানো।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কমিটি সংগঠন.mp4">
            <a:hlinkClick r:id="" action="ppaction://media"/>
            <a:extLst>
              <a:ext uri="{FF2B5EF4-FFF2-40B4-BE49-F238E27FC236}">
                <a16:creationId xmlns:a16="http://schemas.microsoft.com/office/drawing/2014/main" id="{335A9C9A-C543-D841-886F-792D1E1919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695D6FD-581C-734F-8BC3-406FC7C50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9" y="211666"/>
            <a:ext cx="11817367" cy="65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5CCE8DA-BC2B-294C-B02C-AE035843D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" y="199570"/>
            <a:ext cx="11829144" cy="644071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D5FC6AF-CEF9-D644-9ADD-02027E793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71" y="2068286"/>
            <a:ext cx="5243286" cy="31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73</cp:revision>
  <dcterms:created xsi:type="dcterms:W3CDTF">2020-10-22T13:15:00Z</dcterms:created>
  <dcterms:modified xsi:type="dcterms:W3CDTF">2021-05-09T02:25:46Z</dcterms:modified>
</cp:coreProperties>
</file>