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73" r:id="rId3"/>
    <p:sldId id="274" r:id="rId4"/>
    <p:sldId id="292" r:id="rId5"/>
    <p:sldId id="256" r:id="rId6"/>
    <p:sldId id="275" r:id="rId7"/>
    <p:sldId id="257" r:id="rId8"/>
    <p:sldId id="258" r:id="rId9"/>
    <p:sldId id="293" r:id="rId10"/>
    <p:sldId id="285" r:id="rId11"/>
    <p:sldId id="286" r:id="rId12"/>
    <p:sldId id="291" r:id="rId13"/>
    <p:sldId id="277" r:id="rId14"/>
    <p:sldId id="282" r:id="rId15"/>
    <p:sldId id="276" r:id="rId16"/>
    <p:sldId id="281" r:id="rId17"/>
    <p:sldId id="271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88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36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3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3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5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6355" y="1793056"/>
            <a:ext cx="4137428" cy="2646878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887" y="0"/>
            <a:ext cx="593728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দুপক্ষের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887" y="3214739"/>
            <a:ext cx="953506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কূটকৌশল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887" y="1229916"/>
            <a:ext cx="10141813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কোণঠাসা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এমতাবস্থায়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887" y="4584009"/>
            <a:ext cx="9535061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হাফিজরা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রক্ষার্থে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0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129382" y="565026"/>
            <a:ext cx="302316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659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4113" y="1566572"/>
            <a:ext cx="953506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মোতাবেক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ইরাকের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মধ্যবর্তী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দুমাতুল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সমবেত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4113" y="2987039"/>
            <a:ext cx="862920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800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4113" y="565026"/>
            <a:ext cx="399738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দুমাতুল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জন্দলের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সালিশ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4113" y="3791953"/>
            <a:ext cx="985980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ধূর্ত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7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94113" y="105241"/>
            <a:ext cx="9535061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ধূর্ত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খিলাফতের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দুজনেই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উভয়কেই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4113" y="2076036"/>
            <a:ext cx="9859801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সরলমনা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পদচ্যুতি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প্রতিশ্রুতি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ভঙ্গ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পদচ্যুতির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খিলাফতের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শূণ্যপদে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4113" y="4662384"/>
            <a:ext cx="985980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অযৌক্তিক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প্রচণ্ড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ক্ষুব্ধ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উভয়পক্ষ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প্রতিশোধের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বৈঠক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153" y="111941"/>
            <a:ext cx="254460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153" y="990051"/>
            <a:ext cx="412557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153" y="1730412"/>
            <a:ext cx="1139804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দুমাতুল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জন্দলের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সালিশের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তাৎক্ষণা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ক.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খ.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গ.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খারেজি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53" y="3126028"/>
            <a:ext cx="308298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খারেজিদের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153" y="3880221"/>
            <a:ext cx="739861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153" y="4598729"/>
            <a:ext cx="286079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রাজতন্ত্রের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153" y="5352922"/>
            <a:ext cx="42195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হাশেমি-উমাইয়া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153" y="6107115"/>
            <a:ext cx="383501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817" y="1618071"/>
            <a:ext cx="51212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16144" y="1612441"/>
            <a:ext cx="6666525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দূরদৃষ্টির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9203" y="2393991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3544" y="2393991"/>
            <a:ext cx="915304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হত্যাকাণ্ডের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মোকাবিলায়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3544" y="3169911"/>
            <a:ext cx="9741587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যুবায়ের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হত্যাকাণ্ড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64217" y="3169911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4217" y="4509181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033544" y="4509181"/>
            <a:ext cx="525616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হাশেমিদের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4113" y="565026"/>
            <a:ext cx="550144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89336" y="850127"/>
            <a:ext cx="226400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2603" y="2146991"/>
            <a:ext cx="253746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6219" y="3259189"/>
            <a:ext cx="6430236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2037" y="2106359"/>
            <a:ext cx="442609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পুন:আলোচনা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9215" y="5992805"/>
            <a:ext cx="8195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3830" y="4994897"/>
            <a:ext cx="210179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780" y="0"/>
            <a:ext cx="10520220" cy="4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94" y="52074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48" y="2154801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3868244" y="2154801"/>
            <a:ext cx="3908131" cy="1959999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2226" y="679769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158" y="2130947"/>
            <a:ext cx="4136235" cy="3269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 নভেম্বর’২১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701" y="0"/>
            <a:ext cx="107135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5413" y="3035187"/>
            <a:ext cx="943880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গৃহযুদ্ধ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8108" y="1522716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6844" y="928582"/>
            <a:ext cx="1583146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6103" y="928582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2983" y="1759607"/>
            <a:ext cx="9810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8021" y="2529077"/>
            <a:ext cx="5040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8021" y="3323053"/>
            <a:ext cx="573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81351" y="735942"/>
            <a:ext cx="334612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4258" y="1684104"/>
            <a:ext cx="576458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হাশেমি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351" y="2632266"/>
            <a:ext cx="445707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অসহযোগিতা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1352" y="3501931"/>
            <a:ext cx="673880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352" y="4303811"/>
            <a:ext cx="611496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আয়েশা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1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3571" y="1592028"/>
            <a:ext cx="9124866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657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দামেস্কের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3573" y="3054410"/>
            <a:ext cx="882576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60,000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ইউফ্রেটিস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3573" y="4516792"/>
            <a:ext cx="860357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অহেতুক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রক্তপাত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এড়ানোর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3571" y="5979174"/>
            <a:ext cx="817628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অনিবার্য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3572" y="565026"/>
            <a:ext cx="392902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20" grpId="0" animBg="1"/>
      <p:bldP spid="21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38" y="0"/>
            <a:ext cx="8759440" cy="549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1133</TotalTime>
  <Words>601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NikoshBAN</vt:lpstr>
      <vt:lpstr>Wingdings 3</vt:lpstr>
      <vt:lpstr>Wisp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524</cp:revision>
  <dcterms:created xsi:type="dcterms:W3CDTF">2021-03-17T17:32:59Z</dcterms:created>
  <dcterms:modified xsi:type="dcterms:W3CDTF">2021-11-01T16:27:10Z</dcterms:modified>
</cp:coreProperties>
</file>