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97" r:id="rId2"/>
    <p:sldId id="278" r:id="rId3"/>
    <p:sldId id="295" r:id="rId4"/>
    <p:sldId id="292" r:id="rId5"/>
    <p:sldId id="258" r:id="rId6"/>
    <p:sldId id="260" r:id="rId7"/>
    <p:sldId id="280" r:id="rId8"/>
    <p:sldId id="270" r:id="rId9"/>
    <p:sldId id="264" r:id="rId10"/>
    <p:sldId id="265" r:id="rId11"/>
    <p:sldId id="267" r:id="rId12"/>
    <p:sldId id="268" r:id="rId13"/>
    <p:sldId id="287" r:id="rId14"/>
    <p:sldId id="288" r:id="rId15"/>
    <p:sldId id="299" r:id="rId16"/>
    <p:sldId id="291" r:id="rId17"/>
    <p:sldId id="290" r:id="rId18"/>
    <p:sldId id="269" r:id="rId19"/>
    <p:sldId id="27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783A"/>
    <a:srgbClr val="0F8F2D"/>
    <a:srgbClr val="3C6249"/>
    <a:srgbClr val="FEFEFE"/>
    <a:srgbClr val="729E40"/>
    <a:srgbClr val="9EDAEB"/>
    <a:srgbClr val="92D050"/>
    <a:srgbClr val="00B0F0"/>
    <a:srgbClr val="B3A2C7"/>
    <a:srgbClr val="7EA7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1" autoAdjust="0"/>
    <p:restoredTop sz="94603" autoAdjust="0"/>
  </p:normalViewPr>
  <p:slideViewPr>
    <p:cSldViewPr>
      <p:cViewPr varScale="1">
        <p:scale>
          <a:sx n="64" d="100"/>
          <a:sy n="64" d="100"/>
        </p:scale>
        <p:origin x="94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7349B-4C59-470B-B6E7-28E34A6E2AAA}" type="datetimeFigureOut">
              <a:rPr lang="en-US" smtClean="0"/>
              <a:pPr/>
              <a:t>01-Nov-21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F4BA4-B5EA-43FD-983C-AE266B264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F4BA4-B5EA-43FD-983C-AE266B264C5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5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96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37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9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85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6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6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01-Nov-21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55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45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3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8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89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4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irds animated, birds , gif - PicMix">
            <a:extLst>
              <a:ext uri="{FF2B5EF4-FFF2-40B4-BE49-F238E27FC236}">
                <a16:creationId xmlns:a16="http://schemas.microsoft.com/office/drawing/2014/main" id="{3BFEFEAD-C7AC-4026-BA1F-EBEEDE4D14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6" y="3628008"/>
            <a:ext cx="12192000" cy="30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D1D0C5F-B994-4373-9B65-47C213D61F2F}"/>
              </a:ext>
            </a:extLst>
          </p:cNvPr>
          <p:cNvSpPr/>
          <p:nvPr/>
        </p:nvSpPr>
        <p:spPr>
          <a:xfrm>
            <a:off x="7260815" y="429228"/>
            <a:ext cx="1521304" cy="2972355"/>
          </a:xfrm>
          <a:prstGeom prst="rect">
            <a:avLst/>
          </a:prstGeom>
          <a:solidFill>
            <a:srgbClr val="BC0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E5A20E-1944-4C68-8687-418A86EEC6C5}"/>
              </a:ext>
            </a:extLst>
          </p:cNvPr>
          <p:cNvSpPr/>
          <p:nvPr/>
        </p:nvSpPr>
        <p:spPr>
          <a:xfrm>
            <a:off x="5055276" y="655653"/>
            <a:ext cx="1521304" cy="2972355"/>
          </a:xfrm>
          <a:prstGeom prst="rect">
            <a:avLst/>
          </a:prstGeom>
          <a:solidFill>
            <a:srgbClr val="000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A15EC9-E78B-44B2-A036-4D097F908199}"/>
              </a:ext>
            </a:extLst>
          </p:cNvPr>
          <p:cNvSpPr/>
          <p:nvPr/>
        </p:nvSpPr>
        <p:spPr>
          <a:xfrm>
            <a:off x="2725822" y="429228"/>
            <a:ext cx="1521304" cy="2972355"/>
          </a:xfrm>
          <a:prstGeom prst="rect">
            <a:avLst/>
          </a:prstGeom>
          <a:solidFill>
            <a:srgbClr val="BC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13BE65-D58D-4BA1-9DA2-6A657DADE280}"/>
              </a:ext>
            </a:extLst>
          </p:cNvPr>
          <p:cNvSpPr/>
          <p:nvPr/>
        </p:nvSpPr>
        <p:spPr>
          <a:xfrm rot="296224">
            <a:off x="828766" y="939962"/>
            <a:ext cx="10106025" cy="20377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4000"/>
                </a:schemeClr>
              </a:gs>
              <a:gs pos="7700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50800"/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14D1435-1527-4CD2-B0DA-08FFF781F9B1}"/>
              </a:ext>
            </a:extLst>
          </p:cNvPr>
          <p:cNvSpPr/>
          <p:nvPr/>
        </p:nvSpPr>
        <p:spPr>
          <a:xfrm>
            <a:off x="1320343" y="318194"/>
            <a:ext cx="485776" cy="496140"/>
          </a:xfrm>
          <a:prstGeom prst="ellipse">
            <a:avLst/>
          </a:prstGeom>
          <a:gradFill>
            <a:gsLst>
              <a:gs pos="0">
                <a:schemeClr val="tx1"/>
              </a:gs>
              <a:gs pos="46000">
                <a:schemeClr val="bg1"/>
              </a:gs>
              <a:gs pos="68000">
                <a:schemeClr val="bg2">
                  <a:lumMod val="7500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innerShdw blurRad="63500" dist="2286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B65872-B11C-4C96-A1CB-DF18ED207F3A}"/>
              </a:ext>
            </a:extLst>
          </p:cNvPr>
          <p:cNvSpPr/>
          <p:nvPr/>
        </p:nvSpPr>
        <p:spPr>
          <a:xfrm>
            <a:off x="9422316" y="464377"/>
            <a:ext cx="1521304" cy="2972355"/>
          </a:xfrm>
          <a:prstGeom prst="rect">
            <a:avLst/>
          </a:prstGeom>
          <a:solidFill>
            <a:srgbClr val="2E8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9C8738-D871-46E9-92FF-E0D1EBB5454E}"/>
              </a:ext>
            </a:extLst>
          </p:cNvPr>
          <p:cNvSpPr/>
          <p:nvPr/>
        </p:nvSpPr>
        <p:spPr>
          <a:xfrm>
            <a:off x="755424" y="479730"/>
            <a:ext cx="10106025" cy="203772"/>
          </a:xfrm>
          <a:prstGeom prst="rect">
            <a:avLst/>
          </a:prstGeom>
          <a:gradFill>
            <a:gsLst>
              <a:gs pos="0">
                <a:schemeClr val="tx1"/>
              </a:gs>
              <a:gs pos="46000">
                <a:schemeClr val="bg1"/>
              </a:gs>
              <a:gs pos="68000">
                <a:schemeClr val="bg2">
                  <a:lumMod val="7500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2051BB3-4421-47FF-BC85-8C07833E571B}"/>
              </a:ext>
            </a:extLst>
          </p:cNvPr>
          <p:cNvSpPr/>
          <p:nvPr/>
        </p:nvSpPr>
        <p:spPr>
          <a:xfrm>
            <a:off x="11070346" y="464377"/>
            <a:ext cx="195643" cy="222703"/>
          </a:xfrm>
          <a:prstGeom prst="ellipse">
            <a:avLst/>
          </a:prstGeom>
          <a:gradFill>
            <a:gsLst>
              <a:gs pos="0">
                <a:schemeClr val="tx1"/>
              </a:gs>
              <a:gs pos="46000">
                <a:schemeClr val="bg1"/>
              </a:gs>
              <a:gs pos="68000">
                <a:schemeClr val="bg2">
                  <a:lumMod val="7500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A0B200-65AC-4204-8D0A-FBD1F42E1166}"/>
              </a:ext>
            </a:extLst>
          </p:cNvPr>
          <p:cNvGrpSpPr/>
          <p:nvPr/>
        </p:nvGrpSpPr>
        <p:grpSpPr>
          <a:xfrm>
            <a:off x="1731763" y="427054"/>
            <a:ext cx="2308296" cy="3429555"/>
            <a:chOff x="1706712" y="1040741"/>
            <a:chExt cx="2308296" cy="342955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0057DBF-46BD-42B5-9699-A5342181088C}"/>
                </a:ext>
              </a:extLst>
            </p:cNvPr>
            <p:cNvSpPr/>
            <p:nvPr/>
          </p:nvSpPr>
          <p:spPr>
            <a:xfrm>
              <a:off x="1706712" y="1040741"/>
              <a:ext cx="2308296" cy="3429555"/>
            </a:xfrm>
            <a:custGeom>
              <a:avLst/>
              <a:gdLst>
                <a:gd name="connsiteX0" fmla="*/ 271883 w 2122098"/>
                <a:gd name="connsiteY0" fmla="*/ 0 h 3122763"/>
                <a:gd name="connsiteX1" fmla="*/ 2122098 w 2122098"/>
                <a:gd name="connsiteY1" fmla="*/ 0 h 3122763"/>
                <a:gd name="connsiteX2" fmla="*/ 1704037 w 2122098"/>
                <a:gd name="connsiteY2" fmla="*/ 298408 h 3122763"/>
                <a:gd name="connsiteX3" fmla="*/ 1704037 w 2122098"/>
                <a:gd name="connsiteY3" fmla="*/ 3121569 h 3122763"/>
                <a:gd name="connsiteX4" fmla="*/ 845389 w 2122098"/>
                <a:gd name="connsiteY4" fmla="*/ 2864704 h 3122763"/>
                <a:gd name="connsiteX5" fmla="*/ 0 w 2122098"/>
                <a:gd name="connsiteY5" fmla="*/ 3122763 h 3122763"/>
                <a:gd name="connsiteX6" fmla="*/ 0 w 2122098"/>
                <a:gd name="connsiteY6" fmla="*/ 194067 h 3122763"/>
                <a:gd name="connsiteX7" fmla="*/ 271883 w 2122098"/>
                <a:gd name="connsiteY7" fmla="*/ 0 h 312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2098" h="3122763">
                  <a:moveTo>
                    <a:pt x="271883" y="0"/>
                  </a:moveTo>
                  <a:lnTo>
                    <a:pt x="2122098" y="0"/>
                  </a:lnTo>
                  <a:cubicBezTo>
                    <a:pt x="1891210" y="0"/>
                    <a:pt x="1704037" y="133602"/>
                    <a:pt x="1704037" y="298408"/>
                  </a:cubicBezTo>
                  <a:lnTo>
                    <a:pt x="1704037" y="3121569"/>
                  </a:lnTo>
                  <a:lnTo>
                    <a:pt x="845389" y="2864704"/>
                  </a:lnTo>
                  <a:lnTo>
                    <a:pt x="0" y="3122763"/>
                  </a:lnTo>
                  <a:lnTo>
                    <a:pt x="0" y="194067"/>
                  </a:lnTo>
                  <a:cubicBezTo>
                    <a:pt x="0" y="86887"/>
                    <a:pt x="121726" y="0"/>
                    <a:pt x="271883" y="0"/>
                  </a:cubicBezTo>
                  <a:close/>
                </a:path>
              </a:pathLst>
            </a:custGeom>
            <a:gradFill>
              <a:gsLst>
                <a:gs pos="0">
                  <a:srgbClr val="FF9933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EF448AD-53F8-4628-9E18-C66BC582978F}"/>
                </a:ext>
              </a:extLst>
            </p:cNvPr>
            <p:cNvSpPr txBox="1"/>
            <p:nvPr/>
          </p:nvSpPr>
          <p:spPr>
            <a:xfrm>
              <a:off x="2147826" y="1919276"/>
              <a:ext cx="11990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000" dirty="0"/>
                <a:t>স্বা</a:t>
              </a:r>
              <a:endParaRPr lang="en-US" sz="80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02FDA7-9D98-4606-A67F-11AB94B1329A}"/>
              </a:ext>
            </a:extLst>
          </p:cNvPr>
          <p:cNvGrpSpPr/>
          <p:nvPr/>
        </p:nvGrpSpPr>
        <p:grpSpPr>
          <a:xfrm>
            <a:off x="4191000" y="464377"/>
            <a:ext cx="2308296" cy="3429555"/>
            <a:chOff x="4128111" y="1075889"/>
            <a:chExt cx="2308296" cy="3429555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4C5814F-9F00-475C-939D-7EFDE28511D0}"/>
                </a:ext>
              </a:extLst>
            </p:cNvPr>
            <p:cNvSpPr/>
            <p:nvPr/>
          </p:nvSpPr>
          <p:spPr>
            <a:xfrm>
              <a:off x="4128111" y="1075889"/>
              <a:ext cx="2308296" cy="3429555"/>
            </a:xfrm>
            <a:custGeom>
              <a:avLst/>
              <a:gdLst>
                <a:gd name="connsiteX0" fmla="*/ 271883 w 2122098"/>
                <a:gd name="connsiteY0" fmla="*/ 0 h 3122763"/>
                <a:gd name="connsiteX1" fmla="*/ 2122098 w 2122098"/>
                <a:gd name="connsiteY1" fmla="*/ 0 h 3122763"/>
                <a:gd name="connsiteX2" fmla="*/ 1704037 w 2122098"/>
                <a:gd name="connsiteY2" fmla="*/ 298408 h 3122763"/>
                <a:gd name="connsiteX3" fmla="*/ 1704037 w 2122098"/>
                <a:gd name="connsiteY3" fmla="*/ 3121569 h 3122763"/>
                <a:gd name="connsiteX4" fmla="*/ 845389 w 2122098"/>
                <a:gd name="connsiteY4" fmla="*/ 2864704 h 3122763"/>
                <a:gd name="connsiteX5" fmla="*/ 0 w 2122098"/>
                <a:gd name="connsiteY5" fmla="*/ 3122763 h 3122763"/>
                <a:gd name="connsiteX6" fmla="*/ 0 w 2122098"/>
                <a:gd name="connsiteY6" fmla="*/ 194067 h 3122763"/>
                <a:gd name="connsiteX7" fmla="*/ 271883 w 2122098"/>
                <a:gd name="connsiteY7" fmla="*/ 0 h 312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2098" h="3122763">
                  <a:moveTo>
                    <a:pt x="271883" y="0"/>
                  </a:moveTo>
                  <a:lnTo>
                    <a:pt x="2122098" y="0"/>
                  </a:lnTo>
                  <a:cubicBezTo>
                    <a:pt x="1891210" y="0"/>
                    <a:pt x="1704037" y="133602"/>
                    <a:pt x="1704037" y="298408"/>
                  </a:cubicBezTo>
                  <a:lnTo>
                    <a:pt x="1704037" y="3121569"/>
                  </a:lnTo>
                  <a:lnTo>
                    <a:pt x="845389" y="2864704"/>
                  </a:lnTo>
                  <a:lnTo>
                    <a:pt x="0" y="3122763"/>
                  </a:lnTo>
                  <a:lnTo>
                    <a:pt x="0" y="194067"/>
                  </a:lnTo>
                  <a:cubicBezTo>
                    <a:pt x="0" y="86887"/>
                    <a:pt x="121726" y="0"/>
                    <a:pt x="271883" y="0"/>
                  </a:cubicBezTo>
                  <a:close/>
                </a:path>
              </a:pathLst>
            </a:custGeom>
            <a:gradFill>
              <a:gsLst>
                <a:gs pos="0">
                  <a:srgbClr val="0066FF"/>
                </a:gs>
                <a:gs pos="100000">
                  <a:srgbClr val="3399F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0BBBCBB-880B-453D-9494-3182457668F2}"/>
                </a:ext>
              </a:extLst>
            </p:cNvPr>
            <p:cNvSpPr txBox="1"/>
            <p:nvPr/>
          </p:nvSpPr>
          <p:spPr>
            <a:xfrm>
              <a:off x="4653104" y="1919277"/>
              <a:ext cx="10924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000" dirty="0"/>
                <a:t>গ</a:t>
              </a:r>
              <a:endParaRPr lang="en-US" sz="80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3442D5-D30E-40D3-ADB7-2B1AE09FD418}"/>
              </a:ext>
            </a:extLst>
          </p:cNvPr>
          <p:cNvGrpSpPr/>
          <p:nvPr/>
        </p:nvGrpSpPr>
        <p:grpSpPr>
          <a:xfrm>
            <a:off x="6562659" y="429228"/>
            <a:ext cx="2308296" cy="3429555"/>
            <a:chOff x="6499770" y="1040740"/>
            <a:chExt cx="2308296" cy="342955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398051A-C3B2-4267-8798-1458EE97F11C}"/>
                </a:ext>
              </a:extLst>
            </p:cNvPr>
            <p:cNvSpPr/>
            <p:nvPr/>
          </p:nvSpPr>
          <p:spPr>
            <a:xfrm>
              <a:off x="6499770" y="1040740"/>
              <a:ext cx="2308296" cy="3429555"/>
            </a:xfrm>
            <a:custGeom>
              <a:avLst/>
              <a:gdLst>
                <a:gd name="connsiteX0" fmla="*/ 271883 w 2122098"/>
                <a:gd name="connsiteY0" fmla="*/ 0 h 3122763"/>
                <a:gd name="connsiteX1" fmla="*/ 2122098 w 2122098"/>
                <a:gd name="connsiteY1" fmla="*/ 0 h 3122763"/>
                <a:gd name="connsiteX2" fmla="*/ 1704037 w 2122098"/>
                <a:gd name="connsiteY2" fmla="*/ 298408 h 3122763"/>
                <a:gd name="connsiteX3" fmla="*/ 1704037 w 2122098"/>
                <a:gd name="connsiteY3" fmla="*/ 3121569 h 3122763"/>
                <a:gd name="connsiteX4" fmla="*/ 845389 w 2122098"/>
                <a:gd name="connsiteY4" fmla="*/ 2864704 h 3122763"/>
                <a:gd name="connsiteX5" fmla="*/ 0 w 2122098"/>
                <a:gd name="connsiteY5" fmla="*/ 3122763 h 3122763"/>
                <a:gd name="connsiteX6" fmla="*/ 0 w 2122098"/>
                <a:gd name="connsiteY6" fmla="*/ 194067 h 3122763"/>
                <a:gd name="connsiteX7" fmla="*/ 271883 w 2122098"/>
                <a:gd name="connsiteY7" fmla="*/ 0 h 312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2098" h="3122763">
                  <a:moveTo>
                    <a:pt x="271883" y="0"/>
                  </a:moveTo>
                  <a:lnTo>
                    <a:pt x="2122098" y="0"/>
                  </a:lnTo>
                  <a:cubicBezTo>
                    <a:pt x="1891210" y="0"/>
                    <a:pt x="1704037" y="133602"/>
                    <a:pt x="1704037" y="298408"/>
                  </a:cubicBezTo>
                  <a:lnTo>
                    <a:pt x="1704037" y="3121569"/>
                  </a:lnTo>
                  <a:lnTo>
                    <a:pt x="845389" y="2864704"/>
                  </a:lnTo>
                  <a:lnTo>
                    <a:pt x="0" y="3122763"/>
                  </a:lnTo>
                  <a:lnTo>
                    <a:pt x="0" y="194067"/>
                  </a:lnTo>
                  <a:cubicBezTo>
                    <a:pt x="0" y="86887"/>
                    <a:pt x="121726" y="0"/>
                    <a:pt x="271883" y="0"/>
                  </a:cubicBezTo>
                  <a:close/>
                </a:path>
              </a:pathLst>
            </a:custGeom>
            <a:gradFill>
              <a:gsLst>
                <a:gs pos="0">
                  <a:srgbClr val="FF33CC"/>
                </a:gs>
                <a:gs pos="100000">
                  <a:srgbClr val="FF33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7D78E76-7D87-475C-87A7-4C2E549FCB1B}"/>
                </a:ext>
              </a:extLst>
            </p:cNvPr>
            <p:cNvSpPr txBox="1"/>
            <p:nvPr/>
          </p:nvSpPr>
          <p:spPr>
            <a:xfrm>
              <a:off x="7076513" y="1919277"/>
              <a:ext cx="11889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000" dirty="0"/>
                <a:t>ত</a:t>
              </a:r>
              <a:endParaRPr lang="en-US" sz="80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BEDCF32-FC12-4F93-A567-0FF53A73B22D}"/>
              </a:ext>
            </a:extLst>
          </p:cNvPr>
          <p:cNvGrpSpPr/>
          <p:nvPr/>
        </p:nvGrpSpPr>
        <p:grpSpPr>
          <a:xfrm>
            <a:off x="8698687" y="464376"/>
            <a:ext cx="2308296" cy="3429555"/>
            <a:chOff x="8635798" y="1075888"/>
            <a:chExt cx="2308296" cy="3429555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30A4DB0-5B92-4548-BAAC-57C74FBDABD4}"/>
                </a:ext>
              </a:extLst>
            </p:cNvPr>
            <p:cNvSpPr/>
            <p:nvPr/>
          </p:nvSpPr>
          <p:spPr>
            <a:xfrm>
              <a:off x="8635798" y="1075888"/>
              <a:ext cx="2308296" cy="3429555"/>
            </a:xfrm>
            <a:custGeom>
              <a:avLst/>
              <a:gdLst>
                <a:gd name="connsiteX0" fmla="*/ 271883 w 2122098"/>
                <a:gd name="connsiteY0" fmla="*/ 0 h 3122763"/>
                <a:gd name="connsiteX1" fmla="*/ 2122098 w 2122098"/>
                <a:gd name="connsiteY1" fmla="*/ 0 h 3122763"/>
                <a:gd name="connsiteX2" fmla="*/ 1704037 w 2122098"/>
                <a:gd name="connsiteY2" fmla="*/ 298408 h 3122763"/>
                <a:gd name="connsiteX3" fmla="*/ 1704037 w 2122098"/>
                <a:gd name="connsiteY3" fmla="*/ 3121569 h 3122763"/>
                <a:gd name="connsiteX4" fmla="*/ 845389 w 2122098"/>
                <a:gd name="connsiteY4" fmla="*/ 2864704 h 3122763"/>
                <a:gd name="connsiteX5" fmla="*/ 0 w 2122098"/>
                <a:gd name="connsiteY5" fmla="*/ 3122763 h 3122763"/>
                <a:gd name="connsiteX6" fmla="*/ 0 w 2122098"/>
                <a:gd name="connsiteY6" fmla="*/ 194067 h 3122763"/>
                <a:gd name="connsiteX7" fmla="*/ 271883 w 2122098"/>
                <a:gd name="connsiteY7" fmla="*/ 0 h 312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2098" h="3122763">
                  <a:moveTo>
                    <a:pt x="271883" y="0"/>
                  </a:moveTo>
                  <a:lnTo>
                    <a:pt x="2122098" y="0"/>
                  </a:lnTo>
                  <a:cubicBezTo>
                    <a:pt x="1891210" y="0"/>
                    <a:pt x="1704037" y="133602"/>
                    <a:pt x="1704037" y="298408"/>
                  </a:cubicBezTo>
                  <a:lnTo>
                    <a:pt x="1704037" y="3121569"/>
                  </a:lnTo>
                  <a:lnTo>
                    <a:pt x="845389" y="2864704"/>
                  </a:lnTo>
                  <a:lnTo>
                    <a:pt x="0" y="3122763"/>
                  </a:lnTo>
                  <a:lnTo>
                    <a:pt x="0" y="194067"/>
                  </a:lnTo>
                  <a:cubicBezTo>
                    <a:pt x="0" y="86887"/>
                    <a:pt x="121726" y="0"/>
                    <a:pt x="271883" y="0"/>
                  </a:cubicBez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93B3AFE-90DC-4395-B801-DEB335774502}"/>
                </a:ext>
              </a:extLst>
            </p:cNvPr>
            <p:cNvSpPr txBox="1"/>
            <p:nvPr/>
          </p:nvSpPr>
          <p:spPr>
            <a:xfrm>
              <a:off x="9118366" y="1919276"/>
              <a:ext cx="11698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000" dirty="0"/>
                <a:t>ম</a:t>
              </a:r>
              <a:endParaRPr lang="en-US" sz="80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7468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46"/>
    </mc:Choice>
    <mc:Fallback xmlns="">
      <p:transition spd="slow" advTm="16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rgbClr val="B8CCE4">
                <a:alpha val="5000"/>
              </a:srgbClr>
            </a:gs>
            <a:gs pos="100000">
              <a:schemeClr val="accent2">
                <a:lumMod val="20000"/>
                <a:lumOff val="80000"/>
              </a:schemeClr>
            </a:gs>
            <a:gs pos="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0" y="174229"/>
            <a:ext cx="6096000" cy="1112837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bn-BD" sz="80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প্রশ্নোত্তর আলোচনা </a:t>
            </a:r>
            <a:endParaRPr lang="en-US" sz="80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1772653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*মিষ্টি সুরে গান গায় কোন পাখি? </a:t>
            </a:r>
            <a:r>
              <a:rPr lang="bn-BD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3372853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*টিয়া পাখির গায়ের রং কেমন? </a:t>
            </a:r>
            <a:r>
              <a:rPr lang="bn-BD" dirty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4973053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* আমাদের জাতীয় পাখির নাম কী?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3888327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সবুজ। 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5471518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দোয়েল।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2306053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ময়না।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63DBAB-FDB9-4710-98C7-55DAE90D6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8248" y="4731404"/>
            <a:ext cx="2857500" cy="2076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7A341F-4812-494A-B9E8-17B311DF0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140" y="4828840"/>
            <a:ext cx="2857500" cy="2076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AC4B7C-25BE-4AE8-A9A7-87AFDC39D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31209"/>
            <a:ext cx="2857500" cy="2076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E0D860-C109-4AC7-9D2E-9F5F82CCE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989" y="31209"/>
            <a:ext cx="2857500" cy="2076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861">
        <p14:prism/>
      </p:transition>
    </mc:Choice>
    <mc:Fallback xmlns="">
      <p:transition spd="slow" advTm="78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345">
              <a:schemeClr val="accent1">
                <a:lumMod val="20000"/>
                <a:lumOff val="80000"/>
              </a:schemeClr>
            </a:gs>
            <a:gs pos="51000">
              <a:schemeClr val="bg1">
                <a:alpha val="0"/>
                <a:lumMod val="20000"/>
                <a:lumOff val="80000"/>
              </a:schemeClr>
            </a:gs>
            <a:gs pos="0">
              <a:schemeClr val="bg2">
                <a:lumMod val="9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771900" y="0"/>
            <a:ext cx="4648200" cy="15696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9600" dirty="0">
                <a:latin typeface="NikoshBAN" pitchFamily="2" charset="0"/>
                <a:cs typeface="NikoshBAN" pitchFamily="2" charset="0"/>
              </a:rPr>
              <a:t>নিরব পাঠ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A1C105-9843-498D-8276-68B79CBB32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770" y="1418683"/>
            <a:ext cx="6946461" cy="54393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9360EC-2CE9-465C-9C57-92D1BF046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800" y="5088598"/>
            <a:ext cx="2365948" cy="1719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65D3F0-5223-4F25-BA8D-556355792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11835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924">
        <p14:prism/>
      </p:transition>
    </mc:Choice>
    <mc:Fallback xmlns="">
      <p:transition spd="slow" advTm="3924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345">
              <a:schemeClr val="accent1">
                <a:lumMod val="20000"/>
                <a:lumOff val="80000"/>
              </a:schemeClr>
            </a:gs>
            <a:gs pos="51000">
              <a:schemeClr val="bg1">
                <a:alpha val="0"/>
                <a:lumMod val="20000"/>
                <a:lumOff val="80000"/>
              </a:schemeClr>
            </a:gs>
            <a:gs pos="0">
              <a:srgbClr val="7030A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DD6478C-003F-48DC-9C17-E5641074E23C}"/>
              </a:ext>
            </a:extLst>
          </p:cNvPr>
          <p:cNvGrpSpPr/>
          <p:nvPr/>
        </p:nvGrpSpPr>
        <p:grpSpPr>
          <a:xfrm>
            <a:off x="0" y="866166"/>
            <a:ext cx="8077200" cy="3429000"/>
            <a:chOff x="0" y="866166"/>
            <a:chExt cx="8077200" cy="3429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8CA3632-826A-4B70-8757-92D6CAE775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75" t="11622" r="16875" b="47777"/>
            <a:stretch/>
          </p:blipFill>
          <p:spPr>
            <a:xfrm>
              <a:off x="0" y="866166"/>
              <a:ext cx="8077200" cy="3429000"/>
            </a:xfrm>
            <a:prstGeom prst="rect">
              <a:avLst/>
            </a:prstGeom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933B12E-BF00-4C7F-9F4B-A09D56310D55}"/>
                </a:ext>
              </a:extLst>
            </p:cNvPr>
            <p:cNvSpPr/>
            <p:nvPr/>
          </p:nvSpPr>
          <p:spPr>
            <a:xfrm>
              <a:off x="609600" y="893129"/>
              <a:ext cx="304800" cy="478471"/>
            </a:xfrm>
            <a:prstGeom prst="ellipse">
              <a:avLst/>
            </a:pr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871AA5F-8455-4BA1-BE5B-C7163455CC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t="51113" r="18750" b="18873"/>
          <a:stretch/>
        </p:blipFill>
        <p:spPr>
          <a:xfrm>
            <a:off x="-5862" y="4254136"/>
            <a:ext cx="7848600" cy="2598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F7BA274-05B0-4747-8D46-6EDC6CEB0CF8}"/>
              </a:ext>
            </a:extLst>
          </p:cNvPr>
          <p:cNvSpPr/>
          <p:nvPr/>
        </p:nvSpPr>
        <p:spPr>
          <a:xfrm>
            <a:off x="8370328" y="893129"/>
            <a:ext cx="3528544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A0D31C-8B44-4AEA-9233-46CD47DE39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11268"/>
            <a:ext cx="5334000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737">
        <p14:prism/>
      </p:transition>
    </mc:Choice>
    <mc:Fallback xmlns="">
      <p:transition spd="slow" advTm="67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CFC178D-4C64-46AE-9717-340018E6FACC}"/>
              </a:ext>
            </a:extLst>
          </p:cNvPr>
          <p:cNvSpPr txBox="1"/>
          <p:nvPr/>
        </p:nvSpPr>
        <p:spPr>
          <a:xfrm>
            <a:off x="5025097" y="214125"/>
            <a:ext cx="2141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9A5DB9-477B-4B65-8738-7FD0E7596568}"/>
              </a:ext>
            </a:extLst>
          </p:cNvPr>
          <p:cNvSpPr txBox="1"/>
          <p:nvPr/>
        </p:nvSpPr>
        <p:spPr>
          <a:xfrm>
            <a:off x="9525000" y="3651135"/>
            <a:ext cx="1901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মিনিট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00B370-3C59-4021-A06F-0BA6FD3D7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75207"/>
            <a:ext cx="3657600" cy="1595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A1D5F6-B103-4B12-BEC7-3510FB9EED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07"/>
            <a:ext cx="3657600" cy="1595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5CC359F-517F-4B56-B0C7-C16AEF221B33}"/>
              </a:ext>
            </a:extLst>
          </p:cNvPr>
          <p:cNvGrpSpPr/>
          <p:nvPr/>
        </p:nvGrpSpPr>
        <p:grpSpPr>
          <a:xfrm>
            <a:off x="0" y="1600200"/>
            <a:ext cx="12192000" cy="5182593"/>
            <a:chOff x="0" y="1600200"/>
            <a:chExt cx="12192000" cy="518259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6B8F047-E6B8-429F-BCBF-EDCA74BE17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50" t="9982" r="12500" b="18873"/>
            <a:stretch/>
          </p:blipFill>
          <p:spPr>
            <a:xfrm>
              <a:off x="0" y="1600200"/>
              <a:ext cx="12192000" cy="5182593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E393F01-DB4A-4967-B791-0E9970AF2320}"/>
                </a:ext>
              </a:extLst>
            </p:cNvPr>
            <p:cNvSpPr/>
            <p:nvPr/>
          </p:nvSpPr>
          <p:spPr>
            <a:xfrm>
              <a:off x="152400" y="1670538"/>
              <a:ext cx="304800" cy="478471"/>
            </a:xfrm>
            <a:prstGeom prst="ellipse">
              <a:avLst/>
            </a:pr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6269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245">
        <p14:reveal/>
      </p:transition>
    </mc:Choice>
    <mc:Fallback xmlns="">
      <p:transition spd="slow" advTm="92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B1062A-8EA1-4E91-84FD-BD2C41D2C34E}"/>
              </a:ext>
            </a:extLst>
          </p:cNvPr>
          <p:cNvSpPr txBox="1"/>
          <p:nvPr/>
        </p:nvSpPr>
        <p:spPr>
          <a:xfrm>
            <a:off x="5143500" y="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u="sng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009140D-1385-42EF-9AF0-EA0FCF9AAEC7}"/>
              </a:ext>
            </a:extLst>
          </p:cNvPr>
          <p:cNvGrpSpPr/>
          <p:nvPr/>
        </p:nvGrpSpPr>
        <p:grpSpPr>
          <a:xfrm>
            <a:off x="0" y="762000"/>
            <a:ext cx="12192000" cy="6096000"/>
            <a:chOff x="0" y="762000"/>
            <a:chExt cx="12192000" cy="6096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1403491-C262-4574-9007-C7B2B6A944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0" t="13316" r="13125" b="23320"/>
            <a:stretch/>
          </p:blipFill>
          <p:spPr>
            <a:xfrm>
              <a:off x="0" y="762000"/>
              <a:ext cx="12192000" cy="6096000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81ABB98-6CA7-478C-A737-E6897410D914}"/>
                </a:ext>
              </a:extLst>
            </p:cNvPr>
            <p:cNvSpPr/>
            <p:nvPr/>
          </p:nvSpPr>
          <p:spPr>
            <a:xfrm>
              <a:off x="1524000" y="1295400"/>
              <a:ext cx="304800" cy="478471"/>
            </a:xfrm>
            <a:prstGeom prst="ellipse">
              <a:avLst/>
            </a:pr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FC3D14E-E362-4752-AE5F-E45447D0A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5575292"/>
            <a:ext cx="1828800" cy="1328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DBD43A-6D9F-4B72-B373-23D9DCBF2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600" y="-27282"/>
            <a:ext cx="1828800" cy="1328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854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38">
        <p:split orient="vert"/>
      </p:transition>
    </mc:Choice>
    <mc:Fallback xmlns="">
      <p:transition spd="slow" advTm="3838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884984B8-C54F-4F26-8C05-CAFC9F289F92}"/>
              </a:ext>
            </a:extLst>
          </p:cNvPr>
          <p:cNvSpPr/>
          <p:nvPr/>
        </p:nvSpPr>
        <p:spPr>
          <a:xfrm>
            <a:off x="685800" y="3475335"/>
            <a:ext cx="2286000" cy="216497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6E476485-FEAD-42A4-9FF2-D9E3F2A4E5F5}"/>
              </a:ext>
            </a:extLst>
          </p:cNvPr>
          <p:cNvSpPr/>
          <p:nvPr/>
        </p:nvSpPr>
        <p:spPr>
          <a:xfrm>
            <a:off x="190500" y="1849289"/>
            <a:ext cx="3276600" cy="3791021"/>
          </a:xfrm>
          <a:prstGeom prst="trapezoid">
            <a:avLst>
              <a:gd name="adj" fmla="val 17701"/>
            </a:avLst>
          </a:prstGeom>
          <a:gradFill>
            <a:gsLst>
              <a:gs pos="0">
                <a:srgbClr val="FFFF00"/>
              </a:gs>
              <a:gs pos="28000">
                <a:srgbClr val="FFFF00">
                  <a:alpha val="31000"/>
                </a:srgbClr>
              </a:gs>
              <a:gs pos="81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777D738-2625-4BE4-B8A0-8684A433633F}"/>
              </a:ext>
            </a:extLst>
          </p:cNvPr>
          <p:cNvGrpSpPr/>
          <p:nvPr/>
        </p:nvGrpSpPr>
        <p:grpSpPr>
          <a:xfrm>
            <a:off x="361950" y="9993"/>
            <a:ext cx="2914650" cy="2133600"/>
            <a:chOff x="4629150" y="0"/>
            <a:chExt cx="2933700" cy="25908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EF2E3CA-CFEB-4C6A-B30F-631634EED4BD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0"/>
              <a:ext cx="0" cy="82296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rapezoid 2">
              <a:extLst>
                <a:ext uri="{FF2B5EF4-FFF2-40B4-BE49-F238E27FC236}">
                  <a16:creationId xmlns:a16="http://schemas.microsoft.com/office/drawing/2014/main" id="{E42C6A3F-DDF4-4241-803A-C5F0018A339F}"/>
                </a:ext>
              </a:extLst>
            </p:cNvPr>
            <p:cNvSpPr/>
            <p:nvPr/>
          </p:nvSpPr>
          <p:spPr>
            <a:xfrm>
              <a:off x="4629150" y="685800"/>
              <a:ext cx="2933700" cy="1905000"/>
            </a:xfrm>
            <a:prstGeom prst="trapezoid">
              <a:avLst>
                <a:gd name="adj" fmla="val 6653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EBD5C61C-B475-4C0C-AF79-A7BAD28BEE30}"/>
              </a:ext>
            </a:extLst>
          </p:cNvPr>
          <p:cNvSpPr/>
          <p:nvPr/>
        </p:nvSpPr>
        <p:spPr>
          <a:xfrm>
            <a:off x="4953000" y="3475335"/>
            <a:ext cx="2286000" cy="216497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apezoid 9">
            <a:extLst>
              <a:ext uri="{FF2B5EF4-FFF2-40B4-BE49-F238E27FC236}">
                <a16:creationId xmlns:a16="http://schemas.microsoft.com/office/drawing/2014/main" id="{B404DE1B-6235-4D08-9DD8-94F39D4CFEC7}"/>
              </a:ext>
            </a:extLst>
          </p:cNvPr>
          <p:cNvSpPr/>
          <p:nvPr/>
        </p:nvSpPr>
        <p:spPr>
          <a:xfrm>
            <a:off x="4448175" y="1752600"/>
            <a:ext cx="3276600" cy="3887710"/>
          </a:xfrm>
          <a:prstGeom prst="trapezoid">
            <a:avLst>
              <a:gd name="adj" fmla="val 17701"/>
            </a:avLst>
          </a:prstGeom>
          <a:gradFill>
            <a:gsLst>
              <a:gs pos="0">
                <a:srgbClr val="FFFF00"/>
              </a:gs>
              <a:gs pos="42000">
                <a:srgbClr val="FFFF00">
                  <a:alpha val="30000"/>
                </a:srgbClr>
              </a:gs>
              <a:gs pos="100000">
                <a:srgbClr val="FFFF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BE566A-E54A-47C3-A035-C7855F2B7AB4}"/>
              </a:ext>
            </a:extLst>
          </p:cNvPr>
          <p:cNvGrpSpPr/>
          <p:nvPr/>
        </p:nvGrpSpPr>
        <p:grpSpPr>
          <a:xfrm>
            <a:off x="4629150" y="9993"/>
            <a:ext cx="2914650" cy="2133600"/>
            <a:chOff x="4629150" y="0"/>
            <a:chExt cx="2933700" cy="259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5E88876-B5C0-4926-A008-3BFE70FD068E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0"/>
              <a:ext cx="0" cy="82296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66258213-DA9D-4B8C-B394-D47E301732B7}"/>
                </a:ext>
              </a:extLst>
            </p:cNvPr>
            <p:cNvSpPr/>
            <p:nvPr/>
          </p:nvSpPr>
          <p:spPr>
            <a:xfrm>
              <a:off x="4629150" y="685800"/>
              <a:ext cx="2933700" cy="1905000"/>
            </a:xfrm>
            <a:prstGeom prst="trapezoid">
              <a:avLst>
                <a:gd name="adj" fmla="val 6653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A9592653-711C-4313-BE57-BC467249E762}"/>
              </a:ext>
            </a:extLst>
          </p:cNvPr>
          <p:cNvSpPr/>
          <p:nvPr/>
        </p:nvSpPr>
        <p:spPr>
          <a:xfrm>
            <a:off x="9229725" y="3429000"/>
            <a:ext cx="2286000" cy="2164976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ezoid 14">
            <a:extLst>
              <a:ext uri="{FF2B5EF4-FFF2-40B4-BE49-F238E27FC236}">
                <a16:creationId xmlns:a16="http://schemas.microsoft.com/office/drawing/2014/main" id="{907B6E6C-A4F4-4F64-BF51-0A1EDF65F967}"/>
              </a:ext>
            </a:extLst>
          </p:cNvPr>
          <p:cNvSpPr/>
          <p:nvPr/>
        </p:nvSpPr>
        <p:spPr>
          <a:xfrm>
            <a:off x="8734425" y="1757390"/>
            <a:ext cx="3276600" cy="3882919"/>
          </a:xfrm>
          <a:prstGeom prst="trapezoid">
            <a:avLst>
              <a:gd name="adj" fmla="val 17701"/>
            </a:avLst>
          </a:prstGeom>
          <a:gradFill>
            <a:gsLst>
              <a:gs pos="0">
                <a:srgbClr val="FFFF00"/>
              </a:gs>
              <a:gs pos="42000">
                <a:srgbClr val="FFFF00">
                  <a:alpha val="30000"/>
                </a:srgbClr>
              </a:gs>
              <a:gs pos="100000">
                <a:srgbClr val="FFFF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EC6F16C-99BF-4DB7-9A2F-01B9D9B565F7}"/>
              </a:ext>
            </a:extLst>
          </p:cNvPr>
          <p:cNvGrpSpPr/>
          <p:nvPr/>
        </p:nvGrpSpPr>
        <p:grpSpPr>
          <a:xfrm>
            <a:off x="8905875" y="-36342"/>
            <a:ext cx="2914650" cy="2133600"/>
            <a:chOff x="4629150" y="0"/>
            <a:chExt cx="2933700" cy="25908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6CFA1EF-D10E-4E58-8238-091837029F1C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0"/>
              <a:ext cx="0" cy="82296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CBEE6849-71E8-42D5-AD5A-95FAB157F87F}"/>
                </a:ext>
              </a:extLst>
            </p:cNvPr>
            <p:cNvSpPr/>
            <p:nvPr/>
          </p:nvSpPr>
          <p:spPr>
            <a:xfrm>
              <a:off x="4629150" y="685800"/>
              <a:ext cx="2933700" cy="1905000"/>
            </a:xfrm>
            <a:prstGeom prst="trapezoid">
              <a:avLst>
                <a:gd name="adj" fmla="val 6653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DB0628E-B25E-4EAE-BDC9-4D808A164E39}"/>
              </a:ext>
            </a:extLst>
          </p:cNvPr>
          <p:cNvSpPr txBox="1"/>
          <p:nvPr/>
        </p:nvSpPr>
        <p:spPr>
          <a:xfrm>
            <a:off x="995363" y="6056023"/>
            <a:ext cx="10201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পাখির</a:t>
            </a:r>
            <a:r>
              <a:rPr lang="en-US" sz="3600" dirty="0"/>
              <a:t> </a:t>
            </a:r>
            <a:r>
              <a:rPr lang="en-US" sz="3600" dirty="0" err="1"/>
              <a:t>ছবি</a:t>
            </a:r>
            <a:r>
              <a:rPr lang="en-US" sz="3600" dirty="0"/>
              <a:t> </a:t>
            </a:r>
            <a:r>
              <a:rPr lang="en-US" sz="3600" dirty="0" err="1"/>
              <a:t>দেখে</a:t>
            </a:r>
            <a:r>
              <a:rPr lang="en-US" sz="3600" dirty="0"/>
              <a:t>, </a:t>
            </a:r>
            <a:r>
              <a:rPr lang="en-US" sz="3600" dirty="0" err="1"/>
              <a:t>পাখি</a:t>
            </a:r>
            <a:r>
              <a:rPr lang="en-US" sz="3600" dirty="0"/>
              <a:t> </a:t>
            </a:r>
            <a:r>
              <a:rPr lang="en-US" sz="3600" dirty="0" err="1"/>
              <a:t>সম্পর্কে</a:t>
            </a:r>
            <a:r>
              <a:rPr lang="en-US" sz="3600" dirty="0"/>
              <a:t> </a:t>
            </a:r>
            <a:r>
              <a:rPr lang="en-US" sz="3600" dirty="0" err="1"/>
              <a:t>দুটি</a:t>
            </a:r>
            <a:r>
              <a:rPr lang="en-US" sz="3600" dirty="0"/>
              <a:t> </a:t>
            </a:r>
            <a:r>
              <a:rPr lang="en-US" sz="3600" dirty="0" err="1"/>
              <a:t>করে</a:t>
            </a:r>
            <a:r>
              <a:rPr lang="en-US" sz="3600" dirty="0"/>
              <a:t> </a:t>
            </a:r>
            <a:r>
              <a:rPr lang="en-US" sz="3600" dirty="0" err="1"/>
              <a:t>বাক্য</a:t>
            </a:r>
            <a:r>
              <a:rPr lang="en-US" sz="3600" dirty="0"/>
              <a:t> </a:t>
            </a:r>
            <a:r>
              <a:rPr lang="en-US" sz="3600" dirty="0" err="1"/>
              <a:t>লিখি</a:t>
            </a:r>
            <a:r>
              <a:rPr lang="en-US" sz="3600" dirty="0"/>
              <a:t>।</a:t>
            </a:r>
            <a:r>
              <a:rPr lang="en-US" sz="40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992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69"/>
    </mc:Choice>
    <mc:Fallback xmlns="">
      <p:transition spd="slow" advTm="137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0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18BA61-966D-4F29-9ED2-FC19900EF9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" t="6644" r="3750" b="255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C0E65A-8034-468F-AE14-A9BABA874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905000"/>
            <a:ext cx="1828800" cy="1328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3913AA-D383-41D7-A6A3-7611817A4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2134" y="1934980"/>
            <a:ext cx="1828800" cy="1328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5860055"/>
      </p:ext>
    </p:extLst>
  </p:cSld>
  <p:clrMapOvr>
    <a:masterClrMapping/>
  </p:clrMapOvr>
  <p:transition spd="med" advTm="3008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948F3F-F158-4633-BF94-88313B8121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6645" r="3125" b="244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865428-6512-43EE-911C-921B8F7B080B}"/>
              </a:ext>
            </a:extLst>
          </p:cNvPr>
          <p:cNvCxnSpPr/>
          <p:nvPr/>
        </p:nvCxnSpPr>
        <p:spPr>
          <a:xfrm>
            <a:off x="4114800" y="2895600"/>
            <a:ext cx="3505200" cy="838200"/>
          </a:xfrm>
          <a:prstGeom prst="line">
            <a:avLst/>
          </a:prstGeom>
          <a:ln>
            <a:tailEnd type="stealt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C071CB-13AF-4318-8EBC-FD9FB1C62E4E}"/>
              </a:ext>
            </a:extLst>
          </p:cNvPr>
          <p:cNvCxnSpPr>
            <a:cxnSpLocks/>
          </p:cNvCxnSpPr>
          <p:nvPr/>
        </p:nvCxnSpPr>
        <p:spPr>
          <a:xfrm>
            <a:off x="4151142" y="3733800"/>
            <a:ext cx="3468858" cy="1447800"/>
          </a:xfrm>
          <a:prstGeom prst="line">
            <a:avLst/>
          </a:prstGeom>
          <a:ln>
            <a:tailEnd type="stealt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5CDED5-828B-4923-A3B1-C68053462A44}"/>
              </a:ext>
            </a:extLst>
          </p:cNvPr>
          <p:cNvCxnSpPr>
            <a:cxnSpLocks/>
          </p:cNvCxnSpPr>
          <p:nvPr/>
        </p:nvCxnSpPr>
        <p:spPr>
          <a:xfrm flipV="1">
            <a:off x="4151142" y="2931355"/>
            <a:ext cx="3468858" cy="1488245"/>
          </a:xfrm>
          <a:prstGeom prst="line">
            <a:avLst/>
          </a:prstGeom>
          <a:ln>
            <a:tailEnd type="stealt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C89896F-F4F9-4D37-9627-1742BFC1E28A}"/>
              </a:ext>
            </a:extLst>
          </p:cNvPr>
          <p:cNvCxnSpPr>
            <a:cxnSpLocks/>
          </p:cNvCxnSpPr>
          <p:nvPr/>
        </p:nvCxnSpPr>
        <p:spPr>
          <a:xfrm flipV="1">
            <a:off x="4114800" y="4495800"/>
            <a:ext cx="3505200" cy="797755"/>
          </a:xfrm>
          <a:prstGeom prst="line">
            <a:avLst/>
          </a:prstGeom>
          <a:ln>
            <a:tailEnd type="stealt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6479BD5-8E9D-41ED-B502-E2AF7B7DA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0" y="5254714"/>
            <a:ext cx="2137348" cy="155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4CD5CF-F6A5-4C0B-8455-7BA73CC59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230" y="5304860"/>
            <a:ext cx="2137348" cy="155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7517323"/>
      </p:ext>
    </p:extLst>
  </p:cSld>
  <p:clrMapOvr>
    <a:masterClrMapping/>
  </p:clrMapOvr>
  <p:transition spd="med" advTm="857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345">
              <a:srgbClr val="00B0F0">
                <a:alpha val="30000"/>
              </a:srgbClr>
            </a:gs>
            <a:gs pos="51000">
              <a:schemeClr val="bg1">
                <a:alpha val="0"/>
                <a:lumMod val="20000"/>
                <a:lumOff val="80000"/>
              </a:schemeClr>
            </a:gs>
            <a:gs pos="0">
              <a:srgbClr val="7030A0">
                <a:alpha val="53000"/>
              </a:srgb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09600"/>
            <a:ext cx="8382000" cy="449353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u="sng" dirty="0">
                <a:latin typeface="NikoshBAN" pitchFamily="2" charset="0"/>
                <a:cs typeface="NikoshBAN" pitchFamily="2" charset="0"/>
              </a:rPr>
              <a:t>পরিকল্পিত কাজ </a:t>
            </a:r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আগামীকাল তোমার পচ্ছন্দ মত একটি পাখির ছবি এঁকে নিয়ে আসবে। 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শিক্ষা শিশুর মৌলিক অধিকার">
            <a:extLst>
              <a:ext uri="{FF2B5EF4-FFF2-40B4-BE49-F238E27FC236}">
                <a16:creationId xmlns:a16="http://schemas.microsoft.com/office/drawing/2014/main" id="{780C3856-81E0-487C-8717-FB230CE92A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105" r="44615" b="5550"/>
          <a:stretch/>
        </p:blipFill>
        <p:spPr bwMode="auto">
          <a:xfrm>
            <a:off x="-152400" y="3832049"/>
            <a:ext cx="3112407" cy="30259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শিক্ষা শিশুর মৌলিক অধিকার">
            <a:extLst>
              <a:ext uri="{FF2B5EF4-FFF2-40B4-BE49-F238E27FC236}">
                <a16:creationId xmlns:a16="http://schemas.microsoft.com/office/drawing/2014/main" id="{62FA78CD-CDAC-4306-96B7-E59D150DB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105" r="44615" b="5550"/>
          <a:stretch/>
        </p:blipFill>
        <p:spPr bwMode="auto">
          <a:xfrm>
            <a:off x="9079593" y="3733800"/>
            <a:ext cx="3112407" cy="30259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99">
        <p14:gallery dir="l"/>
      </p:transition>
    </mc:Choice>
    <mc:Fallback xmlns="">
      <p:transition spd="slow" advTm="4899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345">
              <a:srgbClr val="00B0F0">
                <a:alpha val="30000"/>
              </a:srgbClr>
            </a:gs>
            <a:gs pos="51000">
              <a:schemeClr val="bg1">
                <a:alpha val="0"/>
                <a:lumMod val="20000"/>
                <a:lumOff val="80000"/>
              </a:schemeClr>
            </a:gs>
            <a:gs pos="0">
              <a:srgbClr val="7030A0">
                <a:alpha val="53000"/>
              </a:srgb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FEC694F-52BF-4720-BA53-E35C008AF8A2}"/>
              </a:ext>
            </a:extLst>
          </p:cNvPr>
          <p:cNvSpPr txBox="1"/>
          <p:nvPr/>
        </p:nvSpPr>
        <p:spPr>
          <a:xfrm>
            <a:off x="4264536" y="4884548"/>
            <a:ext cx="3662928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 fov="7200000">
                <a:rot lat="0" lon="0" rev="0"/>
              </a:camera>
              <a:lightRig rig="threePt" dir="t"/>
            </a:scene3d>
            <a:sp3d extrusionH="57150" contourW="12700">
              <a:bevelT w="50800" h="101600" prst="convex"/>
              <a:bevelB w="247650" h="44450"/>
              <a:contourClr>
                <a:srgbClr val="1FA961"/>
              </a:contourClr>
            </a:sp3d>
          </a:bodyPr>
          <a:lstStyle/>
          <a:p>
            <a:r>
              <a:rPr lang="en-US" sz="11500" b="1" dirty="0">
                <a:ln w="12700">
                  <a:solidFill>
                    <a:srgbClr val="115B35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pic>
        <p:nvPicPr>
          <p:cNvPr id="11" name="Picture 4" descr="birds animated, birds , gif - PicMix">
            <a:extLst>
              <a:ext uri="{FF2B5EF4-FFF2-40B4-BE49-F238E27FC236}">
                <a16:creationId xmlns:a16="http://schemas.microsoft.com/office/drawing/2014/main" id="{B15D6284-7D33-4DD1-A153-1EFD2C7541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1"/>
            <a:ext cx="12192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72F9320-8A2B-4B12-A7B7-F0064A5D3742}"/>
              </a:ext>
            </a:extLst>
          </p:cNvPr>
          <p:cNvSpPr/>
          <p:nvPr/>
        </p:nvSpPr>
        <p:spPr>
          <a:xfrm>
            <a:off x="3849442" y="3429000"/>
            <a:ext cx="4493116" cy="2932869"/>
          </a:xfrm>
          <a:prstGeom prst="ellipse">
            <a:avLst/>
          </a:prstGeom>
          <a:gradFill>
            <a:gsLst>
              <a:gs pos="22000">
                <a:srgbClr val="FFFF00"/>
              </a:gs>
              <a:gs pos="62000">
                <a:srgbClr val="FF0000"/>
              </a:gs>
            </a:gsLst>
            <a:lin ang="5400000" scaled="1"/>
          </a:gradFill>
          <a:ln>
            <a:noFill/>
          </a:ln>
          <a:scene3d>
            <a:camera prst="perspectiveRelaxed">
              <a:rot lat="17373601" lon="0" rev="0"/>
            </a:camera>
            <a:lightRig rig="threePt" dir="t"/>
          </a:scene3d>
          <a:sp3d extrusionH="76200" contourW="12700">
            <a:bevelT w="152400" h="1352550" prst="slope"/>
            <a:extrusionClr>
              <a:srgbClr val="0A624D"/>
            </a:extrusionClr>
            <a:contourClr>
              <a:srgbClr val="115B35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3233">
        <p14:prism/>
      </p:transition>
    </mc:Choice>
    <mc:Fallback xmlns="">
      <p:transition spd="slow" advTm="132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 -0.7034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>
            <a:extLst>
              <a:ext uri="{FF2B5EF4-FFF2-40B4-BE49-F238E27FC236}">
                <a16:creationId xmlns:a16="http://schemas.microsoft.com/office/drawing/2014/main" id="{D5E710CB-8540-4259-AC2D-89625437DA5A}"/>
              </a:ext>
            </a:extLst>
          </p:cNvPr>
          <p:cNvSpPr txBox="1"/>
          <p:nvPr/>
        </p:nvSpPr>
        <p:spPr>
          <a:xfrm>
            <a:off x="4651000" y="285736"/>
            <a:ext cx="289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0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BCCB0C95-A3AF-4F47-B253-463F8071B199}"/>
              </a:ext>
            </a:extLst>
          </p:cNvPr>
          <p:cNvSpPr/>
          <p:nvPr/>
        </p:nvSpPr>
        <p:spPr>
          <a:xfrm>
            <a:off x="3843301" y="1165973"/>
            <a:ext cx="4419602" cy="2997729"/>
          </a:xfrm>
          <a:prstGeom prst="roundRect">
            <a:avLst>
              <a:gd name="adj" fmla="val 1016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44C1B449-4872-4ABE-9A70-03D0AC9155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29" b="65417" l="0" r="99630">
                        <a14:foregroundMark x1="39074" y1="52083" x2="31481" y2="55625"/>
                        <a14:foregroundMark x1="61296" y1="50833" x2="56481" y2="59896"/>
                        <a14:foregroundMark x1="74815" y1="37083" x2="89815" y2="38125"/>
                        <a14:foregroundMark x1="79259" y1="38333" x2="85000" y2="53958"/>
                        <a14:foregroundMark x1="83148" y1="54167" x2="79815" y2="59479"/>
                        <a14:foregroundMark x1="78148" y1="63542" x2="96296" y2="63229"/>
                        <a14:foregroundMark x1="79259" y1="63542" x2="90185" y2="63021"/>
                        <a14:foregroundMark x1="64259" y1="63333" x2="741" y2="63542"/>
                        <a14:foregroundMark x1="4444" y1="63021" x2="5926" y2="50208"/>
                        <a14:foregroundMark x1="17593" y1="59896" x2="25556" y2="50625"/>
                        <a14:foregroundMark x1="47037" y1="60313" x2="37963" y2="50208"/>
                        <a14:foregroundMark x1="48519" y1="55208" x2="39815" y2="46563"/>
                        <a14:foregroundMark x1="17963" y1="53750" x2="27407" y2="43854"/>
                        <a14:foregroundMark x1="24074" y1="38750" x2="36852" y2="30938"/>
                        <a14:foregroundMark x1="36111" y1="35521" x2="37222" y2="29167"/>
                        <a14:foregroundMark x1="25556" y1="34063" x2="38704" y2="23229"/>
                        <a14:foregroundMark x1="41296" y1="26042" x2="45556" y2="14583"/>
                        <a14:foregroundMark x1="86852" y1="43333" x2="78889" y2="51875"/>
                        <a14:foregroundMark x1="85741" y1="61979" x2="86852" y2="46771"/>
                        <a14:foregroundMark x1="86111" y1="48854" x2="83519" y2="56667"/>
                        <a14:foregroundMark x1="71111" y1="38958" x2="81667" y2="39375"/>
                        <a14:backgroundMark x1="3333" y1="62813" x2="8704" y2="56250"/>
                        <a14:backgroundMark x1="9444" y1="53750" x2="12407" y2="47604"/>
                        <a14:backgroundMark x1="6667" y1="54583" x2="1111" y2="47188"/>
                        <a14:backgroundMark x1="2593" y1="61146" x2="2222" y2="55417"/>
                        <a14:backgroundMark x1="16481" y1="47813" x2="19444" y2="42917"/>
                        <a14:backgroundMark x1="12037" y1="50208" x2="6296" y2="38958"/>
                        <a14:backgroundMark x1="6667" y1="39167" x2="6667" y2="23229"/>
                        <a14:backgroundMark x1="21481" y1="31563" x2="25185" y2="24375"/>
                        <a14:backgroundMark x1="24444" y1="26250" x2="28148" y2="21354"/>
                        <a14:backgroundMark x1="24074" y1="30104" x2="29630" y2="25417"/>
                        <a14:backgroundMark x1="30370" y1="26458" x2="31481" y2="22396"/>
                        <a14:backgroundMark x1="31111" y1="23958" x2="31481" y2="20313"/>
                        <a14:backgroundMark x1="30370" y1="16979" x2="34259" y2="12500"/>
                        <a14:backgroundMark x1="83889" y1="35521" x2="85000" y2="31979"/>
                        <a14:backgroundMark x1="78519" y1="35313" x2="84259" y2="30521"/>
                        <a14:backgroundMark x1="94444" y1="62813" x2="90556" y2="55208"/>
                        <a14:backgroundMark x1="91296" y1="56771" x2="90185" y2="46771"/>
                        <a14:backgroundMark x1="90556" y1="49271" x2="87593" y2="40833"/>
                        <a14:backgroundMark x1="89444" y1="43333" x2="81667" y2="32604"/>
                        <a14:backgroundMark x1="89074" y1="43854" x2="79815" y2="38333"/>
                        <a14:backgroundMark x1="86852" y1="41458" x2="71852" y2="38958"/>
                        <a14:backgroundMark x1="65370" y1="40208" x2="82407" y2="41667"/>
                        <a14:backgroundMark x1="73704" y1="37500" x2="75185" y2="33229"/>
                        <a14:backgroundMark x1="80556" y1="33021" x2="81296" y2="23021"/>
                        <a14:backgroundMark x1="77037" y1="32396" x2="78148" y2="18229"/>
                        <a14:backgroundMark x1="89074" y1="31354" x2="90185" y2="16979"/>
                        <a14:backgroundMark x1="94444" y1="35313" x2="92222" y2="21771"/>
                        <a14:backgroundMark x1="92222" y1="23333" x2="79259" y2="9271"/>
                        <a14:backgroundMark x1="78889" y1="21771" x2="68889" y2="12708"/>
                        <a14:backgroundMark x1="72222" y1="16250" x2="60926" y2="10000"/>
                        <a14:backgroundMark x1="69630" y1="18854" x2="66852" y2="14792"/>
                        <a14:backgroundMark x1="19815" y1="42083" x2="10556" y2="34479"/>
                        <a14:backgroundMark x1="20741" y1="32188" x2="27778" y2="30104"/>
                        <a14:backgroundMark x1="27407" y1="30938" x2="27778" y2="30000"/>
                        <a14:backgroundMark x1="3333" y1="53333" x2="8148" y2="39792"/>
                        <a14:backgroundMark x1="8704" y1="56250" x2="2963" y2="51667"/>
                        <a14:backgroundMark x1="7778" y1="48646" x2="5185" y2="53958"/>
                        <a14:backgroundMark x1="75926" y1="39583" x2="80926" y2="34271"/>
                        <a14:backgroundMark x1="75926" y1="37917" x2="75926" y2="37708"/>
                        <a14:backgroundMark x1="86111" y1="38125" x2="84630" y2="37708"/>
                        <a14:backgroundMark x1="79630" y1="38125" x2="79630" y2="37708"/>
                        <a14:backgroundMark x1="79630" y1="37500" x2="76667" y2="37292"/>
                        <a14:backgroundMark x1="89074" y1="37708" x2="88704" y2="38125"/>
                        <a14:backgroundMark x1="87963" y1="38333" x2="87222" y2="39792"/>
                        <a14:backgroundMark x1="92222" y1="63542" x2="92593" y2="62604"/>
                        <a14:backgroundMark x1="92222" y1="62187" x2="91852" y2="61979"/>
                        <a14:backgroundMark x1="40556" y1="12500" x2="41296" y2="12292"/>
                        <a14:backgroundMark x1="41667" y1="11875" x2="41667" y2="11875"/>
                        <a14:backgroundMark x1="5556" y1="62813" x2="5556" y2="62813"/>
                        <a14:backgroundMark x1="69630" y1="40208" x2="70370" y2="40833"/>
                        <a14:backgroundMark x1="78519" y1="39375" x2="79630" y2="38958"/>
                        <a14:backgroundMark x1="85000" y1="39167" x2="85000" y2="37708"/>
                        <a14:backgroundMark x1="84259" y1="36563" x2="81296" y2="35729"/>
                        <a14:backgroundMark x1="77778" y1="36563" x2="77037" y2="36354"/>
                        <a14:backgroundMark x1="71481" y1="38125" x2="86481" y2="39583"/>
                        <a14:backgroundMark x1="83889" y1="39375" x2="81667" y2="39167"/>
                        <a14:backgroundMark x1="81667" y1="38750" x2="82037" y2="36354"/>
                        <a14:backgroundMark x1="83148" y1="35938" x2="85370" y2="35938"/>
                        <a14:backgroundMark x1="86481" y1="35938" x2="88704" y2="39375"/>
                        <a14:backgroundMark x1="89444" y1="39375" x2="86111" y2="36563"/>
                        <a14:backgroundMark x1="81667" y1="35521" x2="77778" y2="36354"/>
                        <a14:backgroundMark x1="76296" y1="36563" x2="76296" y2="36563"/>
                        <a14:backgroundMark x1="15000" y1="50208" x2="18704" y2="46354"/>
                        <a14:backgroundMark x1="2222" y1="57396" x2="11667" y2="48854"/>
                        <a14:backgroundMark x1="7407" y1="57604" x2="10926" y2="46771"/>
                        <a14:backgroundMark x1="6296" y1="50417" x2="2593" y2="52917"/>
                        <a14:backgroundMark x1="2222" y1="52917" x2="8519" y2="49271"/>
                        <a14:backgroundMark x1="10556" y1="52917" x2="5185" y2="61146"/>
                        <a14:backgroundMark x1="89074" y1="34479" x2="78889" y2="38958"/>
                        <a14:backgroundMark x1="91296" y1="34688" x2="89815" y2="35313"/>
                        <a14:backgroundMark x1="87593" y1="35104" x2="83889" y2="37083"/>
                        <a14:backgroundMark x1="72222" y1="39375" x2="79630" y2="32604"/>
                        <a14:backgroundMark x1="79630" y1="32604" x2="87222" y2="35104"/>
                        <a14:backgroundMark x1="86481" y1="34479" x2="86481" y2="34479"/>
                        <a14:backgroundMark x1="86481" y1="34479" x2="86481" y2="34479"/>
                        <a14:backgroundMark x1="83519" y1="35729" x2="83519" y2="35729"/>
                        <a14:backgroundMark x1="31111" y1="13542" x2="33148" y2="76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42" b="35209"/>
          <a:stretch/>
        </p:blipFill>
        <p:spPr>
          <a:xfrm>
            <a:off x="4298996" y="1240924"/>
            <a:ext cx="3857625" cy="4091567"/>
          </a:xfrm>
          <a:prstGeom prst="rect">
            <a:avLst/>
          </a:prstGeom>
        </p:spPr>
      </p:pic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2610914F-167A-4E09-B461-8E3D46D15E88}"/>
              </a:ext>
            </a:extLst>
          </p:cNvPr>
          <p:cNvSpPr/>
          <p:nvPr/>
        </p:nvSpPr>
        <p:spPr>
          <a:xfrm>
            <a:off x="3844689" y="3223487"/>
            <a:ext cx="4446748" cy="3343992"/>
          </a:xfrm>
          <a:custGeom>
            <a:avLst/>
            <a:gdLst>
              <a:gd name="connsiteX0" fmla="*/ 584212 w 4648200"/>
              <a:gd name="connsiteY0" fmla="*/ 0 h 3505199"/>
              <a:gd name="connsiteX1" fmla="*/ 1100028 w 4648200"/>
              <a:gd name="connsiteY1" fmla="*/ 0 h 3505199"/>
              <a:gd name="connsiteX2" fmla="*/ 1092344 w 4648200"/>
              <a:gd name="connsiteY2" fmla="*/ 19018 h 3505199"/>
              <a:gd name="connsiteX3" fmla="*/ 1066800 w 4648200"/>
              <a:gd name="connsiteY3" fmla="*/ 180266 h 3505199"/>
              <a:gd name="connsiteX4" fmla="*/ 2324100 w 4648200"/>
              <a:gd name="connsiteY4" fmla="*/ 980366 h 3505199"/>
              <a:gd name="connsiteX5" fmla="*/ 3581400 w 4648200"/>
              <a:gd name="connsiteY5" fmla="*/ 180266 h 3505199"/>
              <a:gd name="connsiteX6" fmla="*/ 3555856 w 4648200"/>
              <a:gd name="connsiteY6" fmla="*/ 19018 h 3505199"/>
              <a:gd name="connsiteX7" fmla="*/ 3548172 w 4648200"/>
              <a:gd name="connsiteY7" fmla="*/ 0 h 3505199"/>
              <a:gd name="connsiteX8" fmla="*/ 4063988 w 4648200"/>
              <a:gd name="connsiteY8" fmla="*/ 0 h 3505199"/>
              <a:gd name="connsiteX9" fmla="*/ 4648200 w 4648200"/>
              <a:gd name="connsiteY9" fmla="*/ 584212 h 3505199"/>
              <a:gd name="connsiteX10" fmla="*/ 4648200 w 4648200"/>
              <a:gd name="connsiteY10" fmla="*/ 2920987 h 3505199"/>
              <a:gd name="connsiteX11" fmla="*/ 4063988 w 4648200"/>
              <a:gd name="connsiteY11" fmla="*/ 3505199 h 3505199"/>
              <a:gd name="connsiteX12" fmla="*/ 584212 w 4648200"/>
              <a:gd name="connsiteY12" fmla="*/ 3505199 h 3505199"/>
              <a:gd name="connsiteX13" fmla="*/ 0 w 4648200"/>
              <a:gd name="connsiteY13" fmla="*/ 2920987 h 3505199"/>
              <a:gd name="connsiteX14" fmla="*/ 0 w 4648200"/>
              <a:gd name="connsiteY14" fmla="*/ 584212 h 3505199"/>
              <a:gd name="connsiteX15" fmla="*/ 584212 w 4648200"/>
              <a:gd name="connsiteY15" fmla="*/ 0 h 3505199"/>
              <a:gd name="connsiteX0" fmla="*/ 584212 w 4669360"/>
              <a:gd name="connsiteY0" fmla="*/ 14068 h 3519267"/>
              <a:gd name="connsiteX1" fmla="*/ 1100028 w 4669360"/>
              <a:gd name="connsiteY1" fmla="*/ 14068 h 3519267"/>
              <a:gd name="connsiteX2" fmla="*/ 1092344 w 4669360"/>
              <a:gd name="connsiteY2" fmla="*/ 33086 h 3519267"/>
              <a:gd name="connsiteX3" fmla="*/ 1066800 w 4669360"/>
              <a:gd name="connsiteY3" fmla="*/ 194334 h 3519267"/>
              <a:gd name="connsiteX4" fmla="*/ 2324100 w 4669360"/>
              <a:gd name="connsiteY4" fmla="*/ 994434 h 3519267"/>
              <a:gd name="connsiteX5" fmla="*/ 3581400 w 4669360"/>
              <a:gd name="connsiteY5" fmla="*/ 194334 h 3519267"/>
              <a:gd name="connsiteX6" fmla="*/ 3555856 w 4669360"/>
              <a:gd name="connsiteY6" fmla="*/ 33086 h 3519267"/>
              <a:gd name="connsiteX7" fmla="*/ 3548172 w 4669360"/>
              <a:gd name="connsiteY7" fmla="*/ 14068 h 3519267"/>
              <a:gd name="connsiteX8" fmla="*/ 4443815 w 4669360"/>
              <a:gd name="connsiteY8" fmla="*/ 0 h 3519267"/>
              <a:gd name="connsiteX9" fmla="*/ 4648200 w 4669360"/>
              <a:gd name="connsiteY9" fmla="*/ 598280 h 3519267"/>
              <a:gd name="connsiteX10" fmla="*/ 4648200 w 4669360"/>
              <a:gd name="connsiteY10" fmla="*/ 2935055 h 3519267"/>
              <a:gd name="connsiteX11" fmla="*/ 4063988 w 4669360"/>
              <a:gd name="connsiteY11" fmla="*/ 3519267 h 3519267"/>
              <a:gd name="connsiteX12" fmla="*/ 584212 w 4669360"/>
              <a:gd name="connsiteY12" fmla="*/ 3519267 h 3519267"/>
              <a:gd name="connsiteX13" fmla="*/ 0 w 4669360"/>
              <a:gd name="connsiteY13" fmla="*/ 2935055 h 3519267"/>
              <a:gd name="connsiteX14" fmla="*/ 0 w 4669360"/>
              <a:gd name="connsiteY14" fmla="*/ 598280 h 3519267"/>
              <a:gd name="connsiteX15" fmla="*/ 584212 w 4669360"/>
              <a:gd name="connsiteY15" fmla="*/ 14068 h 3519267"/>
              <a:gd name="connsiteX0" fmla="*/ 584212 w 4688104"/>
              <a:gd name="connsiteY0" fmla="*/ 14068 h 3519267"/>
              <a:gd name="connsiteX1" fmla="*/ 1100028 w 4688104"/>
              <a:gd name="connsiteY1" fmla="*/ 14068 h 3519267"/>
              <a:gd name="connsiteX2" fmla="*/ 1092344 w 4688104"/>
              <a:gd name="connsiteY2" fmla="*/ 33086 h 3519267"/>
              <a:gd name="connsiteX3" fmla="*/ 1066800 w 4688104"/>
              <a:gd name="connsiteY3" fmla="*/ 194334 h 3519267"/>
              <a:gd name="connsiteX4" fmla="*/ 2324100 w 4688104"/>
              <a:gd name="connsiteY4" fmla="*/ 994434 h 3519267"/>
              <a:gd name="connsiteX5" fmla="*/ 3581400 w 4688104"/>
              <a:gd name="connsiteY5" fmla="*/ 194334 h 3519267"/>
              <a:gd name="connsiteX6" fmla="*/ 3555856 w 4688104"/>
              <a:gd name="connsiteY6" fmla="*/ 33086 h 3519267"/>
              <a:gd name="connsiteX7" fmla="*/ 3548172 w 4688104"/>
              <a:gd name="connsiteY7" fmla="*/ 14068 h 3519267"/>
              <a:gd name="connsiteX8" fmla="*/ 4486019 w 4688104"/>
              <a:gd name="connsiteY8" fmla="*/ 0 h 3519267"/>
              <a:gd name="connsiteX9" fmla="*/ 4648200 w 4688104"/>
              <a:gd name="connsiteY9" fmla="*/ 598280 h 3519267"/>
              <a:gd name="connsiteX10" fmla="*/ 4648200 w 4688104"/>
              <a:gd name="connsiteY10" fmla="*/ 2935055 h 3519267"/>
              <a:gd name="connsiteX11" fmla="*/ 4063988 w 4688104"/>
              <a:gd name="connsiteY11" fmla="*/ 3519267 h 3519267"/>
              <a:gd name="connsiteX12" fmla="*/ 584212 w 4688104"/>
              <a:gd name="connsiteY12" fmla="*/ 3519267 h 3519267"/>
              <a:gd name="connsiteX13" fmla="*/ 0 w 4688104"/>
              <a:gd name="connsiteY13" fmla="*/ 2935055 h 3519267"/>
              <a:gd name="connsiteX14" fmla="*/ 0 w 4688104"/>
              <a:gd name="connsiteY14" fmla="*/ 598280 h 3519267"/>
              <a:gd name="connsiteX15" fmla="*/ 584212 w 4688104"/>
              <a:gd name="connsiteY15" fmla="*/ 14068 h 3519267"/>
              <a:gd name="connsiteX0" fmla="*/ 584212 w 4656062"/>
              <a:gd name="connsiteY0" fmla="*/ 14560 h 3519759"/>
              <a:gd name="connsiteX1" fmla="*/ 1100028 w 4656062"/>
              <a:gd name="connsiteY1" fmla="*/ 14560 h 3519759"/>
              <a:gd name="connsiteX2" fmla="*/ 1092344 w 4656062"/>
              <a:gd name="connsiteY2" fmla="*/ 33578 h 3519759"/>
              <a:gd name="connsiteX3" fmla="*/ 1066800 w 4656062"/>
              <a:gd name="connsiteY3" fmla="*/ 194826 h 3519759"/>
              <a:gd name="connsiteX4" fmla="*/ 2324100 w 4656062"/>
              <a:gd name="connsiteY4" fmla="*/ 994926 h 3519759"/>
              <a:gd name="connsiteX5" fmla="*/ 3581400 w 4656062"/>
              <a:gd name="connsiteY5" fmla="*/ 194826 h 3519759"/>
              <a:gd name="connsiteX6" fmla="*/ 3555856 w 4656062"/>
              <a:gd name="connsiteY6" fmla="*/ 33578 h 3519759"/>
              <a:gd name="connsiteX7" fmla="*/ 3548172 w 4656062"/>
              <a:gd name="connsiteY7" fmla="*/ 14560 h 3519759"/>
              <a:gd name="connsiteX8" fmla="*/ 4486019 w 4656062"/>
              <a:gd name="connsiteY8" fmla="*/ 492 h 3519759"/>
              <a:gd name="connsiteX9" fmla="*/ 4648200 w 4656062"/>
              <a:gd name="connsiteY9" fmla="*/ 598772 h 3519759"/>
              <a:gd name="connsiteX10" fmla="*/ 4648200 w 4656062"/>
              <a:gd name="connsiteY10" fmla="*/ 2935547 h 3519759"/>
              <a:gd name="connsiteX11" fmla="*/ 4063988 w 4656062"/>
              <a:gd name="connsiteY11" fmla="*/ 3519759 h 3519759"/>
              <a:gd name="connsiteX12" fmla="*/ 584212 w 4656062"/>
              <a:gd name="connsiteY12" fmla="*/ 3519759 h 3519759"/>
              <a:gd name="connsiteX13" fmla="*/ 0 w 4656062"/>
              <a:gd name="connsiteY13" fmla="*/ 2935547 h 3519759"/>
              <a:gd name="connsiteX14" fmla="*/ 0 w 4656062"/>
              <a:gd name="connsiteY14" fmla="*/ 598772 h 3519759"/>
              <a:gd name="connsiteX15" fmla="*/ 584212 w 4656062"/>
              <a:gd name="connsiteY15" fmla="*/ 14560 h 3519759"/>
              <a:gd name="connsiteX0" fmla="*/ 584212 w 4648200"/>
              <a:gd name="connsiteY0" fmla="*/ 17125 h 3522324"/>
              <a:gd name="connsiteX1" fmla="*/ 1100028 w 4648200"/>
              <a:gd name="connsiteY1" fmla="*/ 17125 h 3522324"/>
              <a:gd name="connsiteX2" fmla="*/ 1092344 w 4648200"/>
              <a:gd name="connsiteY2" fmla="*/ 36143 h 3522324"/>
              <a:gd name="connsiteX3" fmla="*/ 1066800 w 4648200"/>
              <a:gd name="connsiteY3" fmla="*/ 197391 h 3522324"/>
              <a:gd name="connsiteX4" fmla="*/ 2324100 w 4648200"/>
              <a:gd name="connsiteY4" fmla="*/ 997491 h 3522324"/>
              <a:gd name="connsiteX5" fmla="*/ 3581400 w 4648200"/>
              <a:gd name="connsiteY5" fmla="*/ 197391 h 3522324"/>
              <a:gd name="connsiteX6" fmla="*/ 3555856 w 4648200"/>
              <a:gd name="connsiteY6" fmla="*/ 36143 h 3522324"/>
              <a:gd name="connsiteX7" fmla="*/ 3548172 w 4648200"/>
              <a:gd name="connsiteY7" fmla="*/ 17125 h 3522324"/>
              <a:gd name="connsiteX8" fmla="*/ 4486019 w 4648200"/>
              <a:gd name="connsiteY8" fmla="*/ 3057 h 3522324"/>
              <a:gd name="connsiteX9" fmla="*/ 4620065 w 4648200"/>
              <a:gd name="connsiteY9" fmla="*/ 334051 h 3522324"/>
              <a:gd name="connsiteX10" fmla="*/ 4648200 w 4648200"/>
              <a:gd name="connsiteY10" fmla="*/ 2938112 h 3522324"/>
              <a:gd name="connsiteX11" fmla="*/ 4063988 w 4648200"/>
              <a:gd name="connsiteY11" fmla="*/ 3522324 h 3522324"/>
              <a:gd name="connsiteX12" fmla="*/ 584212 w 4648200"/>
              <a:gd name="connsiteY12" fmla="*/ 3522324 h 3522324"/>
              <a:gd name="connsiteX13" fmla="*/ 0 w 4648200"/>
              <a:gd name="connsiteY13" fmla="*/ 2938112 h 3522324"/>
              <a:gd name="connsiteX14" fmla="*/ 0 w 4648200"/>
              <a:gd name="connsiteY14" fmla="*/ 601337 h 3522324"/>
              <a:gd name="connsiteX15" fmla="*/ 584212 w 4648200"/>
              <a:gd name="connsiteY15" fmla="*/ 17125 h 3522324"/>
              <a:gd name="connsiteX0" fmla="*/ 254396 w 4656009"/>
              <a:gd name="connsiteY0" fmla="*/ 17125 h 3522324"/>
              <a:gd name="connsiteX1" fmla="*/ 1107837 w 4656009"/>
              <a:gd name="connsiteY1" fmla="*/ 17125 h 3522324"/>
              <a:gd name="connsiteX2" fmla="*/ 1100153 w 4656009"/>
              <a:gd name="connsiteY2" fmla="*/ 36143 h 3522324"/>
              <a:gd name="connsiteX3" fmla="*/ 1074609 w 4656009"/>
              <a:gd name="connsiteY3" fmla="*/ 197391 h 3522324"/>
              <a:gd name="connsiteX4" fmla="*/ 2331909 w 4656009"/>
              <a:gd name="connsiteY4" fmla="*/ 997491 h 3522324"/>
              <a:gd name="connsiteX5" fmla="*/ 3589209 w 4656009"/>
              <a:gd name="connsiteY5" fmla="*/ 197391 h 3522324"/>
              <a:gd name="connsiteX6" fmla="*/ 3563665 w 4656009"/>
              <a:gd name="connsiteY6" fmla="*/ 36143 h 3522324"/>
              <a:gd name="connsiteX7" fmla="*/ 3555981 w 4656009"/>
              <a:gd name="connsiteY7" fmla="*/ 17125 h 3522324"/>
              <a:gd name="connsiteX8" fmla="*/ 4493828 w 4656009"/>
              <a:gd name="connsiteY8" fmla="*/ 3057 h 3522324"/>
              <a:gd name="connsiteX9" fmla="*/ 4627874 w 4656009"/>
              <a:gd name="connsiteY9" fmla="*/ 334051 h 3522324"/>
              <a:gd name="connsiteX10" fmla="*/ 4656009 w 4656009"/>
              <a:gd name="connsiteY10" fmla="*/ 2938112 h 3522324"/>
              <a:gd name="connsiteX11" fmla="*/ 4071797 w 4656009"/>
              <a:gd name="connsiteY11" fmla="*/ 3522324 h 3522324"/>
              <a:gd name="connsiteX12" fmla="*/ 592021 w 4656009"/>
              <a:gd name="connsiteY12" fmla="*/ 3522324 h 3522324"/>
              <a:gd name="connsiteX13" fmla="*/ 7809 w 4656009"/>
              <a:gd name="connsiteY13" fmla="*/ 2938112 h 3522324"/>
              <a:gd name="connsiteX14" fmla="*/ 7809 w 4656009"/>
              <a:gd name="connsiteY14" fmla="*/ 601337 h 3522324"/>
              <a:gd name="connsiteX15" fmla="*/ 254396 w 4656009"/>
              <a:gd name="connsiteY15" fmla="*/ 17125 h 3522324"/>
              <a:gd name="connsiteX0" fmla="*/ 225545 w 4669361"/>
              <a:gd name="connsiteY0" fmla="*/ 31193 h 3522324"/>
              <a:gd name="connsiteX1" fmla="*/ 1121189 w 4669361"/>
              <a:gd name="connsiteY1" fmla="*/ 17125 h 3522324"/>
              <a:gd name="connsiteX2" fmla="*/ 1113505 w 4669361"/>
              <a:gd name="connsiteY2" fmla="*/ 36143 h 3522324"/>
              <a:gd name="connsiteX3" fmla="*/ 1087961 w 4669361"/>
              <a:gd name="connsiteY3" fmla="*/ 197391 h 3522324"/>
              <a:gd name="connsiteX4" fmla="*/ 2345261 w 4669361"/>
              <a:gd name="connsiteY4" fmla="*/ 997491 h 3522324"/>
              <a:gd name="connsiteX5" fmla="*/ 3602561 w 4669361"/>
              <a:gd name="connsiteY5" fmla="*/ 197391 h 3522324"/>
              <a:gd name="connsiteX6" fmla="*/ 3577017 w 4669361"/>
              <a:gd name="connsiteY6" fmla="*/ 36143 h 3522324"/>
              <a:gd name="connsiteX7" fmla="*/ 3569333 w 4669361"/>
              <a:gd name="connsiteY7" fmla="*/ 17125 h 3522324"/>
              <a:gd name="connsiteX8" fmla="*/ 4507180 w 4669361"/>
              <a:gd name="connsiteY8" fmla="*/ 3057 h 3522324"/>
              <a:gd name="connsiteX9" fmla="*/ 4641226 w 4669361"/>
              <a:gd name="connsiteY9" fmla="*/ 334051 h 3522324"/>
              <a:gd name="connsiteX10" fmla="*/ 4669361 w 4669361"/>
              <a:gd name="connsiteY10" fmla="*/ 2938112 h 3522324"/>
              <a:gd name="connsiteX11" fmla="*/ 4085149 w 4669361"/>
              <a:gd name="connsiteY11" fmla="*/ 3522324 h 3522324"/>
              <a:gd name="connsiteX12" fmla="*/ 605373 w 4669361"/>
              <a:gd name="connsiteY12" fmla="*/ 3522324 h 3522324"/>
              <a:gd name="connsiteX13" fmla="*/ 21161 w 4669361"/>
              <a:gd name="connsiteY13" fmla="*/ 2938112 h 3522324"/>
              <a:gd name="connsiteX14" fmla="*/ 21161 w 4669361"/>
              <a:gd name="connsiteY14" fmla="*/ 601337 h 3522324"/>
              <a:gd name="connsiteX15" fmla="*/ 225545 w 4669361"/>
              <a:gd name="connsiteY15" fmla="*/ 31193 h 3522324"/>
              <a:gd name="connsiteX0" fmla="*/ 225545 w 4669361"/>
              <a:gd name="connsiteY0" fmla="*/ 31193 h 3522324"/>
              <a:gd name="connsiteX1" fmla="*/ 1121189 w 4669361"/>
              <a:gd name="connsiteY1" fmla="*/ 17125 h 3522324"/>
              <a:gd name="connsiteX2" fmla="*/ 1113505 w 4669361"/>
              <a:gd name="connsiteY2" fmla="*/ 36143 h 3522324"/>
              <a:gd name="connsiteX3" fmla="*/ 1087961 w 4669361"/>
              <a:gd name="connsiteY3" fmla="*/ 197391 h 3522324"/>
              <a:gd name="connsiteX4" fmla="*/ 2345261 w 4669361"/>
              <a:gd name="connsiteY4" fmla="*/ 997491 h 3522324"/>
              <a:gd name="connsiteX5" fmla="*/ 3602561 w 4669361"/>
              <a:gd name="connsiteY5" fmla="*/ 197391 h 3522324"/>
              <a:gd name="connsiteX6" fmla="*/ 3577017 w 4669361"/>
              <a:gd name="connsiteY6" fmla="*/ 36143 h 3522324"/>
              <a:gd name="connsiteX7" fmla="*/ 3569333 w 4669361"/>
              <a:gd name="connsiteY7" fmla="*/ 17125 h 3522324"/>
              <a:gd name="connsiteX8" fmla="*/ 4507180 w 4669361"/>
              <a:gd name="connsiteY8" fmla="*/ 3057 h 3522324"/>
              <a:gd name="connsiteX9" fmla="*/ 4641226 w 4669361"/>
              <a:gd name="connsiteY9" fmla="*/ 334051 h 3522324"/>
              <a:gd name="connsiteX10" fmla="*/ 4669361 w 4669361"/>
              <a:gd name="connsiteY10" fmla="*/ 2938112 h 3522324"/>
              <a:gd name="connsiteX11" fmla="*/ 4085149 w 4669361"/>
              <a:gd name="connsiteY11" fmla="*/ 3522324 h 3522324"/>
              <a:gd name="connsiteX12" fmla="*/ 605373 w 4669361"/>
              <a:gd name="connsiteY12" fmla="*/ 3522324 h 3522324"/>
              <a:gd name="connsiteX13" fmla="*/ 21161 w 4669361"/>
              <a:gd name="connsiteY13" fmla="*/ 2938112 h 3522324"/>
              <a:gd name="connsiteX14" fmla="*/ 21161 w 4669361"/>
              <a:gd name="connsiteY14" fmla="*/ 362186 h 3522324"/>
              <a:gd name="connsiteX15" fmla="*/ 225545 w 4669361"/>
              <a:gd name="connsiteY15" fmla="*/ 31193 h 3522324"/>
              <a:gd name="connsiteX0" fmla="*/ 225545 w 4678359"/>
              <a:gd name="connsiteY0" fmla="*/ 30576 h 3521707"/>
              <a:gd name="connsiteX1" fmla="*/ 1121189 w 4678359"/>
              <a:gd name="connsiteY1" fmla="*/ 16508 h 3521707"/>
              <a:gd name="connsiteX2" fmla="*/ 1113505 w 4678359"/>
              <a:gd name="connsiteY2" fmla="*/ 35526 h 3521707"/>
              <a:gd name="connsiteX3" fmla="*/ 1087961 w 4678359"/>
              <a:gd name="connsiteY3" fmla="*/ 196774 h 3521707"/>
              <a:gd name="connsiteX4" fmla="*/ 2345261 w 4678359"/>
              <a:gd name="connsiteY4" fmla="*/ 996874 h 3521707"/>
              <a:gd name="connsiteX5" fmla="*/ 3602561 w 4678359"/>
              <a:gd name="connsiteY5" fmla="*/ 196774 h 3521707"/>
              <a:gd name="connsiteX6" fmla="*/ 3577017 w 4678359"/>
              <a:gd name="connsiteY6" fmla="*/ 35526 h 3521707"/>
              <a:gd name="connsiteX7" fmla="*/ 3569333 w 4678359"/>
              <a:gd name="connsiteY7" fmla="*/ 16508 h 3521707"/>
              <a:gd name="connsiteX8" fmla="*/ 4507180 w 4678359"/>
              <a:gd name="connsiteY8" fmla="*/ 2440 h 3521707"/>
              <a:gd name="connsiteX9" fmla="*/ 4670952 w 4678359"/>
              <a:gd name="connsiteY9" fmla="*/ 349147 h 3521707"/>
              <a:gd name="connsiteX10" fmla="*/ 4669361 w 4678359"/>
              <a:gd name="connsiteY10" fmla="*/ 2937495 h 3521707"/>
              <a:gd name="connsiteX11" fmla="*/ 4085149 w 4678359"/>
              <a:gd name="connsiteY11" fmla="*/ 3521707 h 3521707"/>
              <a:gd name="connsiteX12" fmla="*/ 605373 w 4678359"/>
              <a:gd name="connsiteY12" fmla="*/ 3521707 h 3521707"/>
              <a:gd name="connsiteX13" fmla="*/ 21161 w 4678359"/>
              <a:gd name="connsiteY13" fmla="*/ 2937495 h 3521707"/>
              <a:gd name="connsiteX14" fmla="*/ 21161 w 4678359"/>
              <a:gd name="connsiteY14" fmla="*/ 361569 h 3521707"/>
              <a:gd name="connsiteX15" fmla="*/ 225545 w 4678359"/>
              <a:gd name="connsiteY15" fmla="*/ 30576 h 3521707"/>
              <a:gd name="connsiteX0" fmla="*/ 245227 w 4698041"/>
              <a:gd name="connsiteY0" fmla="*/ 30576 h 3521707"/>
              <a:gd name="connsiteX1" fmla="*/ 1140871 w 4698041"/>
              <a:gd name="connsiteY1" fmla="*/ 16508 h 3521707"/>
              <a:gd name="connsiteX2" fmla="*/ 1133187 w 4698041"/>
              <a:gd name="connsiteY2" fmla="*/ 35526 h 3521707"/>
              <a:gd name="connsiteX3" fmla="*/ 1107643 w 4698041"/>
              <a:gd name="connsiteY3" fmla="*/ 196774 h 3521707"/>
              <a:gd name="connsiteX4" fmla="*/ 2364943 w 4698041"/>
              <a:gd name="connsiteY4" fmla="*/ 996874 h 3521707"/>
              <a:gd name="connsiteX5" fmla="*/ 3622243 w 4698041"/>
              <a:gd name="connsiteY5" fmla="*/ 196774 h 3521707"/>
              <a:gd name="connsiteX6" fmla="*/ 3596699 w 4698041"/>
              <a:gd name="connsiteY6" fmla="*/ 35526 h 3521707"/>
              <a:gd name="connsiteX7" fmla="*/ 3589015 w 4698041"/>
              <a:gd name="connsiteY7" fmla="*/ 16508 h 3521707"/>
              <a:gd name="connsiteX8" fmla="*/ 4526862 w 4698041"/>
              <a:gd name="connsiteY8" fmla="*/ 2440 h 3521707"/>
              <a:gd name="connsiteX9" fmla="*/ 4690634 w 4698041"/>
              <a:gd name="connsiteY9" fmla="*/ 349147 h 3521707"/>
              <a:gd name="connsiteX10" fmla="*/ 4689043 w 4698041"/>
              <a:gd name="connsiteY10" fmla="*/ 2937495 h 3521707"/>
              <a:gd name="connsiteX11" fmla="*/ 4104831 w 4698041"/>
              <a:gd name="connsiteY11" fmla="*/ 3521707 h 3521707"/>
              <a:gd name="connsiteX12" fmla="*/ 625055 w 4698041"/>
              <a:gd name="connsiteY12" fmla="*/ 3521707 h 3521707"/>
              <a:gd name="connsiteX13" fmla="*/ 40843 w 4698041"/>
              <a:gd name="connsiteY13" fmla="*/ 2937495 h 3521707"/>
              <a:gd name="connsiteX14" fmla="*/ 11118 w 4698041"/>
              <a:gd name="connsiteY14" fmla="*/ 361569 h 3521707"/>
              <a:gd name="connsiteX15" fmla="*/ 245227 w 4698041"/>
              <a:gd name="connsiteY15" fmla="*/ 30576 h 352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98041" h="3521707">
                <a:moveTo>
                  <a:pt x="245227" y="30576"/>
                </a:moveTo>
                <a:lnTo>
                  <a:pt x="1140871" y="16508"/>
                </a:lnTo>
                <a:lnTo>
                  <a:pt x="1133187" y="35526"/>
                </a:lnTo>
                <a:cubicBezTo>
                  <a:pt x="1116439" y="87611"/>
                  <a:pt x="1107643" y="141539"/>
                  <a:pt x="1107643" y="196774"/>
                </a:cubicBezTo>
                <a:cubicBezTo>
                  <a:pt x="1107643" y="638657"/>
                  <a:pt x="1670555" y="996874"/>
                  <a:pt x="2364943" y="996874"/>
                </a:cubicBezTo>
                <a:cubicBezTo>
                  <a:pt x="3059331" y="996874"/>
                  <a:pt x="3622243" y="638657"/>
                  <a:pt x="3622243" y="196774"/>
                </a:cubicBezTo>
                <a:cubicBezTo>
                  <a:pt x="3622243" y="141539"/>
                  <a:pt x="3613448" y="87611"/>
                  <a:pt x="3596699" y="35526"/>
                </a:cubicBezTo>
                <a:lnTo>
                  <a:pt x="3589015" y="16508"/>
                </a:lnTo>
                <a:cubicBezTo>
                  <a:pt x="3760954" y="16508"/>
                  <a:pt x="4354923" y="2440"/>
                  <a:pt x="4526862" y="2440"/>
                </a:cubicBezTo>
                <a:cubicBezTo>
                  <a:pt x="4751040" y="-11628"/>
                  <a:pt x="4690634" y="26496"/>
                  <a:pt x="4690634" y="349147"/>
                </a:cubicBezTo>
                <a:cubicBezTo>
                  <a:pt x="4700012" y="1217167"/>
                  <a:pt x="4679665" y="2069475"/>
                  <a:pt x="4689043" y="2937495"/>
                </a:cubicBezTo>
                <a:cubicBezTo>
                  <a:pt x="4689043" y="3260146"/>
                  <a:pt x="4427482" y="3521707"/>
                  <a:pt x="4104831" y="3521707"/>
                </a:cubicBezTo>
                <a:lnTo>
                  <a:pt x="625055" y="3521707"/>
                </a:lnTo>
                <a:cubicBezTo>
                  <a:pt x="302404" y="3521707"/>
                  <a:pt x="40843" y="3260146"/>
                  <a:pt x="40843" y="2937495"/>
                </a:cubicBezTo>
                <a:lnTo>
                  <a:pt x="11118" y="361569"/>
                </a:lnTo>
                <a:cubicBezTo>
                  <a:pt x="11118" y="38918"/>
                  <a:pt x="-77424" y="30576"/>
                  <a:pt x="245227" y="30576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024CC60-0893-4C32-A598-639F8E6EA541}"/>
              </a:ext>
            </a:extLst>
          </p:cNvPr>
          <p:cNvSpPr txBox="1"/>
          <p:nvPr/>
        </p:nvSpPr>
        <p:spPr>
          <a:xfrm>
            <a:off x="3856874" y="4276076"/>
            <a:ext cx="44196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জামিলা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endParaRPr lang="bn-IN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চুপড়িয়া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সরঃ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সাতক্ষীরা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সাতক্ষীরা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3A1C03-7B3D-4FC2-9A1B-A3D09BF0B2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5394" y="4889237"/>
            <a:ext cx="2857500" cy="2076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372D2B-6F0E-4CDF-8422-62058C5177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4583" y="4895483"/>
            <a:ext cx="2857500" cy="2076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7049">
        <p15:prstTrans prst="curtains"/>
      </p:transition>
    </mc:Choice>
    <mc:Fallback xmlns="">
      <p:transition spd="slow" advTm="70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EA4ECC0-6AC4-413A-8D69-FDFEE170B6DB}"/>
              </a:ext>
            </a:extLst>
          </p:cNvPr>
          <p:cNvSpPr/>
          <p:nvPr/>
        </p:nvSpPr>
        <p:spPr>
          <a:xfrm flipH="1">
            <a:off x="2985047" y="304801"/>
            <a:ext cx="6320461" cy="204307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74C16E-978D-478A-B5C7-6A80BA11DDB5}"/>
              </a:ext>
            </a:extLst>
          </p:cNvPr>
          <p:cNvSpPr/>
          <p:nvPr/>
        </p:nvSpPr>
        <p:spPr>
          <a:xfrm>
            <a:off x="2962378" y="2347871"/>
            <a:ext cx="6267243" cy="39702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F6600A-B916-43CE-94A8-6F5B823A8BF1}"/>
              </a:ext>
            </a:extLst>
          </p:cNvPr>
          <p:cNvSpPr txBox="1"/>
          <p:nvPr/>
        </p:nvSpPr>
        <p:spPr>
          <a:xfrm>
            <a:off x="4211451" y="2593932"/>
            <a:ext cx="3791776" cy="32008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তৃতীয়।</a:t>
            </a:r>
          </a:p>
          <a:p>
            <a:pPr algn="ctr">
              <a:buNone/>
            </a:pP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বাংলা।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: ১২</a:t>
            </a:r>
          </a:p>
          <a:p>
            <a:pPr algn="ctr">
              <a:buNone/>
            </a:pP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পাখিদের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কথা</a:t>
            </a: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65DE7F9-25B1-4546-BDEF-E9C05CE41386}"/>
              </a:ext>
            </a:extLst>
          </p:cNvPr>
          <p:cNvSpPr/>
          <p:nvPr/>
        </p:nvSpPr>
        <p:spPr>
          <a:xfrm rot="5400000">
            <a:off x="2549620" y="2780917"/>
            <a:ext cx="3970312" cy="3099455"/>
          </a:xfrm>
          <a:prstGeom prst="triangle">
            <a:avLst/>
          </a:prstGeom>
          <a:solidFill>
            <a:srgbClr val="FFFF00"/>
          </a:solidFill>
          <a:ln>
            <a:solidFill>
              <a:srgbClr val="9E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A5A19FA-ED7E-4759-AA1D-5DC92A54ED46}"/>
              </a:ext>
            </a:extLst>
          </p:cNvPr>
          <p:cNvSpPr/>
          <p:nvPr/>
        </p:nvSpPr>
        <p:spPr>
          <a:xfrm rot="16200000" flipH="1">
            <a:off x="5662627" y="2753550"/>
            <a:ext cx="4034547" cy="3099454"/>
          </a:xfrm>
          <a:prstGeom prst="triangle">
            <a:avLst>
              <a:gd name="adj" fmla="val 52373"/>
            </a:avLst>
          </a:prstGeom>
          <a:solidFill>
            <a:srgbClr val="FFFF00"/>
          </a:solidFill>
          <a:ln>
            <a:solidFill>
              <a:srgbClr val="9E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EC25698-97EC-4ECC-B666-F59680DD56DE}"/>
              </a:ext>
            </a:extLst>
          </p:cNvPr>
          <p:cNvSpPr/>
          <p:nvPr/>
        </p:nvSpPr>
        <p:spPr>
          <a:xfrm flipH="1">
            <a:off x="2933996" y="4343400"/>
            <a:ext cx="6295623" cy="1974768"/>
          </a:xfrm>
          <a:prstGeom prst="triangle">
            <a:avLst/>
          </a:prstGeom>
          <a:solidFill>
            <a:srgbClr val="FFFF00"/>
          </a:solidFill>
          <a:ln>
            <a:solidFill>
              <a:srgbClr val="9E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CA181B14-25A8-49E3-85FF-3B9BDA953126}"/>
              </a:ext>
            </a:extLst>
          </p:cNvPr>
          <p:cNvSpPr/>
          <p:nvPr/>
        </p:nvSpPr>
        <p:spPr>
          <a:xfrm flipH="1" flipV="1">
            <a:off x="2962371" y="2283620"/>
            <a:ext cx="6295630" cy="2669380"/>
          </a:xfrm>
          <a:prstGeom prst="triangle">
            <a:avLst/>
          </a:prstGeom>
          <a:solidFill>
            <a:srgbClr val="FFFF00"/>
          </a:solidFill>
          <a:ln>
            <a:solidFill>
              <a:srgbClr val="9E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B7CC9F-5AF6-421B-9D43-C85F077A3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4798" y="4806534"/>
            <a:ext cx="2857500" cy="2076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0A241D-7209-4EC0-BF0F-FCF28BA3E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922" y="4781550"/>
            <a:ext cx="2857500" cy="2076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064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140">
        <p14:switch dir="r"/>
      </p:transition>
    </mc:Choice>
    <mc:Fallback xmlns="">
      <p:transition spd="slow" advTm="81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-0.00026 -0.3770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3">
            <a:extLst>
              <a:ext uri="{FF2B5EF4-FFF2-40B4-BE49-F238E27FC236}">
                <a16:creationId xmlns:a16="http://schemas.microsoft.com/office/drawing/2014/main" id="{7105D4D2-1405-4947-BF87-7F92C6F41A01}"/>
              </a:ext>
            </a:extLst>
          </p:cNvPr>
          <p:cNvSpPr/>
          <p:nvPr/>
        </p:nvSpPr>
        <p:spPr>
          <a:xfrm>
            <a:off x="-533400" y="1554480"/>
            <a:ext cx="2129942" cy="3306348"/>
          </a:xfrm>
          <a:prstGeom prst="arc">
            <a:avLst>
              <a:gd name="adj1" fmla="val 15039649"/>
              <a:gd name="adj2" fmla="val 6656695"/>
            </a:avLst>
          </a:prstGeom>
          <a:noFill/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274320" tIns="365760" rIns="4297680" bIns="457200" rtlCol="0" anchor="ctr"/>
          <a:lstStyle/>
          <a:p>
            <a:pPr algn="ctr"/>
            <a:endParaRPr lang="en-US" sz="15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D8A45-2E1B-4B14-AFFF-7BA430F55776}"/>
              </a:ext>
            </a:extLst>
          </p:cNvPr>
          <p:cNvSpPr txBox="1"/>
          <p:nvPr/>
        </p:nvSpPr>
        <p:spPr>
          <a:xfrm>
            <a:off x="4711358" y="32940"/>
            <a:ext cx="2769285" cy="1210627"/>
          </a:xfrm>
          <a:prstGeom prst="rect">
            <a:avLst/>
          </a:prstGeom>
          <a:noFill/>
        </p:spPr>
        <p:txBody>
          <a:bodyPr wrap="square" lIns="119482" tIns="59741" rIns="119482" bIns="5974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7083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7083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667484-9082-4ADA-B6E3-54413BB854E1}"/>
              </a:ext>
            </a:extLst>
          </p:cNvPr>
          <p:cNvGrpSpPr/>
          <p:nvPr/>
        </p:nvGrpSpPr>
        <p:grpSpPr>
          <a:xfrm rot="2696695">
            <a:off x="-613" y="2179407"/>
            <a:ext cx="481368" cy="2335699"/>
            <a:chOff x="2209800" y="1617608"/>
            <a:chExt cx="228600" cy="1155932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4892189D-A804-4F70-8D36-9E1A0AD7D9B5}"/>
                </a:ext>
              </a:extLst>
            </p:cNvPr>
            <p:cNvSpPr/>
            <p:nvPr/>
          </p:nvSpPr>
          <p:spPr>
            <a:xfrm rot="10800000">
              <a:off x="2250526" y="2293761"/>
              <a:ext cx="152400" cy="479779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206C8B7C-E64E-422D-A0F7-92CF07044D05}"/>
                </a:ext>
              </a:extLst>
            </p:cNvPr>
            <p:cNvSpPr/>
            <p:nvPr/>
          </p:nvSpPr>
          <p:spPr>
            <a:xfrm>
              <a:off x="2247900" y="1617608"/>
              <a:ext cx="152400" cy="5715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CAB5461-2ECC-4912-9B90-BED27D93CE47}"/>
                </a:ext>
              </a:extLst>
            </p:cNvPr>
            <p:cNvSpPr/>
            <p:nvPr/>
          </p:nvSpPr>
          <p:spPr>
            <a:xfrm>
              <a:off x="2209800" y="211455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62433-402B-42AE-95B4-A09504DC2790}"/>
              </a:ext>
            </a:extLst>
          </p:cNvPr>
          <p:cNvSpPr txBox="1"/>
          <p:nvPr/>
        </p:nvSpPr>
        <p:spPr>
          <a:xfrm>
            <a:off x="1370875" y="1876810"/>
            <a:ext cx="1890109" cy="582314"/>
          </a:xfrm>
          <a:prstGeom prst="chevron">
            <a:avLst>
              <a:gd name="adj" fmla="val 49740"/>
            </a:avLst>
          </a:prstGeom>
          <a:solidFill>
            <a:schemeClr val="accent2"/>
          </a:solidFill>
        </p:spPr>
        <p:txBody>
          <a:bodyPr wrap="square" lIns="119482" tIns="59741" rIns="119482" bIns="5974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</a:t>
            </a:r>
            <a:r>
              <a:rPr lang="bn-BD" sz="3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A8A0ACF-414F-4792-B771-514CFE797B5D}"/>
              </a:ext>
            </a:extLst>
          </p:cNvPr>
          <p:cNvSpPr/>
          <p:nvPr/>
        </p:nvSpPr>
        <p:spPr>
          <a:xfrm>
            <a:off x="1069659" y="1877297"/>
            <a:ext cx="526883" cy="530021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482" tIns="59741" rIns="119482" bIns="59741" rtlCol="0" anchor="ctr"/>
          <a:lstStyle/>
          <a:p>
            <a:pPr algn="ctr"/>
            <a:endParaRPr lang="en-US" sz="15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2C7E7A-A62C-415C-B9B0-0182FA9E2D43}"/>
              </a:ext>
            </a:extLst>
          </p:cNvPr>
          <p:cNvSpPr/>
          <p:nvPr/>
        </p:nvSpPr>
        <p:spPr>
          <a:xfrm>
            <a:off x="1336025" y="2635915"/>
            <a:ext cx="558246" cy="53101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482" tIns="59741" rIns="119482" bIns="59741" rtlCol="0" anchor="ctr"/>
          <a:lstStyle/>
          <a:p>
            <a:pPr algn="ctr"/>
            <a:endParaRPr lang="en-US" sz="15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9F4C34-07C6-4072-9B3E-F70A4E8D9287}"/>
              </a:ext>
            </a:extLst>
          </p:cNvPr>
          <p:cNvSpPr txBox="1"/>
          <p:nvPr/>
        </p:nvSpPr>
        <p:spPr>
          <a:xfrm>
            <a:off x="1684900" y="2636253"/>
            <a:ext cx="1584653" cy="505369"/>
          </a:xfrm>
          <a:prstGeom prst="chevron">
            <a:avLst/>
          </a:prstGeom>
          <a:solidFill>
            <a:schemeClr val="accent3">
              <a:lumMod val="75000"/>
            </a:schemeClr>
          </a:solidFill>
        </p:spPr>
        <p:txBody>
          <a:bodyPr wrap="square" lIns="119482" tIns="59741" rIns="119482" bIns="5974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bn-BD" sz="3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C06632-6264-4652-A492-31C804E34048}"/>
              </a:ext>
            </a:extLst>
          </p:cNvPr>
          <p:cNvSpPr txBox="1"/>
          <p:nvPr/>
        </p:nvSpPr>
        <p:spPr>
          <a:xfrm>
            <a:off x="2730434" y="2596803"/>
            <a:ext cx="8547166" cy="700888"/>
          </a:xfrm>
          <a:prstGeom prst="roundRect">
            <a:avLst>
              <a:gd name="adj" fmla="val 36715"/>
            </a:avLst>
          </a:prstGeom>
          <a:solidFill>
            <a:srgbClr val="9EDAEB"/>
          </a:solidFill>
        </p:spPr>
        <p:txBody>
          <a:bodyPr wrap="square" lIns="119482" tIns="59741" rIns="119482" bIns="5974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.2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 করতে ও উত্তর দিতে পারবে।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C5B9C05-C923-4CC8-A405-DEC995A2095C}"/>
              </a:ext>
            </a:extLst>
          </p:cNvPr>
          <p:cNvSpPr/>
          <p:nvPr/>
        </p:nvSpPr>
        <p:spPr>
          <a:xfrm>
            <a:off x="1336025" y="3441699"/>
            <a:ext cx="521034" cy="533339"/>
          </a:xfrm>
          <a:prstGeom prst="ellipse">
            <a:avLst/>
          </a:prstGeom>
          <a:solidFill>
            <a:srgbClr val="B3A2C7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482" tIns="59741" rIns="119482" bIns="59741" rtlCol="0" anchor="ctr"/>
          <a:lstStyle/>
          <a:p>
            <a:pPr algn="ctr"/>
            <a:endParaRPr lang="en-US" sz="15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5FB680-0291-4B7A-A317-21A8134771EB}"/>
              </a:ext>
            </a:extLst>
          </p:cNvPr>
          <p:cNvSpPr txBox="1"/>
          <p:nvPr/>
        </p:nvSpPr>
        <p:spPr>
          <a:xfrm>
            <a:off x="1613850" y="3432896"/>
            <a:ext cx="1515076" cy="582314"/>
          </a:xfrm>
          <a:prstGeom prst="chevron">
            <a:avLst/>
          </a:prstGeom>
          <a:solidFill>
            <a:srgbClr val="FFC000"/>
          </a:solidFill>
        </p:spPr>
        <p:txBody>
          <a:bodyPr wrap="square" lIns="119482" tIns="59741" rIns="119482" bIns="59741" rtlCol="0">
            <a:spAutoFit/>
          </a:bodyPr>
          <a:lstStyle/>
          <a:p>
            <a:r>
              <a:rPr lang="bn-BD" sz="3000" b="1" dirty="0">
                <a:latin typeface="NikoshBAN" pitchFamily="2" charset="0"/>
                <a:cs typeface="NikoshBAN" pitchFamily="2" charset="0"/>
              </a:rPr>
              <a:t>পড়া </a:t>
            </a:r>
            <a:endParaRPr lang="en-US" sz="3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90EAFA-4681-4843-BDE0-1F57592777B4}"/>
              </a:ext>
            </a:extLst>
          </p:cNvPr>
          <p:cNvSpPr txBox="1"/>
          <p:nvPr/>
        </p:nvSpPr>
        <p:spPr>
          <a:xfrm>
            <a:off x="2700173" y="1832917"/>
            <a:ext cx="8577427" cy="690220"/>
          </a:xfrm>
          <a:prstGeom prst="roundRect">
            <a:avLst>
              <a:gd name="adj" fmla="val 34672"/>
            </a:avLst>
          </a:prstGeom>
          <a:solidFill>
            <a:srgbClr val="92D050"/>
          </a:solidFill>
        </p:spPr>
        <p:txBody>
          <a:bodyPr wrap="square" lIns="119482" tIns="59741" rIns="119482" bIns="5974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bn-BD" sz="2800" b="1" dirty="0">
                <a:latin typeface="NikoshBAN" pitchFamily="2" charset="0"/>
                <a:cs typeface="NikoshBAN" pitchFamily="2" charset="0"/>
              </a:rPr>
              <a:t>২.৬.২  পরিচিত পাখির বর্ণনা এবং সংশ্লিষ্ঠ প্রশ্ন শুনে উত্তর দিতে পারবে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43F1000-5333-401D-B971-1F10B685B177}"/>
              </a:ext>
            </a:extLst>
          </p:cNvPr>
          <p:cNvSpPr/>
          <p:nvPr/>
        </p:nvSpPr>
        <p:spPr>
          <a:xfrm>
            <a:off x="952500" y="4250597"/>
            <a:ext cx="510858" cy="493947"/>
          </a:xfrm>
          <a:prstGeom prst="ellipse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482" tIns="59741" rIns="119482" bIns="59741" rtlCol="0" anchor="ctr"/>
          <a:lstStyle/>
          <a:p>
            <a:pPr algn="ctr"/>
            <a:endParaRPr lang="en-US" sz="15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D78C14-A19C-40A3-80EF-F8603458CA36}"/>
              </a:ext>
            </a:extLst>
          </p:cNvPr>
          <p:cNvSpPr txBox="1"/>
          <p:nvPr/>
        </p:nvSpPr>
        <p:spPr>
          <a:xfrm>
            <a:off x="1261008" y="4223779"/>
            <a:ext cx="1999975" cy="582314"/>
          </a:xfrm>
          <a:prstGeom prst="chevron">
            <a:avLst>
              <a:gd name="adj" fmla="val 43838"/>
            </a:avLst>
          </a:prstGeom>
          <a:solidFill>
            <a:schemeClr val="accent3"/>
          </a:solidFill>
        </p:spPr>
        <p:txBody>
          <a:bodyPr wrap="square" lIns="119482" tIns="59741" rIns="119482" bIns="5974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 </a:t>
            </a:r>
            <a:endParaRPr lang="en-US" sz="3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C63DE5-4103-4F09-A114-434C4A13D8CA}"/>
              </a:ext>
            </a:extLst>
          </p:cNvPr>
          <p:cNvSpPr txBox="1"/>
          <p:nvPr/>
        </p:nvSpPr>
        <p:spPr>
          <a:xfrm>
            <a:off x="2730434" y="4181276"/>
            <a:ext cx="8509065" cy="679552"/>
          </a:xfrm>
          <a:prstGeom prst="roundRect">
            <a:avLst>
              <a:gd name="adj" fmla="val 33301"/>
            </a:avLst>
          </a:prstGeom>
          <a:solidFill>
            <a:srgbClr val="00B0F0"/>
          </a:solidFill>
        </p:spPr>
        <p:txBody>
          <a:bodyPr wrap="square" lIns="119482" tIns="59741" rIns="119482" bIns="5974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bn-BD" sz="2800" b="1" dirty="0">
                <a:latin typeface="NikoshBAN" pitchFamily="2" charset="0"/>
                <a:cs typeface="NikoshBAN" pitchFamily="2" charset="0"/>
              </a:rPr>
              <a:t>১.৪.২  যুক্ত ব্যাঞ্জন ব্যাবহার করে শব্দ লিখতে পারবে।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8E43F5-A6B2-4A34-9207-00F14944A4A8}"/>
              </a:ext>
            </a:extLst>
          </p:cNvPr>
          <p:cNvSpPr txBox="1"/>
          <p:nvPr/>
        </p:nvSpPr>
        <p:spPr>
          <a:xfrm>
            <a:off x="2730435" y="3398382"/>
            <a:ext cx="8547163" cy="700888"/>
          </a:xfrm>
          <a:prstGeom prst="roundRect">
            <a:avLst>
              <a:gd name="adj" fmla="val 37244"/>
            </a:avLst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119482" tIns="59741" rIns="119482" bIns="5974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bn-BD" sz="2800" b="1" dirty="0">
                <a:latin typeface="NikoshBAN" pitchFamily="2" charset="0"/>
                <a:cs typeface="NikoshBAN" pitchFamily="2" charset="0"/>
              </a:rPr>
              <a:t>২.৪.১  প্রমিত উচ্চারনে গল্প পড়তে পারবে।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15">
            <a:extLst>
              <a:ext uri="{FF2B5EF4-FFF2-40B4-BE49-F238E27FC236}">
                <a16:creationId xmlns:a16="http://schemas.microsoft.com/office/drawing/2014/main" id="{0F33D2C1-BC75-4C6D-84BF-22C496EF3AD6}"/>
              </a:ext>
            </a:extLst>
          </p:cNvPr>
          <p:cNvSpPr/>
          <p:nvPr/>
        </p:nvSpPr>
        <p:spPr>
          <a:xfrm flipH="1">
            <a:off x="403553" y="5864803"/>
            <a:ext cx="3856947" cy="649515"/>
          </a:xfrm>
          <a:custGeom>
            <a:avLst/>
            <a:gdLst>
              <a:gd name="connsiteX0" fmla="*/ 0 w 682173"/>
              <a:gd name="connsiteY0" fmla="*/ 324757 h 649514"/>
              <a:gd name="connsiteX1" fmla="*/ 341087 w 682173"/>
              <a:gd name="connsiteY1" fmla="*/ 0 h 649514"/>
              <a:gd name="connsiteX2" fmla="*/ 682174 w 682173"/>
              <a:gd name="connsiteY2" fmla="*/ 324757 h 649514"/>
              <a:gd name="connsiteX3" fmla="*/ 341087 w 682173"/>
              <a:gd name="connsiteY3" fmla="*/ 649514 h 649514"/>
              <a:gd name="connsiteX4" fmla="*/ 0 w 682173"/>
              <a:gd name="connsiteY4" fmla="*/ 324757 h 649514"/>
              <a:gd name="connsiteX0" fmla="*/ 40854 w 360170"/>
              <a:gd name="connsiteY0" fmla="*/ 412760 h 652229"/>
              <a:gd name="connsiteX1" fmla="*/ 19083 w 360170"/>
              <a:gd name="connsiteY1" fmla="*/ 917 h 652229"/>
              <a:gd name="connsiteX2" fmla="*/ 360170 w 360170"/>
              <a:gd name="connsiteY2" fmla="*/ 325674 h 652229"/>
              <a:gd name="connsiteX3" fmla="*/ 19083 w 360170"/>
              <a:gd name="connsiteY3" fmla="*/ 650431 h 652229"/>
              <a:gd name="connsiteX4" fmla="*/ 40854 w 360170"/>
              <a:gd name="connsiteY4" fmla="*/ 412760 h 65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170" h="652229">
                <a:moveTo>
                  <a:pt x="40854" y="412760"/>
                </a:moveTo>
                <a:cubicBezTo>
                  <a:pt x="40854" y="233402"/>
                  <a:pt x="-34136" y="15431"/>
                  <a:pt x="19083" y="917"/>
                </a:cubicBezTo>
                <a:cubicBezTo>
                  <a:pt x="72302" y="-13597"/>
                  <a:pt x="360170" y="146316"/>
                  <a:pt x="360170" y="325674"/>
                </a:cubicBezTo>
                <a:cubicBezTo>
                  <a:pt x="360170" y="505032"/>
                  <a:pt x="72302" y="635917"/>
                  <a:pt x="19083" y="650431"/>
                </a:cubicBezTo>
                <a:cubicBezTo>
                  <a:pt x="-34136" y="664945"/>
                  <a:pt x="40854" y="592118"/>
                  <a:pt x="40854" y="412760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417C681-A798-4776-A9F5-30EF4ECBB380}"/>
              </a:ext>
            </a:extLst>
          </p:cNvPr>
          <p:cNvSpPr/>
          <p:nvPr/>
        </p:nvSpPr>
        <p:spPr>
          <a:xfrm>
            <a:off x="4260500" y="5873256"/>
            <a:ext cx="682173" cy="649514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0760FC6-F3F9-4E92-9DB6-A41AF21E46C2}"/>
              </a:ext>
            </a:extLst>
          </p:cNvPr>
          <p:cNvSpPr/>
          <p:nvPr/>
        </p:nvSpPr>
        <p:spPr>
          <a:xfrm>
            <a:off x="5304747" y="5875281"/>
            <a:ext cx="682173" cy="649514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E90EFBC-2C22-4929-9577-ACB4C1C3A7F1}"/>
              </a:ext>
            </a:extLst>
          </p:cNvPr>
          <p:cNvSpPr/>
          <p:nvPr/>
        </p:nvSpPr>
        <p:spPr>
          <a:xfrm>
            <a:off x="6348994" y="5821037"/>
            <a:ext cx="682173" cy="649514"/>
          </a:xfrm>
          <a:prstGeom prst="ellipse">
            <a:avLst/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15">
            <a:extLst>
              <a:ext uri="{FF2B5EF4-FFF2-40B4-BE49-F238E27FC236}">
                <a16:creationId xmlns:a16="http://schemas.microsoft.com/office/drawing/2014/main" id="{3AA71EF8-6857-45EA-8051-E75701F3C6F6}"/>
              </a:ext>
            </a:extLst>
          </p:cNvPr>
          <p:cNvSpPr/>
          <p:nvPr/>
        </p:nvSpPr>
        <p:spPr>
          <a:xfrm rot="10800000" flipH="1">
            <a:off x="7093635" y="5873255"/>
            <a:ext cx="4895165" cy="649515"/>
          </a:xfrm>
          <a:custGeom>
            <a:avLst/>
            <a:gdLst>
              <a:gd name="connsiteX0" fmla="*/ 0 w 682173"/>
              <a:gd name="connsiteY0" fmla="*/ 324757 h 649514"/>
              <a:gd name="connsiteX1" fmla="*/ 341087 w 682173"/>
              <a:gd name="connsiteY1" fmla="*/ 0 h 649514"/>
              <a:gd name="connsiteX2" fmla="*/ 682174 w 682173"/>
              <a:gd name="connsiteY2" fmla="*/ 324757 h 649514"/>
              <a:gd name="connsiteX3" fmla="*/ 341087 w 682173"/>
              <a:gd name="connsiteY3" fmla="*/ 649514 h 649514"/>
              <a:gd name="connsiteX4" fmla="*/ 0 w 682173"/>
              <a:gd name="connsiteY4" fmla="*/ 324757 h 649514"/>
              <a:gd name="connsiteX0" fmla="*/ 40854 w 360170"/>
              <a:gd name="connsiteY0" fmla="*/ 412760 h 652229"/>
              <a:gd name="connsiteX1" fmla="*/ 19083 w 360170"/>
              <a:gd name="connsiteY1" fmla="*/ 917 h 652229"/>
              <a:gd name="connsiteX2" fmla="*/ 360170 w 360170"/>
              <a:gd name="connsiteY2" fmla="*/ 325674 h 652229"/>
              <a:gd name="connsiteX3" fmla="*/ 19083 w 360170"/>
              <a:gd name="connsiteY3" fmla="*/ 650431 h 652229"/>
              <a:gd name="connsiteX4" fmla="*/ 40854 w 360170"/>
              <a:gd name="connsiteY4" fmla="*/ 412760 h 65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170" h="652229">
                <a:moveTo>
                  <a:pt x="40854" y="412760"/>
                </a:moveTo>
                <a:cubicBezTo>
                  <a:pt x="40854" y="233402"/>
                  <a:pt x="-34136" y="15431"/>
                  <a:pt x="19083" y="917"/>
                </a:cubicBezTo>
                <a:cubicBezTo>
                  <a:pt x="72302" y="-13597"/>
                  <a:pt x="360170" y="146316"/>
                  <a:pt x="360170" y="325674"/>
                </a:cubicBezTo>
                <a:cubicBezTo>
                  <a:pt x="360170" y="505032"/>
                  <a:pt x="72302" y="635917"/>
                  <a:pt x="19083" y="650431"/>
                </a:cubicBezTo>
                <a:cubicBezTo>
                  <a:pt x="-34136" y="664945"/>
                  <a:pt x="40854" y="592118"/>
                  <a:pt x="40854" y="412760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FF85564-A1EE-47E0-8189-985D39E36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800" y="-123819"/>
            <a:ext cx="2470164" cy="17949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5954791"/>
      </p:ext>
    </p:extLst>
  </p:cSld>
  <p:clrMapOvr>
    <a:masterClrMapping/>
  </p:clrMapOvr>
  <p:transition spd="slow" advTm="1522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704EC6-766F-4A9F-A9C5-C5C45B457C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t="15432" r="4375" b="7757"/>
          <a:stretch/>
        </p:blipFill>
        <p:spPr>
          <a:xfrm>
            <a:off x="2514600" y="304800"/>
            <a:ext cx="7086600" cy="4191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132AEA-6E67-4632-AD14-09E36D2A233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748" y="-202367"/>
            <a:ext cx="12192000" cy="7010400"/>
          </a:xfrm>
          <a:custGeom>
            <a:avLst/>
            <a:gdLst>
              <a:gd name="connsiteX0" fmla="*/ 1347019 w 6096000"/>
              <a:gd name="connsiteY0" fmla="*/ 394518 h 3429000"/>
              <a:gd name="connsiteX1" fmla="*/ 1347019 w 6096000"/>
              <a:gd name="connsiteY1" fmla="*/ 2208569 h 3429000"/>
              <a:gd name="connsiteX2" fmla="*/ 4606413 w 6096000"/>
              <a:gd name="connsiteY2" fmla="*/ 2208569 h 3429000"/>
              <a:gd name="connsiteX3" fmla="*/ 4606413 w 6096000"/>
              <a:gd name="connsiteY3" fmla="*/ 394518 h 3429000"/>
              <a:gd name="connsiteX4" fmla="*/ 0 w 6096000"/>
              <a:gd name="connsiteY4" fmla="*/ 0 h 3429000"/>
              <a:gd name="connsiteX5" fmla="*/ 6096000 w 6096000"/>
              <a:gd name="connsiteY5" fmla="*/ 0 h 3429000"/>
              <a:gd name="connsiteX6" fmla="*/ 6096000 w 6096000"/>
              <a:gd name="connsiteY6" fmla="*/ 3429000 h 3429000"/>
              <a:gd name="connsiteX7" fmla="*/ 0 w 6096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3429000">
                <a:moveTo>
                  <a:pt x="1347019" y="394518"/>
                </a:moveTo>
                <a:lnTo>
                  <a:pt x="1347019" y="2208569"/>
                </a:lnTo>
                <a:lnTo>
                  <a:pt x="4606413" y="2208569"/>
                </a:lnTo>
                <a:lnTo>
                  <a:pt x="4606413" y="394518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69DE1F-777B-4288-A504-405F698F54F8}"/>
              </a:ext>
            </a:extLst>
          </p:cNvPr>
          <p:cNvSpPr txBox="1"/>
          <p:nvPr/>
        </p:nvSpPr>
        <p:spPr>
          <a:xfrm>
            <a:off x="3333750" y="6100147"/>
            <a:ext cx="5524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এসো</a:t>
            </a:r>
            <a:r>
              <a:rPr lang="en-US" sz="4000" dirty="0"/>
              <a:t> </a:t>
            </a:r>
            <a:r>
              <a:rPr lang="en-US" sz="4000" dirty="0" err="1"/>
              <a:t>আমরা</a:t>
            </a:r>
            <a:r>
              <a:rPr lang="en-US" sz="4000" dirty="0"/>
              <a:t> </a:t>
            </a:r>
            <a:r>
              <a:rPr lang="en-US" sz="4000" dirty="0" err="1"/>
              <a:t>ভিডিও</a:t>
            </a:r>
            <a:r>
              <a:rPr lang="en-US" sz="4000" dirty="0"/>
              <a:t> </a:t>
            </a:r>
            <a:r>
              <a:rPr lang="en-US" sz="4000" dirty="0" err="1"/>
              <a:t>দেখি</a:t>
            </a:r>
            <a:r>
              <a:rPr lang="en-US" sz="4000" dirty="0"/>
              <a:t>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290">
        <p:circle/>
      </p:transition>
    </mc:Choice>
    <mc:Fallback xmlns="">
      <p:transition spd="slow" advTm="70290">
        <p:circle/>
      </p:transition>
    </mc:Fallback>
  </mc:AlternateContent>
  <p:extLst>
    <p:ext uri="{E180D4A7-C9FB-4DFB-919C-405C955672EB}">
      <p14:showEvtLst xmlns:p14="http://schemas.microsoft.com/office/powerpoint/2010/main">
        <p14:playEvt time="4275" objId="2"/>
        <p14:pauseEvt time="10569" objId="2"/>
        <p14:seekEvt time="10570" objId="2" seek="0"/>
        <p14:seekEvt time="10888" objId="2" seek="5999"/>
        <p14:seekEvt time="10939" objId="2" seek="7999"/>
        <p14:seekEvt time="10995" objId="2" seek="17997"/>
        <p14:seekEvt time="11054" objId="2" seek="25995"/>
        <p14:seekEvt time="11178" objId="2" seek="25995"/>
        <p14:seekEvt time="11378" objId="2" seek="25995"/>
        <p14:seekEvt time="11594" objId="2" seek="25995"/>
        <p14:seekEvt time="11757" objId="2" seek="27995"/>
        <p14:seekEvt time="11995" objId="2" seek="33994"/>
        <p14:seekEvt time="12064" objId="2" seek="41993"/>
        <p14:seekEvt time="12194" objId="2" seek="41993"/>
        <p14:seekEvt time="12244" objId="2" seek="41993"/>
        <p14:seekEvt time="12308" objId="2" seek="47992"/>
        <p14:seekEvt time="12399" objId="2" seek="47992"/>
        <p14:seekEvt time="12550" objId="2" seek="51991"/>
        <p14:seekEvt time="12603" objId="2" seek="53991"/>
        <p14:seekEvt time="12677" objId="2" seek="55990"/>
        <p14:seekEvt time="12793" objId="2" seek="57990"/>
        <p14:seekEvt time="13011" objId="2" seek="59990"/>
        <p14:seekEvt time="13126" objId="2" seek="65989"/>
        <p14:seekEvt time="13212" objId="2" seek="67988"/>
        <p14:seekEvt time="13412" objId="2" seek="67988"/>
        <p14:seekEvt time="13586" objId="2" seek="69988"/>
        <p14:seekEvt time="13688" objId="2" seek="71988"/>
        <p14:seekEvt time="13752" objId="2" seek="75987"/>
        <p14:seekEvt time="13803" objId="2" seek="79986"/>
        <p14:seekEvt time="13867" objId="2" seek="83985"/>
        <p14:seekEvt time="14026" objId="2" seek="83985"/>
        <p14:seekEvt time="14149" objId="2" seek="85985"/>
        <p14:seekEvt time="14199" objId="2" seek="91984"/>
        <p14:seekEvt time="14340" objId="2" seek="93984"/>
        <p14:seekEvt time="14428" objId="2" seek="93984"/>
        <p14:seekEvt time="14629" objId="2" seek="93984"/>
        <p14:seekEvt time="14686" objId="2" seek="99983"/>
        <p14:seekEvt time="14738" objId="2" seek="113980"/>
        <p14:seekEvt time="14839" objId="2" seek="115980"/>
        <p14:seekEvt time="14929" objId="2" seek="115980"/>
        <p14:seekEvt time="14993" objId="2" seek="123979"/>
        <p14:seekEvt time="15035" objId="2" seek="123979"/>
        <p14:seekEvt time="15245" objId="2" seek="123979"/>
        <p14:seekEvt time="15445" objId="2" seek="123979"/>
        <p14:seekEvt time="15645" objId="2" seek="123979"/>
        <p14:seekEvt time="15786" objId="2" seek="125978"/>
        <p14:seekEvt time="15837" objId="2" seek="133977"/>
        <p14:seekEvt time="15914" objId="2" seek="133977"/>
        <p14:seekEvt time="15966" objId="2" seek="143975"/>
        <p14:seekEvt time="16067" objId="2" seek="147974"/>
        <p14:seekEvt time="16195" objId="2" seek="147974"/>
        <p14:seekEvt time="16247" objId="2" seek="163972"/>
        <p14:seekEvt time="16400" objId="2" seek="169971"/>
        <p14:seekEvt time="16488" objId="2" seek="169971"/>
        <p14:seekEvt time="16553" objId="2" seek="171970"/>
        <p14:seekEvt time="16605" objId="2" seek="177969"/>
        <p14:seekEvt time="16692" objId="2" seek="179969"/>
        <p14:seekEvt time="16732" objId="2" seek="185968"/>
        <p14:seekEvt time="16898" objId="2" seek="187967"/>
        <p14:seekEvt time="17026" objId="2" seek="191967"/>
        <p14:seekEvt time="17107" objId="2" seek="193966"/>
        <p14:seekEvt time="17167" objId="2" seek="197966"/>
        <p14:seekEvt time="17218" objId="2" seek="205964"/>
        <p14:seekEvt time="17299" objId="2" seek="205964"/>
        <p14:seekEvt time="17515" objId="2" seek="205964"/>
        <p14:seekEvt time="17653" objId="2" seek="215963"/>
        <p14:seekEvt time="17711" objId="2" seek="217962"/>
        <p14:seekEvt time="17794" objId="2" seek="219962"/>
        <p14:seekEvt time="17858" objId="2" seek="225961"/>
        <p14:seekEvt time="17909" objId="2" seek="225961"/>
        <p14:seekEvt time="18116" objId="2" seek="225961"/>
        <p14:seekEvt time="18315" objId="2" seek="225961"/>
        <p14:seekEvt time="18532" objId="2" seek="225961"/>
        <p14:seekEvt time="18613" objId="2" seek="241958"/>
        <p14:seekEvt time="18664" objId="2" seek="249957"/>
        <p14:seekEvt time="18725" objId="2" seek="251956"/>
        <p14:seekEvt time="18817" objId="2" seek="253956"/>
        <p14:seekEvt time="18868" objId="2" seek="263954"/>
        <p14:seekEvt time="18934" objId="2" seek="265954"/>
        <p14:seekEvt time="19061" objId="2" seek="267954"/>
        <p14:seekEvt time="19135" objId="2" seek="271953"/>
        <p14:seekEvt time="19188" objId="2" seek="279952"/>
        <p14:seekEvt time="19270" objId="2" seek="281951"/>
        <p14:seekEvt time="19316" objId="2" seek="293949"/>
        <p14:seekEvt time="19548" objId="2" seek="295949"/>
        <p14:seekEvt time="19597" objId="2" seek="301948"/>
        <p14:seekEvt time="19649" objId="2" seek="309946"/>
        <p14:seekEvt time="19740" objId="2" seek="309946"/>
        <p14:seekEvt time="19789" objId="2" seek="321944"/>
        <p14:seekEvt time="19840" objId="2" seek="323944"/>
        <p14:seekEvt time="19917" objId="2" seek="327943"/>
        <p14:seekEvt time="19969" objId="2" seek="333942"/>
        <p14:seekEvt time="20148" objId="2" seek="333942"/>
        <p14:seekEvt time="20198" objId="2" seek="337941"/>
        <p14:seekEvt time="20349" objId="2" seek="339941"/>
        <p14:seekEvt time="20570" objId="2" seek="339941"/>
        <p14:seekEvt time="20771" objId="2" seek="339941"/>
        <p14:seekEvt time="20971" objId="2" seek="339941"/>
        <p14:seekEvt time="21017" objId="2" seek="343940"/>
        <p14:seekEvt time="21068" objId="2" seek="347940"/>
        <p14:seekEvt time="21132" objId="2" seek="357938"/>
        <p14:seekEvt time="21181" objId="2" seek="357938"/>
        <p14:seekEvt time="21222" objId="2" seek="363937"/>
        <p14:seekEvt time="21273" objId="2" seek="373935"/>
        <p14:seekEvt time="21387" objId="2" seek="375935"/>
        <p14:seekEvt time="21516" objId="2" seek="377935"/>
        <p14:seekEvt time="21567" objId="2" seek="395931"/>
        <p14:seekEvt time="21669" objId="2" seek="401930"/>
        <p14:seekEvt time="21787" objId="2" seek="405930"/>
        <p14:seekEvt time="21988" objId="2" seek="407929"/>
        <p14:seekEvt time="22040" objId="2" seek="413928"/>
        <p14:seekEvt time="22124" objId="2" seek="415928"/>
        <p14:seekEvt time="22202" objId="2" seek="415928"/>
        <p14:seekEvt time="22258" objId="2" seek="425926"/>
        <p14:seekEvt time="22372" objId="2" seek="429926"/>
        <p14:seekEvt time="22424" objId="2" seek="435925"/>
        <p14:seekEvt time="22603" objId="2" seek="435925"/>
        <p14:seekEvt time="22692" objId="2" seek="439924"/>
        <p14:seekEvt time="22756" objId="2" seek="443923"/>
        <p14:seekEvt time="22809" objId="2" seek="443923"/>
        <p14:seekEvt time="22871" objId="2" seek="451922"/>
        <p14:seekEvt time="22973" objId="2" seek="453921"/>
        <p14:seekEvt time="23025" objId="2" seek="457921"/>
        <p14:seekEvt time="23219" objId="2" seek="457921"/>
        <p14:seekEvt time="23419" objId="2" seek="457921"/>
        <p14:seekEvt time="23620" objId="2" seek="457921"/>
        <p14:seekEvt time="23664" objId="2" seek="465919"/>
        <p14:seekEvt time="23715" objId="2" seek="481917"/>
        <p14:seekEvt time="23779" objId="2" seek="489915"/>
        <p14:seekEvt time="23823" objId="2" seek="497914"/>
        <p14:seekEvt time="24021" objId="2" seek="497914"/>
        <p14:seekEvt time="24099" objId="2" seek="509912"/>
        <p14:seekEvt time="24162" objId="2" seek="513911"/>
        <p14:seekEvt time="24226" objId="2" seek="521910"/>
        <p14:seekEvt time="24354" objId="2" seek="527909"/>
        <p14:seekEvt time="24437" objId="2" seek="529908"/>
        <p14:seekEvt time="24546" objId="2" seek="533908"/>
        <p14:seekEvt time="24597" objId="2" seek="537907"/>
        <p14:seekEvt time="24738" objId="2" seek="541906"/>
        <p14:seekEvt time="24789" objId="2" seek="553904"/>
        <p14:seekEvt time="24837" objId="2" seek="555904"/>
        <p14:seekEvt time="24878" objId="2" seek="559903"/>
        <p14:seekEvt time="24968" objId="2" seek="567902"/>
        <p14:seekEvt time="25032" objId="2" seek="573901"/>
        <p14:seekEvt time="25238" objId="2" seek="573901"/>
        <p14:seekEvt time="25340" objId="2" seek="577900"/>
        <p14:seekEvt time="25442" objId="2" seek="579900"/>
        <p14:seekEvt time="25655" objId="2" seek="579900"/>
        <p14:seekEvt time="25856" objId="2" seek="579900"/>
        <p14:seekEvt time="25902" objId="2" seek="585899"/>
        <p14:seekEvt time="25953" objId="2" seek="591898"/>
        <p14:seekEvt time="26004" objId="2" seek="597896"/>
        <p14:seekEvt time="26055" objId="2" seek="603895"/>
        <p14:seekEvt time="26106" objId="2" seek="607895"/>
        <p14:seekEvt time="26255" objId="2" seek="607895"/>
        <p14:seekEvt time="26298" objId="2" seek="621892"/>
        <p14:seekEvt time="26452" objId="2" seek="625892"/>
        <p14:seekEvt time="26677" objId="2" seek="625892"/>
        <p14:seekEvt time="26720" objId="2" seek="643889"/>
        <p14:seekEvt time="26861" objId="2" seek="655886"/>
        <p14:seekEvt time="26912" objId="2" seek="661885"/>
        <p14:seekEvt time="27028" objId="2" seek="663885"/>
        <p14:seekEvt time="27093" objId="2" seek="665885"/>
        <p14:seekEvt time="27181" objId="2" seek="667884"/>
        <p14:seekEvt time="27233" objId="2" seek="675883"/>
        <p14:seekEvt time="27283" objId="2" seek="677883"/>
        <p14:seekEvt time="27347" objId="2" seek="681882"/>
        <p14:seekEvt time="27398" objId="2" seek="689881"/>
        <p14:seekEvt time="27494" objId="2" seek="689881"/>
        <p14:seekEvt time="27629" objId="2" seek="693880"/>
        <p14:seekEvt time="27680" objId="2" seek="697879"/>
        <p14:seekEvt time="27795" objId="2" seek="699879"/>
        <p14:seekEvt time="27846" objId="2" seek="705878"/>
        <p14:seekEvt time="27896" objId="2" seek="709877"/>
        <p14:seekEvt time="28111" objId="2" seek="709877"/>
        <p14:seekEvt time="28311" objId="2" seek="709877"/>
        <p14:seekEvt time="28511" objId="2" seek="709877"/>
        <p14:seekEvt time="28563" objId="2" seek="725874"/>
        <p14:seekEvt time="28614" objId="2" seek="737872"/>
        <p14:seekEvt time="28678" objId="2" seek="749870"/>
        <p14:seekEvt time="28871" objId="2" seek="759868"/>
        <p14:seekEvt time="28917" objId="2" seek="767867"/>
        <p14:seekEvt time="28962" objId="2" seek="775866"/>
        <p14:seekEvt time="29023" objId="2" seek="777865"/>
        <p14:seekEvt time="29087" objId="2" seek="787864"/>
        <p14:seekEvt time="29164" objId="2" seek="789863"/>
        <p14:seekEvt time="29327" objId="2" seek="795862"/>
        <p14:seekEvt time="29375" objId="2" seek="801861"/>
        <p14:seekEvt time="29497" objId="2" seek="807860"/>
        <p14:seekEvt time="29547" objId="2" seek="813859"/>
        <p14:seekEvt time="29701" objId="2" seek="815859"/>
        <p14:seekEvt time="29779" objId="2" seek="821858"/>
        <p14:seekEvt time="29867" objId="2" seek="827857"/>
        <p14:seekEvt time="29929" objId="2" seek="831856"/>
        <p14:seekEvt time="30046" objId="2" seek="835855"/>
        <p14:seekEvt time="30142" objId="2" seek="837855"/>
        <p14:seekEvt time="30344" objId="2" seek="837855"/>
        <p14:seekEvt time="30494" objId="2" seek="841854"/>
        <p14:seekEvt time="30536" objId="2" seek="841854"/>
        <p14:seekEvt time="30583" objId="2" seek="859851"/>
        <p14:seekEvt time="30686" objId="2" seek="877848"/>
        <p14:seekEvt time="30736" objId="2" seek="889846"/>
        <p14:seekEvt time="30800" objId="2" seek="897845"/>
        <p14:seekEvt time="30945" objId="2" seek="897845"/>
        <p14:seekEvt time="31044" objId="2" seek="899844"/>
        <p14:seekEvt time="31084" objId="2" seek="907843"/>
        <p14:seekEvt time="31143" objId="2" seek="909842"/>
        <p14:seekEvt time="31346" objId="2" seek="909842"/>
        <p14:seekEvt time="31491" objId="2" seek="913842"/>
        <p14:seekEvt time="31552" objId="2" seek="923840"/>
        <p14:seekEvt time="31762" objId="2" seek="925840"/>
        <p14:seekEvt time="31961" objId="2" seek="925840"/>
        <p14:seekEvt time="32106" objId="2" seek="929839"/>
        <p14:seekEvt time="32163" objId="2" seek="937838"/>
        <p14:seekEvt time="32322" objId="2" seek="937838"/>
        <p14:seekEvt time="32383" objId="2" seek="937838"/>
        <p14:seekEvt time="32583" objId="2" seek="937838"/>
        <p14:seekEvt time="32694" objId="2" seek="939837"/>
        <p14:seekEvt time="32734" objId="2" seek="947836"/>
        <p14:seekEvt time="32789" objId="2" seek="949836"/>
        <p14:seekEvt time="33000" objId="2" seek="949836"/>
        <p14:seekEvt time="33199" objId="2" seek="949836"/>
        <p14:seekEvt time="33400" objId="2" seek="949836"/>
        <p14:seekEvt time="33512" objId="2" seek="953835"/>
        <p14:seekEvt time="33605" objId="2" seek="955835"/>
        <p14:seekEvt time="33800" objId="2" seek="955835"/>
        <p14:seekEvt time="34016" objId="2" seek="955835"/>
        <p14:seekEvt time="34138" objId="2" seek="955835"/>
        <p14:seekEvt time="34216" objId="2" seek="955835"/>
        <p14:seekEvt time="34416" objId="2" seek="955835"/>
        <p14:seekEvt time="34497" objId="2" seek="957834"/>
        <p14:seekEvt time="34612" objId="2" seek="959834"/>
        <p14:seekEvt time="34815" objId="2" seek="961833"/>
        <p14:seekEvt time="34970" objId="2" seek="963833"/>
        <p14:seekEvt time="35029" objId="2" seek="963833"/>
        <p14:seekEvt time="35234" objId="2" seek="965833"/>
        <p14:seekEvt time="35434" objId="2" seek="965833"/>
        <p14:seekEvt time="35634" objId="2" seek="965833"/>
        <p14:seekEvt time="35834" objId="2" seek="965833"/>
        <p14:seekEvt time="35942" objId="2" seek="967832"/>
        <p14:seekEvt time="36048" objId="2" seek="969832"/>
        <p14:seekEvt time="36249" objId="2" seek="969832"/>
        <p14:seekEvt time="36449" objId="2" seek="969832"/>
        <p14:seekEvt time="36649" objId="2" seek="969832"/>
        <p14:seekEvt time="36696" objId="2" seek="973831"/>
        <p14:seekEvt time="36773" objId="2" seek="977831"/>
        <p14:seekEvt time="36850" objId="2" seek="977831"/>
        <p14:seekEvt time="37050" objId="2" seek="977831"/>
        <p14:seekEvt time="37266" objId="2" seek="977831"/>
        <p14:seekEvt time="37336" objId="2" seek="981830"/>
        <p14:seekEvt time="37464" objId="2" seek="981830"/>
        <p14:seekEvt time="37553" objId="2" seek="983830"/>
        <p14:seekEvt time="37669" objId="2" seek="985829"/>
        <p14:seekEvt time="37866" objId="2" seek="985829"/>
        <p14:seekEvt time="38067" objId="2" seek="985829"/>
        <p14:seekEvt time="38289" objId="2" seek="985829"/>
        <p14:seekEvt time="38489" objId="2" seek="985829"/>
        <p14:seekEvt time="38705" objId="2" seek="985829"/>
        <p14:seekEvt time="38780" objId="2" seek="987829"/>
        <p14:seekEvt time="38905" objId="2" seek="991828"/>
        <p14:seekEvt time="38959" objId="2" seek="991828"/>
        <p14:seekEvt time="39105" objId="2" seek="991828"/>
        <p14:seekEvt time="39292" objId="2" seek="993828"/>
        <p14:seekEvt time="39506" objId="2" seek="993828"/>
        <p14:seekEvt time="39706" objId="2" seek="993828"/>
        <p14:seekEvt time="39830" objId="2" seek="997827"/>
        <p14:seekEvt time="39924" objId="2" seek="997827"/>
        <p14:seekEvt time="40085" objId="2" seek="999827"/>
        <p14:seekEvt time="40322" objId="2" seek="999827"/>
        <p14:seekEvt time="40393" objId="2" seek="1003826"/>
        <p14:seekEvt time="40522" objId="2" seek="1003826"/>
        <p14:seekEvt time="40722" objId="2" seek="1003826"/>
        <p14:seekEvt time="40938" objId="2" seek="1003826"/>
        <p14:seekEvt time="41007" objId="2" seek="1005826"/>
        <p14:seekEvt time="41142" objId="2" seek="1005826"/>
        <p14:seekEvt time="41313" objId="2" seek="1009825"/>
        <p14:seekEvt time="41539" objId="2" seek="1009825"/>
        <p14:seekEvt time="41738" objId="2" seek="1009825"/>
        <p14:seekEvt time="41954" objId="2" seek="1013824"/>
        <p14:seekEvt time="42016" objId="2" seek="1015824"/>
        <p14:seekEvt time="42158" objId="2" seek="1017824"/>
        <p14:seekEvt time="42369" objId="2" seek="1017824"/>
        <p14:seekEvt time="42425" objId="2" seek="1021823"/>
        <p14:seekEvt time="42565" objId="2" seek="1021823"/>
        <p14:seekEvt time="42770" objId="2" seek="1021823"/>
        <p14:seekEvt time="42992" objId="2" seek="1021823"/>
        <p14:seekEvt time="43091" objId="2" seek="1023823"/>
        <p14:seekEvt time="43192" objId="2" seek="1023823"/>
        <p14:seekEvt time="43408" objId="2" seek="1023823"/>
        <p14:seekEvt time="43607" objId="2" seek="1025822"/>
        <p14:seekEvt time="43680" objId="2" seek="1029822"/>
        <p14:seekEvt time="43807" objId="2" seek="1029822"/>
        <p14:seekEvt time="44008" objId="2" seek="1029822"/>
        <p14:seekEvt time="44208" objId="2" seek="1029822"/>
        <p14:seekEvt time="44424" objId="2" seek="1029822"/>
        <p14:seekEvt time="44624" objId="2" seek="1029822"/>
        <p14:seekEvt time="44824" objId="2" seek="1029822"/>
        <p14:seekEvt time="45025" objId="2" seek="1029822"/>
        <p14:seekEvt time="45224" objId="2" seek="1029822"/>
        <p14:seekEvt time="45425" objId="2" seek="1029822"/>
        <p14:seekEvt time="45533" objId="2" seek="1031821"/>
        <p14:seekEvt time="45631" objId="2" seek="1031821"/>
        <p14:seekEvt time="45738" objId="2" seek="1033821"/>
        <p14:seekEvt time="45841" objId="2" seek="1035821"/>
        <p14:seekEvt time="46041" objId="2" seek="1035821"/>
        <p14:seekEvt time="46134" objId="2" seek="1037820"/>
        <p14:seekEvt time="46185" objId="2" seek="1039820"/>
        <p14:seekEvt time="46238" objId="2" seek="1041820"/>
        <p14:seekEvt time="46391" objId="2" seek="1041820"/>
        <p14:seekEvt time="46442" objId="2" seek="1041820"/>
        <p14:seekEvt time="46657" objId="2" seek="1041820"/>
        <p14:seekEvt time="46736" objId="2" seek="1043819"/>
        <p14:seekEvt time="46860" objId="2" seek="1045819"/>
        <p14:seekEvt time="47058" objId="2" seek="1045819"/>
        <p14:seekEvt time="47258" objId="2" seek="1047819"/>
        <p14:seekEvt time="47459" objId="2" seek="1047819"/>
        <p14:seekEvt time="47656" objId="2" seek="1049818"/>
        <p14:seekEvt time="47875" objId="2" seek="1049818"/>
        <p14:seekEvt time="48076" objId="2" seek="1049818"/>
        <p14:seekEvt time="48116" objId="2" seek="1051818"/>
        <p14:seekEvt time="48276" objId="2" seek="1051818"/>
        <p14:seekEvt time="48476" objId="2" seek="1051818"/>
        <p14:seekEvt time="48677" objId="2" seek="1051818"/>
        <p14:seekEvt time="48717" objId="2" seek="1053818"/>
        <p14:seekEvt time="48902" objId="2" seek="1053818"/>
        <p14:seekEvt time="49099" objId="2" seek="1053818"/>
        <p14:seekEvt time="49314" objId="2" seek="1053818"/>
        <p14:seekEvt time="49514" objId="2" seek="1053818"/>
        <p14:seekEvt time="49714" objId="2" seek="1053818"/>
        <p14:seekEvt time="49915" objId="2" seek="1053818"/>
        <p14:seekEvt time="50115" objId="2" seek="1053818"/>
        <p14:seekEvt time="50315" objId="2" seek="1053818"/>
        <p14:seekEvt time="50531" objId="2" seek="1053818"/>
        <p14:seekEvt time="50599" objId="2" seek="1055817"/>
        <p14:seekEvt time="50732" objId="2" seek="1055817"/>
        <p14:seekEvt time="50932" objId="2" seek="1055817"/>
        <p14:seekEvt time="51133" objId="2" seek="1055817"/>
        <p14:seekEvt time="51288" objId="2" seek="1057817"/>
        <p14:seekEvt time="51339" objId="2" seek="1059817"/>
        <p14:seekEvt time="51548" objId="2" seek="1059817"/>
        <p14:seekEvt time="51748" objId="2" seek="1059817"/>
        <p14:seekEvt time="51948" objId="2" seek="1059817"/>
        <p14:seekEvt time="52148" objId="2" seek="1059817"/>
        <p14:seekEvt time="52349" objId="2" seek="1059817"/>
        <p14:seekEvt time="52549" objId="2" seek="1059817"/>
        <p14:seekEvt time="52765" objId="2" seek="1059817"/>
        <p14:seekEvt time="52965" objId="2" seek="1059817"/>
        <p14:seekEvt time="53165" objId="2" seek="1059817"/>
        <p14:seekEvt time="53365" objId="2" seek="1061816"/>
        <p14:seekEvt time="53566" objId="2" seek="1061816"/>
        <p14:seekEvt time="53616" objId="2" seek="1063816"/>
        <p14:seekEvt time="53781" objId="2" seek="1063816"/>
        <p14:seekEvt time="53986" objId="2" seek="1063816"/>
        <p14:seekEvt time="54186" objId="2" seek="1063816"/>
        <p14:seekEvt time="54319" objId="2" seek="1065815"/>
        <p14:seekEvt time="54385" objId="2" seek="1069815"/>
        <p14:seekEvt time="54586" objId="2" seek="1069815"/>
        <p14:seekEvt time="54786" objId="2" seek="1069815"/>
        <p14:seekEvt time="55009" objId="2" seek="1069815"/>
        <p14:seekEvt time="55208" objId="2" seek="1069815"/>
        <p14:resumeEvt time="55266" objId="2"/>
        <p14:stopEvt time="59550" objId="2"/>
        <p14:playEvt time="59551" objId="2"/>
        <p14:pauseEvt time="67352" objId="2"/>
        <p14:stopEvt time="69192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90000">
              <a:schemeClr val="accent1">
                <a:lumMod val="80000"/>
                <a:lumOff val="2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5A5885-ED9C-4B36-BDF0-7EE31DD31894}"/>
              </a:ext>
            </a:extLst>
          </p:cNvPr>
          <p:cNvGrpSpPr/>
          <p:nvPr/>
        </p:nvGrpSpPr>
        <p:grpSpPr>
          <a:xfrm>
            <a:off x="-1" y="1247335"/>
            <a:ext cx="12149221" cy="5638800"/>
            <a:chOff x="-1" y="1247335"/>
            <a:chExt cx="12149221" cy="56388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354174E-8C5A-45A9-A45F-B110585E3B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5" t="17762" r="5625" b="18875"/>
            <a:stretch/>
          </p:blipFill>
          <p:spPr>
            <a:xfrm>
              <a:off x="-1" y="1247335"/>
              <a:ext cx="12149221" cy="5638800"/>
            </a:xfrm>
            <a:prstGeom prst="rect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66A881C-6A3E-47F2-B51C-D834CA47A624}"/>
                </a:ext>
              </a:extLst>
            </p:cNvPr>
            <p:cNvSpPr/>
            <p:nvPr/>
          </p:nvSpPr>
          <p:spPr>
            <a:xfrm>
              <a:off x="42780" y="1371600"/>
              <a:ext cx="566820" cy="609600"/>
            </a:xfrm>
            <a:prstGeom prst="ellipse">
              <a:avLst/>
            </a:prstGeom>
            <a:solidFill>
              <a:srgbClr val="545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15FC4DA-DEB2-4D91-9E81-D404FCA3154D}"/>
                </a:ext>
              </a:extLst>
            </p:cNvPr>
            <p:cNvSpPr/>
            <p:nvPr/>
          </p:nvSpPr>
          <p:spPr>
            <a:xfrm>
              <a:off x="3124200" y="1371600"/>
              <a:ext cx="566820" cy="609600"/>
            </a:xfrm>
            <a:prstGeom prst="ellipse">
              <a:avLst/>
            </a:prstGeom>
            <a:solidFill>
              <a:srgbClr val="C0CD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0E6D1F2-BAED-4F30-BF32-AA0353785358}"/>
                </a:ext>
              </a:extLst>
            </p:cNvPr>
            <p:cNvSpPr/>
            <p:nvPr/>
          </p:nvSpPr>
          <p:spPr>
            <a:xfrm>
              <a:off x="6188035" y="1371600"/>
              <a:ext cx="566820" cy="609600"/>
            </a:xfrm>
            <a:prstGeom prst="ellipse">
              <a:avLst/>
            </a:prstGeom>
            <a:solidFill>
              <a:srgbClr val="0909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8C5306D-8978-4641-A145-7F051259A61E}"/>
                </a:ext>
              </a:extLst>
            </p:cNvPr>
            <p:cNvSpPr/>
            <p:nvPr/>
          </p:nvSpPr>
          <p:spPr>
            <a:xfrm>
              <a:off x="9238109" y="1371600"/>
              <a:ext cx="566820" cy="609600"/>
            </a:xfrm>
            <a:prstGeom prst="ellipse">
              <a:avLst/>
            </a:prstGeom>
            <a:solidFill>
              <a:srgbClr val="B3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6F29360-1BBB-45B8-A5DB-F469552B9D55}"/>
                </a:ext>
              </a:extLst>
            </p:cNvPr>
            <p:cNvSpPr/>
            <p:nvPr/>
          </p:nvSpPr>
          <p:spPr>
            <a:xfrm>
              <a:off x="9144000" y="4187483"/>
              <a:ext cx="566820" cy="609600"/>
            </a:xfrm>
            <a:prstGeom prst="ellipse">
              <a:avLst/>
            </a:prstGeom>
            <a:solidFill>
              <a:srgbClr val="729E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6D565CA-8336-473E-9295-4F87578C03CF}"/>
                </a:ext>
              </a:extLst>
            </p:cNvPr>
            <p:cNvSpPr/>
            <p:nvPr/>
          </p:nvSpPr>
          <p:spPr>
            <a:xfrm>
              <a:off x="6138780" y="4187483"/>
              <a:ext cx="566820" cy="609600"/>
            </a:xfrm>
            <a:prstGeom prst="ellipse">
              <a:avLst/>
            </a:prstGeom>
            <a:solidFill>
              <a:srgbClr val="7F8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2400201-7A34-4015-B500-C9FABEA6CD80}"/>
                </a:ext>
              </a:extLst>
            </p:cNvPr>
            <p:cNvSpPr/>
            <p:nvPr/>
          </p:nvSpPr>
          <p:spPr>
            <a:xfrm>
              <a:off x="3082879" y="4187483"/>
              <a:ext cx="566820" cy="609600"/>
            </a:xfrm>
            <a:prstGeom prst="ellipse">
              <a:avLst/>
            </a:prstGeom>
            <a:solidFill>
              <a:srgbClr val="3A4F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7F269D9-2E43-42D8-90BF-3DE060015DAE}"/>
                </a:ext>
              </a:extLst>
            </p:cNvPr>
            <p:cNvSpPr/>
            <p:nvPr/>
          </p:nvSpPr>
          <p:spPr>
            <a:xfrm>
              <a:off x="77659" y="4192172"/>
              <a:ext cx="566820" cy="609600"/>
            </a:xfrm>
            <a:prstGeom prst="ellipse">
              <a:avLst/>
            </a:prstGeom>
            <a:solidFill>
              <a:srgbClr val="7EA7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8A05AEB-2CA9-47D1-810C-215C1905F994}"/>
                </a:ext>
              </a:extLst>
            </p:cNvPr>
            <p:cNvSpPr/>
            <p:nvPr/>
          </p:nvSpPr>
          <p:spPr>
            <a:xfrm>
              <a:off x="326190" y="6096000"/>
              <a:ext cx="566820" cy="609600"/>
            </a:xfrm>
            <a:prstGeom prst="ellipse">
              <a:avLst/>
            </a:prstGeom>
            <a:solidFill>
              <a:srgbClr val="7EA7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C35E714-0B2A-4F96-9E69-D4BFC0924F1F}"/>
              </a:ext>
            </a:extLst>
          </p:cNvPr>
          <p:cNvSpPr txBox="1"/>
          <p:nvPr/>
        </p:nvSpPr>
        <p:spPr>
          <a:xfrm>
            <a:off x="2820955" y="352099"/>
            <a:ext cx="655009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পাখিদের কথা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 descr="44,228 BEST Whiteboard Hand IMAGES, STOCK PHOTOS &amp;amp; VECTORS | Adobe Stock">
            <a:extLst>
              <a:ext uri="{FF2B5EF4-FFF2-40B4-BE49-F238E27FC236}">
                <a16:creationId xmlns:a16="http://schemas.microsoft.com/office/drawing/2014/main" id="{760D80F6-F82A-4545-B015-DCE6C7336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274" y="1855769"/>
            <a:ext cx="3221452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967">
        <p14:prism/>
      </p:transition>
    </mc:Choice>
    <mc:Fallback xmlns="">
      <p:transition spd="slow" advTm="59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304 -0.31851 L -0.22304 -0.31828 C -0.2082 -0.3199 -0.19466 -0.31967 -0.18021 -0.32384 C -0.17812 -0.32453 -0.17617 -0.32569 -0.17409 -0.32662 C -0.16653 -0.32569 -0.15872 -0.32615 -0.15117 -0.32384 C -0.14961 -0.32337 -0.15468 -0.32314 -0.15573 -0.32129 C -0.1569 -0.31921 -0.15677 -0.31574 -0.15729 -0.31296 C -0.15781 -0.303 -0.15807 -0.29305 -0.15885 -0.2831 C -0.15911 -0.28032 -0.15924 -0.27708 -0.16041 -0.275 C -0.16146 -0.27291 -0.16341 -0.27314 -0.16497 -0.27222 C -0.16705 -0.27407 -0.16966 -0.27453 -0.17109 -0.27777 C -0.17239 -0.28055 -0.17174 -0.28518 -0.17265 -0.28865 C -0.1733 -0.29166 -0.17448 -0.29421 -0.17565 -0.29675 C -0.17656 -0.29884 -0.17747 -0.30092 -0.17877 -0.30208 C -0.18164 -0.30462 -0.18789 -0.30763 -0.18789 -0.3074 C -0.18893 -0.30949 -0.19049 -0.3155 -0.19101 -0.31296 C -0.19179 -0.30856 -0.19127 -0.30277 -0.18945 -0.29953 L -0.18633 -0.30486 C -0.18489 -0.30393 -0.18268 -0.30439 -0.18177 -0.30208 C -0.17994 -0.29745 -0.17877 -0.28587 -0.17877 -0.28564 C -0.17968 -0.2831 -0.18034 -0.27986 -0.18177 -0.27777 C -0.18307 -0.27592 -0.18476 -0.275 -0.18633 -0.275 C -0.19297 -0.275 -0.19961 -0.27685 -0.20625 -0.27777 C -0.21575 -0.30277 -0.20364 -0.27199 -0.21237 -0.2912 C -0.22018 -0.30833 -0.21106 -0.29166 -0.21849 -0.30486 C -0.19323 -0.3199 -0.21979 -0.30509 -0.14961 -0.31041 C -0.147 -0.31041 -0.14453 -0.31203 -0.14205 -0.31296 C -0.14101 -0.31134 -0.13945 -0.30995 -0.13893 -0.30763 C -0.13815 -0.3037 -0.13593 -0.26527 -0.13593 -0.26412 C -0.13437 -0.32939 -0.14648 -0.33449 -0.12213 -0.32662 C -0.12057 -0.32615 -0.11901 -0.32476 -0.11758 -0.32384 C -0.11653 -0.32199 -0.11575 -0.31967 -0.11445 -0.31851 C -0.11263 -0.31689 -0.10976 -0.31828 -0.10833 -0.31574 C -0.1069 -0.31319 -0.10742 -0.30856 -0.10677 -0.30486 C -0.10521 -0.29513 -0.1056 -0.29745 -0.10221 -0.28865 C -0.10169 -0.28587 -0.09948 -0.2824 -0.10065 -0.28055 C -0.10182 -0.27847 -0.10494 -0.28032 -0.10521 -0.2831 C -0.10625 -0.29212 -0.10429 -0.30138 -0.10377 -0.31041 C -0.10169 -0.30671 -0.09922 -0.3037 -0.09765 -0.29953 C -0.09661 -0.29675 -0.09544 -0.29421 -0.09453 -0.2912 C -0.09388 -0.28865 -0.09388 -0.28564 -0.09297 -0.2831 C -0.09179 -0.27986 -0.08984 -0.278 -0.08841 -0.275 C -0.08203 -0.26134 -0.08919 -0.27129 -0.08073 -0.26134 C -0.07617 -0.28611 -0.07617 -0.28263 -0.08073 -0.32939 C -0.08112 -0.33217 -0.08385 -0.33125 -0.08541 -0.33194 C -0.08646 -0.33148 -0.09453 -0.32731 -0.09453 -0.32384 C -0.09453 -0.32106 -0.09153 -0.32152 -0.08997 -0.32129 C -0.08333 -0.31967 -0.07669 -0.31944 -0.07005 -0.31851 C -0.06705 -0.31666 -0.06406 -0.31412 -0.06093 -0.31296 C -0.03385 -0.30347 -0.04752 -0.33078 -0.04557 -0.23958 C -0.04179 -0.26666 -0.04323 -0.25416 -0.04101 -0.27777 C -0.04049 -0.29398 -0.04153 -0.31064 -0.03945 -0.32662 C -0.03906 -0.32939 -0.03646 -0.32476 -0.03489 -0.32384 C -0.03281 -0.32291 -0.03086 -0.32152 -0.02877 -0.32129 C -0.0181 -0.31967 -0.00729 -0.31944 0.00339 -0.31851 C 0.00235 -0.31481 0.00144 -0.31111 0.00039 -0.30763 C -0.0013 -0.30231 -0.00312 -0.29768 -0.00586 -0.29398 C -0.00729 -0.29189 -0.00885 -0.2905 -0.01041 -0.28865 C -0.01146 -0.28587 -0.01276 -0.28333 -0.01341 -0.28055 C -0.01432 -0.27708 -0.01497 -0.27337 -0.01497 -0.26967 C -0.01497 -0.25925 -0.01575 -0.24814 -0.01041 -0.24236 C -0.00898 -0.24097 -0.00729 -0.2405 -0.00586 -0.23958 C -0.00273 -0.24143 0.00117 -0.24305 0.00339 -0.24791 C 0.00443 -0.25 0.00443 -0.25324 0.00495 -0.25601 C 0.00391 -0.26504 0.00352 -0.2743 0.00183 -0.2831 C -0.00182 -0.303 -0.00039 -0.29398 -0.00273 -0.31041 C 0.00104 -0.31481 0.003 -0.31851 0.00795 -0.31851 C 0.01055 -0.31851 0.01302 -0.31666 0.01563 -0.31574 C 0.01784 -0.25277 0.01133 -0.26504 0.02019 -0.27777 C 0.02162 -0.27986 0.02331 -0.28125 0.02487 -0.2831 C 0.02578 -0.28587 0.02631 -0.28958 0.02787 -0.2912 C 0.03321 -0.29675 0.04102 -0.29259 0.04623 -0.2912 C 0.04675 -0.28865 0.0474 -0.28587 0.04779 -0.2831 C 0.04987 -0.26597 0.04818 -0.26064 0.05078 -0.275 C 0.05131 -0.2831 0.05469 -0.29236 0.05235 -0.29953 C 0.05052 -0.30486 0.04519 -0.30046 0.04167 -0.30208 C 0.03946 -0.30324 0.03763 -0.30601 0.03555 -0.30763 C 0.03242 -0.30995 0.02787 -0.31157 0.02487 -0.31296 C 0.02383 -0.31481 0.02136 -0.31597 0.02175 -0.31851 C 0.02227 -0.32129 0.02474 -0.32037 0.02631 -0.32129 C 0.03138 -0.32384 0.0349 -0.32476 0.04011 -0.32662 C 0.05638 -0.32569 0.07279 -0.32615 0.08907 -0.32384 C 0.09232 -0.32337 0.09831 -0.31851 0.09831 -0.31828 C 0.09779 -0.31481 0.09844 -0.30972 0.09675 -0.30763 C 0.09427 -0.30439 0.09063 -0.30601 0.0875 -0.30486 C 0.08594 -0.30416 0.08451 -0.30277 0.08295 -0.30208 C 0.07513 -0.29861 0.07006 -0.29837 0.06159 -0.29675 C 0.06068 -0.29629 0.05039 -0.29444 0.05235 -0.28587 C 0.05274 -0.28425 0.06146 -0.278 0.06302 -0.27777 C 0.07318 -0.27546 0.08347 -0.27407 0.09362 -0.27222 C 0.09519 -0.27129 0.09701 -0.26782 0.09831 -0.26967 C 0.1 -0.27175 0.09896 -0.27708 0.09974 -0.28055 C 0.10052 -0.28333 0.10183 -0.28587 0.10287 -0.28865 C 0.10287 -0.2949 0.103 -0.29027 0.10131 -0.2831 C 0.10039 -0.27939 0.09948 -0.27569 0.09831 -0.27222 C 0.09753 -0.27013 0.0961 -0.26875 0.09519 -0.26689 C 0.0875 -0.24976 0.09649 -0.26643 0.08907 -0.25324 C 0.0819 -0.25416 0.07474 -0.2537 0.06771 -0.25601 C 0.06628 -0.25648 0.06315 -0.26087 0.06459 -0.26134 C 0.0681 -0.26273 0.07175 -0.25972 0.07526 -0.25879 C 0.07631 -0.25694 0.07696 -0.25254 0.07839 -0.25324 C 0.08021 -0.25416 0.07982 -0.25995 0.08138 -0.26134 C 0.08776 -0.26759 0.09584 -0.2699 0.10287 -0.27222 C 0.10443 -0.27407 0.10586 -0.27615 0.10742 -0.27777 C 0.10886 -0.27893 0.11068 -0.27893 0.11211 -0.28055 C 0.11433 -0.28263 0.11602 -0.28611 0.11823 -0.28865 C 0.12123 -0.29236 0.12735 -0.29953 0.12735 -0.2993 C 0.12787 -0.30208 0.12735 -0.30694 0.12891 -0.30763 C 0.13347 -0.30925 0.13802 -0.30555 0.14271 -0.30486 C 0.15287 -0.3037 0.16302 -0.303 0.17331 -0.30208 C 0.18138 -0.29745 0.18242 -0.2956 0.19466 -0.30208 C 0.19649 -0.30324 0.19675 -0.30763 0.19779 -0.31041 C 0.20183 -0.28842 0.19831 -0.30902 0.20235 -0.26134 C 0.20274 -0.25694 0.20339 -0.25231 0.20391 -0.24791 C 0.20495 -0.24976 0.2069 -0.25069 0.2069 -0.25324 C 0.2069 -0.25648 0.20534 -0.25972 0.20391 -0.26134 C 0.20209 -0.26342 0.19987 -0.26342 0.19779 -0.26412 C 0.19414 -0.26527 0.19063 -0.26574 0.18698 -0.26689 C 0.18451 -0.26759 0.1819 -0.26875 0.17943 -0.26967 C 0.17631 -0.26875 0.17318 -0.26805 0.17019 -0.26689 C 0.16862 -0.2662 0.16719 -0.26458 0.16563 -0.26412 C 0.15951 -0.26273 0.15339 -0.26226 0.14727 -0.26134 C 0.14245 -0.26574 0.13959 -0.26666 0.13659 -0.275 C 0.13568 -0.27731 0.13347 -0.28402 0.13503 -0.2831 C 0.14063 -0.27986 0.14519 -0.27222 0.15026 -0.26689 C 0.16888 -0.275 0.1444 -0.26134 0.15951 -0.28055 C 0.16159 -0.2831 0.16459 -0.28217 0.16719 -0.2831 C 0.16862 -0.28726 0.17279 -0.29629 0.17175 -0.30208 C 0.1711 -0.30532 0.16862 -0.30578 0.16719 -0.30763 C 0.16615 -0.31296 0.16315 -0.32268 0.16862 -0.32662 C 0.17045 -0.32777 0.17175 -0.32291 0.17331 -0.32129 C 0.18269 -0.29606 0.17071 -0.32685 0.17943 -0.30763 C 0.18711 -0.2905 0.17813 -0.30717 0.18555 -0.29398 C 0.19414 -0.29583 0.20352 -0.29328 0.21146 -0.29953 C 0.21394 -0.30138 0.20925 -0.30856 0.21003 -0.31296 C 0.21055 -0.3162 0.21302 -0.31666 0.21459 -0.31851 C 0.22019 -0.31759 0.22761 -0.32314 0.23138 -0.31574 C 0.2349 -0.30902 0.23503 -0.28865 0.22995 -0.28865 C 0.22474 -0.28865 0.22787 -0.30671 0.22683 -0.31574 C 0.22839 -0.31851 0.2293 -0.32361 0.23138 -0.32384 C 0.26276 -0.32685 0.27331 -0.32384 0.29727 -0.31851 C 0.29519 -0.31666 0.29336 -0.31388 0.29115 -0.31296 C 0.27513 -0.30694 0.24323 -0.3125 0.23295 -0.31296 C 0.24193 -0.31481 0.2487 -0.31828 0.25742 -0.31296 C 0.25886 -0.31226 0.25951 -0.30949 0.26055 -0.30763 C 0.26354 -0.28912 0.2668 -0.27708 0.26198 -0.25601 C 0.26133 -0.253 0.25899 -0.25972 0.25742 -0.26134 C 0.25443 -0.27222 0.25065 -0.27638 0.26198 -0.28055 C 0.26459 -0.28125 0.26719 -0.27893 0.26966 -0.27777 C 0.28711 -0.26921 0.27253 -0.27662 0.28347 -0.26689 C 0.28594 -0.26458 0.28854 -0.26319 0.29115 -0.26134 C 0.29258 -0.26226 0.29492 -0.26157 0.29571 -0.26412 C 0.30052 -0.28125 0.29297 -0.30578 0.29571 -0.32129 C 0.29649 -0.32569 0.30078 -0.31944 0.30339 -0.31851 C 0.30899 -0.31944 0.31459 -0.3199 0.32019 -0.32129 C 0.32279 -0.32175 0.32787 -0.32384 0.32787 -0.32361 L 0.32943 -0.31296 " pathEditMode="relative" rAng="0" ptsTypes="AAAAAAAAAAAAAAAAAAAAAAAAAAAAAAAAAAAAAAAAAAAAAAAAAAAAAAAAAAAAAAAAAAAAAAAAAAAAAAAAAAAAAAAAAAAAAAAAAAAAAAAAAAAAAAAAAAAAAAAAAAAAAAAAAAAAAAAAAAAAAAAAAAAAAAAAAAAAA">
                                      <p:cBhvr>
                                        <p:cTn id="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17" y="326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xit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0D7055-C877-499A-8066-54DFD09693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0" t="26655" r="15625" b="37772"/>
          <a:stretch/>
        </p:blipFill>
        <p:spPr>
          <a:xfrm>
            <a:off x="367043" y="-33998"/>
            <a:ext cx="2507456" cy="2057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9ACD81-11F3-40E4-8DC2-8FF94A5375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9" t="29990" r="63125" b="39995"/>
          <a:stretch/>
        </p:blipFill>
        <p:spPr>
          <a:xfrm>
            <a:off x="3352800" y="8205"/>
            <a:ext cx="2516778" cy="2057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5D9738-8341-4997-9CD0-E97C585B21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0" t="24432" r="15000" b="35548"/>
          <a:stretch/>
        </p:blipFill>
        <p:spPr>
          <a:xfrm>
            <a:off x="6474041" y="8205"/>
            <a:ext cx="2518450" cy="205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6866C5-583D-4600-AEC7-532AD36303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0" t="24432" r="58125" b="28878"/>
          <a:stretch/>
        </p:blipFill>
        <p:spPr>
          <a:xfrm>
            <a:off x="9448800" y="8205"/>
            <a:ext cx="2506394" cy="20855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454D9C-BEB7-4C81-A9D9-E236087582B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50" t="19986" r="16250" b="31102"/>
          <a:stretch/>
        </p:blipFill>
        <p:spPr>
          <a:xfrm>
            <a:off x="367043" y="4736123"/>
            <a:ext cx="2507456" cy="20984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F565D7-FDC4-40F8-B693-D762EFBA76A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" t="14427" r="58749" b="26655"/>
          <a:stretch/>
        </p:blipFill>
        <p:spPr>
          <a:xfrm>
            <a:off x="5029200" y="2310031"/>
            <a:ext cx="2506394" cy="20937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216477-362E-41E7-9065-880F52DD5A5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5" t="27767" r="16875" b="36661"/>
          <a:stretch/>
        </p:blipFill>
        <p:spPr>
          <a:xfrm>
            <a:off x="6485035" y="4648200"/>
            <a:ext cx="2507456" cy="20984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B519CB-D600-4403-A268-0A6395F28B2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t="21097" r="58750" b="29990"/>
          <a:stretch/>
        </p:blipFill>
        <p:spPr>
          <a:xfrm>
            <a:off x="9448800" y="4736123"/>
            <a:ext cx="2507456" cy="20433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2D09198-46EC-4192-9CB4-52EECFBAC55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27" t="23320" r="18125" b="31889"/>
          <a:stretch/>
        </p:blipFill>
        <p:spPr>
          <a:xfrm>
            <a:off x="3356429" y="4899659"/>
            <a:ext cx="2637693" cy="19583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054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6033">
        <p14:prism/>
      </p:transition>
    </mc:Choice>
    <mc:Fallback xmlns="">
      <p:transition spd="slow" advTm="260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CE1C687-6F0E-42CD-8841-7A3988FBC378}"/>
              </a:ext>
            </a:extLst>
          </p:cNvPr>
          <p:cNvSpPr txBox="1"/>
          <p:nvPr/>
        </p:nvSpPr>
        <p:spPr>
          <a:xfrm>
            <a:off x="533400" y="1143000"/>
            <a:ext cx="1042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ণ্ঠ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BCD19E-A39C-44FA-A60D-FBDAD6BE8DDC}"/>
              </a:ext>
            </a:extLst>
          </p:cNvPr>
          <p:cNvSpPr txBox="1"/>
          <p:nvPr/>
        </p:nvSpPr>
        <p:spPr>
          <a:xfrm>
            <a:off x="4644689" y="1142430"/>
            <a:ext cx="6476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ণ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1E5FD5-FFCD-4F8C-8056-7810E3FFE3F0}"/>
              </a:ext>
            </a:extLst>
          </p:cNvPr>
          <p:cNvSpPr txBox="1"/>
          <p:nvPr/>
        </p:nvSpPr>
        <p:spPr>
          <a:xfrm>
            <a:off x="6380403" y="1030984"/>
            <a:ext cx="57966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ঠ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945526-5DDA-4A2B-A8A6-EF6390267F0C}"/>
              </a:ext>
            </a:extLst>
          </p:cNvPr>
          <p:cNvSpPr txBox="1"/>
          <p:nvPr/>
        </p:nvSpPr>
        <p:spPr>
          <a:xfrm>
            <a:off x="-647638" y="1138706"/>
            <a:ext cx="6476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ণ্ঠ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3C3DF1-3F7F-4C34-8173-B01B2813DC65}"/>
              </a:ext>
            </a:extLst>
          </p:cNvPr>
          <p:cNvSpPr txBox="1"/>
          <p:nvPr/>
        </p:nvSpPr>
        <p:spPr>
          <a:xfrm>
            <a:off x="8915400" y="1138706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কু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ণ্ঠ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লু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ণ্ঠ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84DF08-3C98-49B8-AD14-9316540DE5F7}"/>
              </a:ext>
            </a:extLst>
          </p:cNvPr>
          <p:cNvSpPr txBox="1"/>
          <p:nvPr/>
        </p:nvSpPr>
        <p:spPr>
          <a:xfrm>
            <a:off x="533400" y="1846592"/>
            <a:ext cx="128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উ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জ্জ্ব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0CE54B-DB0F-41CA-B8C2-77A31A6BC66B}"/>
              </a:ext>
            </a:extLst>
          </p:cNvPr>
          <p:cNvSpPr txBox="1"/>
          <p:nvPr/>
        </p:nvSpPr>
        <p:spPr>
          <a:xfrm>
            <a:off x="4644689" y="1846022"/>
            <a:ext cx="6476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জ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A0F2FE-61E1-454B-B2CE-E7F582263FA7}"/>
              </a:ext>
            </a:extLst>
          </p:cNvPr>
          <p:cNvSpPr txBox="1"/>
          <p:nvPr/>
        </p:nvSpPr>
        <p:spPr>
          <a:xfrm>
            <a:off x="6380403" y="1734576"/>
            <a:ext cx="57966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জ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5DD97D-12E6-47D5-8C60-D6C92519D46B}"/>
              </a:ext>
            </a:extLst>
          </p:cNvPr>
          <p:cNvSpPr txBox="1"/>
          <p:nvPr/>
        </p:nvSpPr>
        <p:spPr>
          <a:xfrm>
            <a:off x="-722252" y="1842298"/>
            <a:ext cx="6476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জ্জ্ব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2DF182-5070-4575-BBBD-E2CFEFFD82E1}"/>
              </a:ext>
            </a:extLst>
          </p:cNvPr>
          <p:cNvSpPr txBox="1"/>
          <p:nvPr/>
        </p:nvSpPr>
        <p:spPr>
          <a:xfrm>
            <a:off x="8915400" y="1842298"/>
            <a:ext cx="1927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প্রো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জ্জ্ব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61F54E-C649-4B48-B300-B19AEFE00302}"/>
              </a:ext>
            </a:extLst>
          </p:cNvPr>
          <p:cNvSpPr txBox="1"/>
          <p:nvPr/>
        </p:nvSpPr>
        <p:spPr>
          <a:xfrm>
            <a:off x="533400" y="2634098"/>
            <a:ext cx="1042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ল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ম্বা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3678E68-F026-44AB-8E98-4B2CCC17DDB3}"/>
              </a:ext>
            </a:extLst>
          </p:cNvPr>
          <p:cNvSpPr txBox="1"/>
          <p:nvPr/>
        </p:nvSpPr>
        <p:spPr>
          <a:xfrm>
            <a:off x="4644689" y="2633528"/>
            <a:ext cx="6476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ম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85F80EE-2CFB-4270-A53E-2229E8D954EF}"/>
              </a:ext>
            </a:extLst>
          </p:cNvPr>
          <p:cNvSpPr txBox="1"/>
          <p:nvPr/>
        </p:nvSpPr>
        <p:spPr>
          <a:xfrm>
            <a:off x="6380403" y="2522082"/>
            <a:ext cx="57966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EB259B-CB2A-4645-BF55-4EC1385EB2C5}"/>
              </a:ext>
            </a:extLst>
          </p:cNvPr>
          <p:cNvSpPr txBox="1"/>
          <p:nvPr/>
        </p:nvSpPr>
        <p:spPr>
          <a:xfrm>
            <a:off x="-658276" y="2629804"/>
            <a:ext cx="6476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ম্ব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0872A47-DD45-457B-9FA6-572FBB4FED03}"/>
              </a:ext>
            </a:extLst>
          </p:cNvPr>
          <p:cNvSpPr txBox="1"/>
          <p:nvPr/>
        </p:nvSpPr>
        <p:spPr>
          <a:xfrm>
            <a:off x="8915400" y="2629804"/>
            <a:ext cx="1927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ম্বা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ম্ব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230826-889E-4B37-A707-607646A5EEFE}"/>
              </a:ext>
            </a:extLst>
          </p:cNvPr>
          <p:cNvSpPr txBox="1"/>
          <p:nvPr/>
        </p:nvSpPr>
        <p:spPr>
          <a:xfrm>
            <a:off x="533400" y="3445412"/>
            <a:ext cx="1042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ছো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ট্ট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61118BE-64AD-47CB-972A-49C79E75E5E2}"/>
              </a:ext>
            </a:extLst>
          </p:cNvPr>
          <p:cNvSpPr txBox="1"/>
          <p:nvPr/>
        </p:nvSpPr>
        <p:spPr>
          <a:xfrm>
            <a:off x="4644689" y="3444842"/>
            <a:ext cx="6476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ট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AB2A724-8138-41DD-A98E-8CBBF1E5E045}"/>
              </a:ext>
            </a:extLst>
          </p:cNvPr>
          <p:cNvSpPr txBox="1"/>
          <p:nvPr/>
        </p:nvSpPr>
        <p:spPr>
          <a:xfrm>
            <a:off x="6380403" y="3333396"/>
            <a:ext cx="57966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ট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BBF3437-46BD-4E1F-9BAB-AF276E46603B}"/>
              </a:ext>
            </a:extLst>
          </p:cNvPr>
          <p:cNvSpPr txBox="1"/>
          <p:nvPr/>
        </p:nvSpPr>
        <p:spPr>
          <a:xfrm>
            <a:off x="-658276" y="3441118"/>
            <a:ext cx="6476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ট্ট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909FC5E-5749-4915-8A8D-61EAFF847F0C}"/>
              </a:ext>
            </a:extLst>
          </p:cNvPr>
          <p:cNvSpPr txBox="1"/>
          <p:nvPr/>
        </p:nvSpPr>
        <p:spPr>
          <a:xfrm>
            <a:off x="8915400" y="3441118"/>
            <a:ext cx="1927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ভু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ট্টা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খো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ট্টা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B471AD0-6667-4EAB-AACF-C067E7F2DC16}"/>
              </a:ext>
            </a:extLst>
          </p:cNvPr>
          <p:cNvSpPr txBox="1"/>
          <p:nvPr/>
        </p:nvSpPr>
        <p:spPr>
          <a:xfrm>
            <a:off x="533400" y="4120902"/>
            <a:ext cx="1042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চ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ঞ্চ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F179981-BD46-4861-96C4-57A719DB9E38}"/>
              </a:ext>
            </a:extLst>
          </p:cNvPr>
          <p:cNvSpPr txBox="1"/>
          <p:nvPr/>
        </p:nvSpPr>
        <p:spPr>
          <a:xfrm>
            <a:off x="4644689" y="4120332"/>
            <a:ext cx="6476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ঞ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9161A75-CF34-43B5-A4BE-3D04CED29D38}"/>
              </a:ext>
            </a:extLst>
          </p:cNvPr>
          <p:cNvSpPr txBox="1"/>
          <p:nvPr/>
        </p:nvSpPr>
        <p:spPr>
          <a:xfrm>
            <a:off x="6380403" y="4008886"/>
            <a:ext cx="57966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চ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D77564A-1E35-45EF-96B9-FA3C83C9DEFC}"/>
              </a:ext>
            </a:extLst>
          </p:cNvPr>
          <p:cNvSpPr txBox="1"/>
          <p:nvPr/>
        </p:nvSpPr>
        <p:spPr>
          <a:xfrm>
            <a:off x="-722252" y="4116608"/>
            <a:ext cx="6476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ঞ্চ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0036F17-9CE8-43D3-A997-7824A7C87292}"/>
              </a:ext>
            </a:extLst>
          </p:cNvPr>
          <p:cNvSpPr txBox="1"/>
          <p:nvPr/>
        </p:nvSpPr>
        <p:spPr>
          <a:xfrm>
            <a:off x="8915400" y="4116608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অ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ঞ্চ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ঞ্চ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28E1821-19A5-4068-92FE-918BEF53B2F8}"/>
              </a:ext>
            </a:extLst>
          </p:cNvPr>
          <p:cNvSpPr txBox="1"/>
          <p:nvPr/>
        </p:nvSpPr>
        <p:spPr>
          <a:xfrm>
            <a:off x="533400" y="4828218"/>
            <a:ext cx="128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খ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ঞ্জ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356F33F-8EFE-40C4-8460-540154723A1E}"/>
              </a:ext>
            </a:extLst>
          </p:cNvPr>
          <p:cNvSpPr txBox="1"/>
          <p:nvPr/>
        </p:nvSpPr>
        <p:spPr>
          <a:xfrm>
            <a:off x="4644689" y="4827648"/>
            <a:ext cx="6476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ঞ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A6AC607-A6C1-4A51-94D0-1926B9BD8295}"/>
              </a:ext>
            </a:extLst>
          </p:cNvPr>
          <p:cNvSpPr txBox="1"/>
          <p:nvPr/>
        </p:nvSpPr>
        <p:spPr>
          <a:xfrm>
            <a:off x="6380403" y="4716202"/>
            <a:ext cx="57966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জ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4C62F97-6830-4072-B750-B53F83BB84C5}"/>
              </a:ext>
            </a:extLst>
          </p:cNvPr>
          <p:cNvSpPr txBox="1"/>
          <p:nvPr/>
        </p:nvSpPr>
        <p:spPr>
          <a:xfrm>
            <a:off x="-647638" y="4823924"/>
            <a:ext cx="6476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ঞ্জ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EB0B93A-FBA9-41AB-94DA-FD3D5644442C}"/>
              </a:ext>
            </a:extLst>
          </p:cNvPr>
          <p:cNvSpPr txBox="1"/>
          <p:nvPr/>
        </p:nvSpPr>
        <p:spPr>
          <a:xfrm>
            <a:off x="8915400" y="4823924"/>
            <a:ext cx="1927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অ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ঞ্জ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ঞ্জ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FC9B9FF-9AB7-4896-9B06-6ACE37214883}"/>
              </a:ext>
            </a:extLst>
          </p:cNvPr>
          <p:cNvSpPr txBox="1"/>
          <p:nvPr/>
        </p:nvSpPr>
        <p:spPr>
          <a:xfrm>
            <a:off x="533400" y="5647033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শ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ঙ্খ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চিল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19C6594-E03F-4DC6-AE49-0B3C9228229E}"/>
              </a:ext>
            </a:extLst>
          </p:cNvPr>
          <p:cNvSpPr txBox="1"/>
          <p:nvPr/>
        </p:nvSpPr>
        <p:spPr>
          <a:xfrm>
            <a:off x="4644689" y="5646463"/>
            <a:ext cx="6476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ঙ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1F61251-C781-423D-B40C-861C924E6F8E}"/>
              </a:ext>
            </a:extLst>
          </p:cNvPr>
          <p:cNvSpPr txBox="1"/>
          <p:nvPr/>
        </p:nvSpPr>
        <p:spPr>
          <a:xfrm>
            <a:off x="6380403" y="5535017"/>
            <a:ext cx="57966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F73DEF8-84F4-4E14-82C9-F275763D123C}"/>
              </a:ext>
            </a:extLst>
          </p:cNvPr>
          <p:cNvSpPr txBox="1"/>
          <p:nvPr/>
        </p:nvSpPr>
        <p:spPr>
          <a:xfrm>
            <a:off x="-647638" y="5642739"/>
            <a:ext cx="6476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ঙ্খ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599472D-2A0F-46C1-AED1-9AD379169756}"/>
              </a:ext>
            </a:extLst>
          </p:cNvPr>
          <p:cNvSpPr txBox="1"/>
          <p:nvPr/>
        </p:nvSpPr>
        <p:spPr>
          <a:xfrm>
            <a:off x="8915400" y="5642739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শৃ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ঙ্খ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লা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ময়ুরপ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ঙ্খী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61B8A41-3E5C-4F62-8445-C41D5ACF982F}"/>
              </a:ext>
            </a:extLst>
          </p:cNvPr>
          <p:cNvSpPr txBox="1"/>
          <p:nvPr/>
        </p:nvSpPr>
        <p:spPr>
          <a:xfrm>
            <a:off x="7630394" y="1763526"/>
            <a:ext cx="57966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D1437FF-0026-48FF-840A-65D759BF5E3F}"/>
              </a:ext>
            </a:extLst>
          </p:cNvPr>
          <p:cNvGrpSpPr/>
          <p:nvPr/>
        </p:nvGrpSpPr>
        <p:grpSpPr>
          <a:xfrm>
            <a:off x="342900" y="67844"/>
            <a:ext cx="11506200" cy="923330"/>
            <a:chOff x="342900" y="67844"/>
            <a:chExt cx="11506200" cy="923330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DB0C078B-5460-424D-A59B-3AD3056016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6" t="11563" r="16841" b="78951"/>
            <a:stretch/>
          </p:blipFill>
          <p:spPr>
            <a:xfrm>
              <a:off x="342900" y="67844"/>
              <a:ext cx="11506200" cy="923330"/>
            </a:xfrm>
            <a:prstGeom prst="rect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CC2FDB4-B672-4331-87CC-12AC14F9725A}"/>
                </a:ext>
              </a:extLst>
            </p:cNvPr>
            <p:cNvSpPr/>
            <p:nvPr/>
          </p:nvSpPr>
          <p:spPr>
            <a:xfrm>
              <a:off x="1295400" y="381000"/>
              <a:ext cx="5255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7694">
        <p15:prstTrans prst="peelOff"/>
      </p:transition>
    </mc:Choice>
    <mc:Fallback xmlns="">
      <p:transition spd="slow" advTm="476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29166 -2.59259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29166 1.11111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0.29166 -3.7037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0.29166 -2.22222E-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0.29166 -1.85185E-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29166 -2.59259E-6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29166 4.44444E-6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20" grpId="0"/>
      <p:bldP spid="21" grpId="0"/>
      <p:bldP spid="22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600">
              <a:srgbClr val="B8CCE4">
                <a:alpha val="21000"/>
              </a:srgbClr>
            </a:gs>
            <a:gs pos="100000">
              <a:schemeClr val="accent2">
                <a:lumMod val="20000"/>
                <a:lumOff val="80000"/>
              </a:schemeClr>
            </a:gs>
            <a:gs pos="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90900" y="61554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শব্দের অর্থ জেনে নিই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।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2514601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পাখপাখালি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-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2515408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ছোট বড়</a:t>
            </a:r>
            <a:r>
              <a:rPr lang="bn-BD" sz="2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নানা জাতের পাখি </a:t>
            </a:r>
            <a:r>
              <a:rPr lang="bn-BD" sz="2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3886201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পালক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     -</a:t>
            </a:r>
            <a:r>
              <a:rPr lang="bn-BD" sz="3200" dirty="0"/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3894077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পাখির শরীর বা পাখার আবরন</a:t>
            </a:r>
            <a:r>
              <a:rPr lang="bn-BD" sz="2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541020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-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5410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পছন্দ। আগ্রহ। 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1025915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বাক্যগুলো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পড়ি। </a:t>
            </a:r>
            <a:endParaRPr lang="en-US" sz="54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29600" y="2514601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 বাগানে আছে পাখপাখালি।</a:t>
            </a:r>
            <a:r>
              <a:rPr lang="bn-BD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29600" y="3886684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দোয়েল পাখির পালক সাদাকালো।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29600" y="54102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মিনার শখ পাখি পোষা। 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8F6175E-6E82-471F-A6A4-AC307A12F5DB}"/>
              </a:ext>
            </a:extLst>
          </p:cNvPr>
          <p:cNvGrpSpPr/>
          <p:nvPr/>
        </p:nvGrpSpPr>
        <p:grpSpPr>
          <a:xfrm>
            <a:off x="-12344400" y="32525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0C702D7-5BF8-4D04-BC94-296168087E7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B285759C-19FE-48AB-A33F-A3CBA895A5A7}"/>
                </a:ext>
              </a:extLst>
            </p:cNvPr>
            <p:cNvSpPr txBox="1">
              <a:spLocks/>
            </p:cNvSpPr>
            <p:nvPr/>
          </p:nvSpPr>
          <p:spPr>
            <a:xfrm>
              <a:off x="3467100" y="2552700"/>
              <a:ext cx="5257800" cy="175260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bn-BD" sz="9600" b="1" i="1" u="sng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আদর্শ পাঠ </a:t>
              </a:r>
              <a:endParaRPr lang="en-US" sz="9600" b="1" i="1" u="sng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E2BD67D-095A-4CFF-9C0C-C7C147D15E09}"/>
              </a:ext>
            </a:extLst>
          </p:cNvPr>
          <p:cNvGrpSpPr/>
          <p:nvPr/>
        </p:nvGrpSpPr>
        <p:grpSpPr>
          <a:xfrm>
            <a:off x="-12192000" y="0"/>
            <a:ext cx="11887200" cy="6858000"/>
            <a:chOff x="152400" y="0"/>
            <a:chExt cx="11887200" cy="685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6A13E65-8615-4F95-9EDB-FEAC41CFD98D}"/>
                </a:ext>
              </a:extLst>
            </p:cNvPr>
            <p:cNvSpPr/>
            <p:nvPr/>
          </p:nvSpPr>
          <p:spPr>
            <a:xfrm>
              <a:off x="152400" y="0"/>
              <a:ext cx="11887200" cy="685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9EB1BE-564C-44EB-9785-E7B08417730D}"/>
                </a:ext>
              </a:extLst>
            </p:cNvPr>
            <p:cNvSpPr/>
            <p:nvPr/>
          </p:nvSpPr>
          <p:spPr>
            <a:xfrm>
              <a:off x="2081119" y="2644170"/>
              <a:ext cx="8029762" cy="156966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>
              <a:spAutoFit/>
            </a:bodyPr>
            <a:lstStyle/>
            <a:p>
              <a:r>
                <a:rPr lang="bn-BD" sz="9600" dirty="0">
                  <a:latin typeface="NikoshBAN" pitchFamily="2" charset="0"/>
                  <a:cs typeface="NikoshBAN" pitchFamily="2" charset="0"/>
                </a:rPr>
                <a:t>শিক্ষার্থীর একক পাঠ </a:t>
              </a:r>
              <a:endParaRPr lang="en-US" sz="9600" dirty="0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AD2C9C04-5DE2-4E3B-B47B-7ADB22B56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57500" cy="2076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F7A0D8F-7FFC-4DF4-AB8F-7EFEC2398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4832" y="61554"/>
            <a:ext cx="2857500" cy="2076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9183">
        <p15:prstTrans prst="peelOff"/>
      </p:transition>
    </mc:Choice>
    <mc:Fallback xmlns="">
      <p:transition spd="slow" advTm="191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1.0125 3.7037E-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1.0125 3.7037E-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7|1.5|1.7|1.4|1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3|1.1|1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8|2.2|2.3|2.6|2.4|2.8|2.2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1|2.3|2.2|1.3|3.3|3.6|1.1|1|1.7|1.8|0.9|1|1|0.7|0.7|0.8|1.2|0.7|1.2|0.9|1.2|1|1.3|1.5|2.4|2.5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3|1|0.8|0.9|0.8|0.9|0.9|0.9|0.9|4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7F2872A-4261-4754-9E63-4EA3EB1020BA}">
  <we:reference id="wa104380907" version="3.0.0.1" store="en-US" storeType="OMEX"/>
  <we:alternateReferences>
    <we:reference id="wa104380907" version="3.0.0.1" store="WA1043809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1705</TotalTime>
  <Words>264</Words>
  <Application>Microsoft Office PowerPoint</Application>
  <PresentationFormat>Widescreen</PresentationFormat>
  <Paragraphs>96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প্রশ্নোত্তর আলোচনা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শুভেচ্ছা</dc:title>
  <dc:creator>Acer</dc:creator>
  <cp:lastModifiedBy>TS</cp:lastModifiedBy>
  <cp:revision>158</cp:revision>
  <dcterms:created xsi:type="dcterms:W3CDTF">2006-08-16T00:00:00Z</dcterms:created>
  <dcterms:modified xsi:type="dcterms:W3CDTF">2021-10-31T23:25:37Z</dcterms:modified>
</cp:coreProperties>
</file>