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B4DF87"/>
    <a:srgbClr val="475F8F"/>
    <a:srgbClr val="B1BDD4"/>
    <a:srgbClr val="EDE9C0"/>
    <a:srgbClr val="B8D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03E6-7740-4BD0-971C-3F958C511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55DB0-18CE-448F-BFED-FD421552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C702A-92ED-4580-AF93-FE8B5A15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BADF0-E5CD-4815-A4FB-83C74D40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C678-6255-4C62-8E73-2F2D5B7A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6427-21C6-42EB-B468-BD325334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C98FD-D79C-4B21-8292-C2701268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E5833-F13B-429A-B32D-ED877838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3287A-96C7-429D-B04E-12FD45BB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8888-38B9-4306-8265-7C411142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F14E1-03D8-4C4D-AC33-24104180E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B6AE2-565F-45E6-AC56-40550F247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71AE-6004-4FEF-B9A9-B79AB2A4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531F-A697-4F98-92B7-F1D8E49C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10833-02FE-493A-887E-2ABD4228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C53D-06BF-40D3-A9FD-824F356A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3CE7-34A4-4897-B8BC-2F8B70F7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76D3-31C4-413B-B5FF-083AD520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D0B9-FABC-46B7-9480-EBCE22D0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4980D-8EAE-4876-968E-99178528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5375-2902-4738-8198-43887228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F0D70-564D-4948-A3BC-AC6D1C85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7393-4664-42D3-B5FD-4547960B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38DE-52E2-401E-8C49-9BD85609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CFFF-F159-4A7C-9456-ECC10F0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0894-0EAD-44EA-9F30-54C69067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2344-DE7A-46E1-8FEB-B3279EAF4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4B07-6D80-4061-8F3B-C4EC2D70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A3D2C-14B1-411A-A923-F9DEE2E6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2FDA7-7BE3-4857-B3DC-8A82B488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1E790-9FF0-448F-89FF-BBCF6399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3701-0264-4B6F-95FF-84ABA16A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C3030-5C87-45A7-A3BA-19A404E72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DF74-8FF6-4414-A704-0313C22B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C9DD3-52CF-4586-98C2-25DB6D745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01923-9C13-4F0D-B274-4BF8CE527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A94C8-DF12-4932-B2D8-5572099E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AABB96-1324-44C5-BDB9-37972462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2B158-A18D-4B7E-9EB1-399E698B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7EAC-47BD-4B22-B996-7E0D4CCB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E57A-67EF-4416-93A7-73AE5A4C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B215C-1C48-4C4E-95A0-48DA855C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7CB63-1716-490D-BF21-B796397F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6B42B-7696-45AD-B1EE-20B6E7EF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DA4E3-367E-46E6-ACD7-44856ED6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5B26F-ED99-4694-B8A2-62B0C570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88A0-D704-4205-B77D-AFF9A029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76DC-AB45-4A01-8B6E-9D909790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B277-527B-4B92-9E53-C8A95479B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041C0-B238-43FA-B576-1FB2412F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69055-C4F3-442F-80C7-7EA13781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B26A5-203A-4542-9710-615C00B3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5EC5-C8D5-4A1F-982C-455C8190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14344-6B3F-483C-A3D7-ADFA1BDF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3D261-52D5-4ABF-87AD-1FF5C63C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4A718-9366-4191-8DEC-D856B073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DCAEF-994D-4A9B-97EF-EA07E9B5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F0CF5-B693-43D0-A11D-A3837BBB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1641E-2D03-423F-BDF5-8A68C8B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09900-22FC-4C64-BEAD-88D1D6E0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8709E-8BDA-4FE4-999F-641AF2E1E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CB7A-0D65-4EA3-94A3-029130FAE62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FFF3E-2FEE-492F-860D-ACF83CA37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6364-8B9B-455F-9158-732D53844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 t="-6000" b="-7000"/>
            </a:stretch>
          </a:blipFill>
          <a:ln w="2127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2AC208-1EA8-4D95-A588-643CFC36C17A}"/>
              </a:ext>
            </a:extLst>
          </p:cNvPr>
          <p:cNvSpPr/>
          <p:nvPr/>
        </p:nvSpPr>
        <p:spPr>
          <a:xfrm>
            <a:off x="2518117" y="2700997"/>
            <a:ext cx="7638757" cy="2954215"/>
          </a:xfrm>
          <a:prstGeom prst="roundRect">
            <a:avLst/>
          </a:prstGeom>
          <a:solidFill>
            <a:schemeClr val="lt1">
              <a:alpha val="0"/>
            </a:schemeClr>
          </a:solidFill>
          <a:ln w="165100" cap="sq" cmpd="tri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800" dirty="0" err="1">
                <a:solidFill>
                  <a:srgbClr val="92D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স্বাগতম</a:t>
            </a:r>
            <a:endParaRPr lang="en-US" sz="13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4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51228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09A5495-A769-46A5-A2E9-CF36278E6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97" y="1266090"/>
            <a:ext cx="4225876" cy="3973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3193366" y="5612471"/>
            <a:ext cx="6262647" cy="6106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মুখমন্ডল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একবার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ধৌত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62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65296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2959984" y="5846076"/>
            <a:ext cx="6262647" cy="6106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কুনুই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একবার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ধৌত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399DC-751F-4983-A93A-9AF17908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4" y="1237959"/>
            <a:ext cx="4308018" cy="430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65296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2959984" y="5846076"/>
            <a:ext cx="6262647" cy="54585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মাথার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এক-চতুর্থাংশ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একবার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মাসেহ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F3FFE-CA4C-4998-A5C1-8CE7A4517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85" y="1488552"/>
            <a:ext cx="2807769" cy="38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2959984" y="5846076"/>
            <a:ext cx="6262647" cy="54380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গিরাসহ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একবার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ধৌত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AACE7-4475-4E99-87E2-F364E650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15" y="1223886"/>
            <a:ext cx="4272319" cy="42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069D95-9F25-45C3-896D-52EFC3AC893C}"/>
              </a:ext>
            </a:extLst>
          </p:cNvPr>
          <p:cNvSpPr/>
          <p:nvPr/>
        </p:nvSpPr>
        <p:spPr>
          <a:xfrm>
            <a:off x="389209" y="302457"/>
            <a:ext cx="11404209" cy="7913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9A5-E7D1-4269-BDCA-E266E6E499CF}"/>
              </a:ext>
            </a:extLst>
          </p:cNvPr>
          <p:cNvSpPr txBox="1"/>
          <p:nvPr/>
        </p:nvSpPr>
        <p:spPr>
          <a:xfrm>
            <a:off x="389209" y="5552510"/>
            <a:ext cx="627887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36FA1D-1832-4517-BDA3-4A05F324F39C}"/>
              </a:ext>
            </a:extLst>
          </p:cNvPr>
          <p:cNvGrpSpPr/>
          <p:nvPr/>
        </p:nvGrpSpPr>
        <p:grpSpPr>
          <a:xfrm>
            <a:off x="3480605" y="384194"/>
            <a:ext cx="5874410" cy="678265"/>
            <a:chOff x="3480605" y="130978"/>
            <a:chExt cx="5874410" cy="678265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8D99C1CE-FA9C-4E72-9CAE-FB87472D129D}"/>
                </a:ext>
              </a:extLst>
            </p:cNvPr>
            <p:cNvSpPr/>
            <p:nvPr/>
          </p:nvSpPr>
          <p:spPr>
            <a:xfrm>
              <a:off x="3797811" y="15774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B21427-9557-471A-8201-07887980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05" y="130978"/>
              <a:ext cx="634412" cy="678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BB0463CD-6ABC-4BE8-B2E1-C6F007FA023A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97A77-FCFD-4F9E-8CBA-4A8DF1A8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>
          <a:xfrm>
            <a:off x="787791" y="1392246"/>
            <a:ext cx="4572000" cy="35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94058C-89D3-4046-A4BB-31C4CDB63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2761849" y="1173475"/>
            <a:ext cx="6368083" cy="4488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518117" y="5486400"/>
            <a:ext cx="6368083" cy="5847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প্রফুল্ল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0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1214125" y="5914185"/>
            <a:ext cx="9004202" cy="5847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অঙ্গপ্রত্যঙ্গ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সতেজ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A7625-AB6A-4EDF-A2BE-8485716E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5" y="1173339"/>
            <a:ext cx="9004202" cy="46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3828188" y="5914185"/>
            <a:ext cx="5090730" cy="6106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ইবাদতেও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একাগ্রতা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1EB1D-D3F0-4047-8D45-DC55D15BA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3" t="50000"/>
          <a:stretch/>
        </p:blipFill>
        <p:spPr>
          <a:xfrm>
            <a:off x="3828188" y="1243815"/>
            <a:ext cx="4863862" cy="44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046845" y="5813032"/>
            <a:ext cx="8032653" cy="6106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পরিপূর্ণ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ইমাম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মুক্তাদি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নামাযই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পরিশুদ্ধ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5359-64F6-4180-96EF-84EDC96E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9" y="1173475"/>
            <a:ext cx="6638201" cy="44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046845" y="5813032"/>
            <a:ext cx="8032653" cy="6106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অপরিপূর্ণ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নামাযে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পরিপূর্ণতা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141A8-88CA-45EB-8315-7F29D9135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92" y="1173475"/>
            <a:ext cx="5580479" cy="41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03E10B-513F-42ED-A9CC-5F7DCC7C0627}"/>
              </a:ext>
            </a:extLst>
          </p:cNvPr>
          <p:cNvSpPr/>
          <p:nvPr/>
        </p:nvSpPr>
        <p:spPr>
          <a:xfrm>
            <a:off x="255930" y="191069"/>
            <a:ext cx="2059381" cy="63810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A5076-8C24-4D82-9780-DB0386BABD08}"/>
              </a:ext>
            </a:extLst>
          </p:cNvPr>
          <p:cNvSpPr/>
          <p:nvPr/>
        </p:nvSpPr>
        <p:spPr>
          <a:xfrm>
            <a:off x="7384516" y="282207"/>
            <a:ext cx="4495099" cy="6183006"/>
          </a:xfrm>
          <a:prstGeom prst="rect">
            <a:avLst/>
          </a:prstGeom>
          <a:ln w="57150" cmpd="dbl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B1486D-57A8-4A3F-8A09-CF056C8187CD}"/>
              </a:ext>
            </a:extLst>
          </p:cNvPr>
          <p:cNvGrpSpPr/>
          <p:nvPr/>
        </p:nvGrpSpPr>
        <p:grpSpPr>
          <a:xfrm>
            <a:off x="7440788" y="3453866"/>
            <a:ext cx="4438827" cy="2944722"/>
            <a:chOff x="7370497" y="3592162"/>
            <a:chExt cx="4440508" cy="29029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672B4-BBE9-4935-823C-ED6496A32200}"/>
                </a:ext>
              </a:extLst>
            </p:cNvPr>
            <p:cNvSpPr/>
            <p:nvPr/>
          </p:nvSpPr>
          <p:spPr>
            <a:xfrm>
              <a:off x="7370497" y="3592162"/>
              <a:ext cx="4440508" cy="290294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01075-D24B-4E54-916C-800BE10A1B10}"/>
                </a:ext>
              </a:extLst>
            </p:cNvPr>
            <p:cNvSpPr/>
            <p:nvPr/>
          </p:nvSpPr>
          <p:spPr>
            <a:xfrm>
              <a:off x="7457227" y="3649833"/>
              <a:ext cx="4276882" cy="28452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- ০২,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০৪</a:t>
              </a: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– ৪৫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32D07-0275-41B7-8C15-A33638C7A675}"/>
              </a:ext>
            </a:extLst>
          </p:cNvPr>
          <p:cNvSpPr/>
          <p:nvPr/>
        </p:nvSpPr>
        <p:spPr>
          <a:xfrm>
            <a:off x="2326073" y="282207"/>
            <a:ext cx="4495100" cy="6126730"/>
          </a:xfrm>
          <a:prstGeom prst="rect">
            <a:avLst/>
          </a:prstGeom>
          <a:ln w="57150" cmpd="dbl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00FA3-16B5-4A1E-9AB1-4B4BB5306895}"/>
              </a:ext>
            </a:extLst>
          </p:cNvPr>
          <p:cNvGrpSpPr/>
          <p:nvPr/>
        </p:nvGrpSpPr>
        <p:grpSpPr>
          <a:xfrm>
            <a:off x="2374888" y="366302"/>
            <a:ext cx="4350749" cy="671375"/>
            <a:chOff x="2326071" y="14257"/>
            <a:chExt cx="4848666" cy="10028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B2A944F-7806-46A1-AA72-C817BFF424E5}"/>
                </a:ext>
              </a:extLst>
            </p:cNvPr>
            <p:cNvSpPr/>
            <p:nvPr/>
          </p:nvSpPr>
          <p:spPr>
            <a:xfrm>
              <a:off x="2326071" y="14257"/>
              <a:ext cx="4848666" cy="1002825"/>
            </a:xfrm>
            <a:prstGeom prst="round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39D03E8-46B6-4F85-BECC-4EF402E389C1}"/>
                </a:ext>
              </a:extLst>
            </p:cNvPr>
            <p:cNvGrpSpPr/>
            <p:nvPr/>
          </p:nvGrpSpPr>
          <p:grpSpPr>
            <a:xfrm>
              <a:off x="2494669" y="93823"/>
              <a:ext cx="4556064" cy="843268"/>
              <a:chOff x="2494669" y="93823"/>
              <a:chExt cx="4556064" cy="84326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E05A1E2-3C73-4E47-A556-F5BB31CFD3C7}"/>
                  </a:ext>
                </a:extLst>
              </p:cNvPr>
              <p:cNvSpPr/>
              <p:nvPr/>
            </p:nvSpPr>
            <p:spPr>
              <a:xfrm>
                <a:off x="2626160" y="93823"/>
                <a:ext cx="4424573" cy="84326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406DB87-63AD-49F0-A9FD-47B87D99A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669" y="178907"/>
                <a:ext cx="480665" cy="71980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D76A8-1114-47C8-BEC6-B0D1806666F7}"/>
              </a:ext>
            </a:extLst>
          </p:cNvPr>
          <p:cNvGrpSpPr/>
          <p:nvPr/>
        </p:nvGrpSpPr>
        <p:grpSpPr>
          <a:xfrm>
            <a:off x="2478299" y="3464762"/>
            <a:ext cx="4301930" cy="3039080"/>
            <a:chOff x="2478299" y="3464762"/>
            <a:chExt cx="4495100" cy="30390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509152-9947-4FA2-840A-FF29DCFA6870}"/>
                </a:ext>
              </a:extLst>
            </p:cNvPr>
            <p:cNvSpPr/>
            <p:nvPr/>
          </p:nvSpPr>
          <p:spPr>
            <a:xfrm>
              <a:off x="2478299" y="3464762"/>
              <a:ext cx="4495100" cy="30390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83A1FB-8FEE-4768-93EB-44E992C309E9}"/>
                </a:ext>
              </a:extLst>
            </p:cNvPr>
            <p:cNvSpPr/>
            <p:nvPr/>
          </p:nvSpPr>
          <p:spPr>
            <a:xfrm>
              <a:off x="2551367" y="3542247"/>
              <a:ext cx="4364989" cy="2922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শরীফুল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ছদরুল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বাহুবল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০১৭২৩৯০৫৪৫৭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78731-84AB-463C-9A83-4B483BB2A94E}"/>
              </a:ext>
            </a:extLst>
          </p:cNvPr>
          <p:cNvGrpSpPr/>
          <p:nvPr/>
        </p:nvGrpSpPr>
        <p:grpSpPr>
          <a:xfrm>
            <a:off x="7474156" y="364651"/>
            <a:ext cx="4306200" cy="712324"/>
            <a:chOff x="7389847" y="227615"/>
            <a:chExt cx="4675543" cy="71232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C64697-82AE-4402-A58B-3D7DE7BD06E1}"/>
                </a:ext>
              </a:extLst>
            </p:cNvPr>
            <p:cNvSpPr/>
            <p:nvPr/>
          </p:nvSpPr>
          <p:spPr>
            <a:xfrm>
              <a:off x="7389847" y="227615"/>
              <a:ext cx="4675543" cy="712324"/>
            </a:xfrm>
            <a:prstGeom prst="round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DED33F3-9CE9-4760-868A-E10A8107FDDA}"/>
                </a:ext>
              </a:extLst>
            </p:cNvPr>
            <p:cNvSpPr/>
            <p:nvPr/>
          </p:nvSpPr>
          <p:spPr>
            <a:xfrm>
              <a:off x="7793081" y="294241"/>
              <a:ext cx="4173135" cy="5411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D3F065-8983-43DB-91CC-B0821D6DE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562" y="241263"/>
              <a:ext cx="661842" cy="66184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AABBE-1C3C-4767-988E-A8893C2C4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94" y="1454490"/>
            <a:ext cx="1918832" cy="1918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JJJJ&#10;JJJ">
            <a:extLst>
              <a:ext uri="{FF2B5EF4-FFF2-40B4-BE49-F238E27FC236}">
                <a16:creationId xmlns:a16="http://schemas.microsoft.com/office/drawing/2014/main" id="{F5B86D83-7FA8-4E6C-94B8-D8EC220AA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50" y="1159840"/>
            <a:ext cx="1741718" cy="223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6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F5E37F-E9FD-4C80-A97B-92080A5E7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79" y="1258191"/>
            <a:ext cx="2643269" cy="52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C62A0AF-C82E-4058-85E3-6B20AD16E745}"/>
              </a:ext>
            </a:extLst>
          </p:cNvPr>
          <p:cNvSpPr txBox="1"/>
          <p:nvPr/>
        </p:nvSpPr>
        <p:spPr>
          <a:xfrm>
            <a:off x="709163" y="1886768"/>
            <a:ext cx="741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তায়ালা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ঘোষনা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করেনঃ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5071-E172-4D24-80BF-D63F1ABF72F3}"/>
              </a:ext>
            </a:extLst>
          </p:cNvPr>
          <p:cNvSpPr txBox="1"/>
          <p:nvPr/>
        </p:nvSpPr>
        <p:spPr>
          <a:xfrm>
            <a:off x="609596" y="1958120"/>
            <a:ext cx="1141827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2F937E-7F7B-458A-8170-BF2CACB5D8CD}"/>
              </a:ext>
            </a:extLst>
          </p:cNvPr>
          <p:cNvSpPr/>
          <p:nvPr/>
        </p:nvSpPr>
        <p:spPr>
          <a:xfrm>
            <a:off x="347182" y="1525422"/>
            <a:ext cx="11418278" cy="4115977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762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يٰۤـاَيُّهَا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الَّذِيۡنَ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اٰمَنُوۡۤا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اِذَا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قُمۡتُمۡ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اِلَى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الصَّلٰوةِ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فَاغۡسِلُوۡا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وُجُوۡهَكُمۡ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وَاَيۡدِيَكُمۡ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اِلَى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الۡمَرَافِقِ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وَامۡسَحُوۡا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بِرُءُوۡسِكُمۡ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وَاَرۡجُلَكُمۡ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اِلَى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الۡـكَعۡبَيۡنِ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“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যারা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ইমান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এনেছে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জেনে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রেখো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নামাযের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দাঁড়াবে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আগে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নিজেদের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মুখমন্ডল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ধুয়ে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নেবে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কুনুই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ধুয়ে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নেবে,মাথা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মাসেহ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গিরাসহ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ধুয়ে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নেবে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।” (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সুরা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মায়িদা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আয়াত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-৬)</a:t>
            </a:r>
          </a:p>
          <a:p>
            <a:pPr marL="0" marR="0">
              <a:spcBef>
                <a:spcPts val="0"/>
              </a:spcBef>
            </a:pP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6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2F937E-7F7B-458A-8170-BF2CACB5D8CD}"/>
              </a:ext>
            </a:extLst>
          </p:cNvPr>
          <p:cNvSpPr/>
          <p:nvPr/>
        </p:nvSpPr>
        <p:spPr>
          <a:xfrm>
            <a:off x="354033" y="1844036"/>
            <a:ext cx="11418278" cy="4115977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762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মহানবী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হযরত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বলেনঃ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কিয়ামতের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উম্মত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চিনতে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পারবো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।’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জনৈক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সাহাবি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করলেনঃ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আল্লাহর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রাসূল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আপনি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চিনবেন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নবি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করিম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(স:)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বললেনঃ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উম্মতের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মুখমন্ডল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উজ্জ্বলতায়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ঝকঝক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তাতেই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উম্মতকে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চিনতে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(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বুখারি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18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1FF2C-2B31-4671-9744-D3C7423839F9}"/>
              </a:ext>
            </a:extLst>
          </p:cNvPr>
          <p:cNvSpPr/>
          <p:nvPr/>
        </p:nvSpPr>
        <p:spPr>
          <a:xfrm>
            <a:off x="337623" y="275009"/>
            <a:ext cx="11366697" cy="754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95133-9241-45DF-BA4F-11AA4A30A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 b="7672"/>
          <a:stretch/>
        </p:blipFill>
        <p:spPr>
          <a:xfrm>
            <a:off x="362141" y="1156553"/>
            <a:ext cx="5846403" cy="47186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D90D6-E65B-4C77-AB7D-BAF76DEB15F7}"/>
              </a:ext>
            </a:extLst>
          </p:cNvPr>
          <p:cNvSpPr txBox="1"/>
          <p:nvPr/>
        </p:nvSpPr>
        <p:spPr>
          <a:xfrm>
            <a:off x="362141" y="5999315"/>
            <a:ext cx="5846403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৫টি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31A71CAC-3B2F-4B09-84AA-0F19CB326501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4454D5-FA94-4F80-8AD6-DA93699458DC}"/>
              </a:ext>
            </a:extLst>
          </p:cNvPr>
          <p:cNvGrpSpPr/>
          <p:nvPr/>
        </p:nvGrpSpPr>
        <p:grpSpPr>
          <a:xfrm>
            <a:off x="3452469" y="342428"/>
            <a:ext cx="5874410" cy="678265"/>
            <a:chOff x="3480605" y="130978"/>
            <a:chExt cx="5874410" cy="678265"/>
          </a:xfrm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BA07DBF6-8A46-45F4-9F9E-A4322500A9EA}"/>
                </a:ext>
              </a:extLst>
            </p:cNvPr>
            <p:cNvSpPr/>
            <p:nvPr/>
          </p:nvSpPr>
          <p:spPr>
            <a:xfrm>
              <a:off x="3797811" y="15774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3C6DFA-7788-407C-87ED-41A16767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05" y="130978"/>
              <a:ext cx="634412" cy="678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89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3798277" y="5910901"/>
            <a:ext cx="5657736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পেশাব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পায়খানার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রাস্তা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0C227-C861-406B-8D7F-9475BB1D9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3"/>
          <a:stretch/>
        </p:blipFill>
        <p:spPr>
          <a:xfrm>
            <a:off x="858136" y="1323086"/>
            <a:ext cx="4375045" cy="4250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3F22E-02BA-4593-8954-7AECFA6096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"/>
          <a:stretch/>
        </p:blipFill>
        <p:spPr>
          <a:xfrm>
            <a:off x="5676128" y="1470448"/>
            <a:ext cx="5657736" cy="42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385062" y="5565688"/>
            <a:ext cx="11354340" cy="4810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পেশাব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পায়খানার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রাস্তা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ব্যতীত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শরীরের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অপবিত্র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গড়িয়ে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পড়া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পুঁজ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EFA39-ABCB-4CE6-976F-24A97FD38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2" y="1665425"/>
            <a:ext cx="5896471" cy="331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A1DBE-A8E2-4343-92B8-DEA42B433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17" y="1629859"/>
            <a:ext cx="5248385" cy="33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2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829991" y="5910901"/>
            <a:ext cx="10466362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থুথু,কাশি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ব্যতীত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বমির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পুঁজ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মুখভর্তি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বমি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2C1D7-34ED-4BCE-ABBC-69F09EAE4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56" y="1202479"/>
            <a:ext cx="3432924" cy="4440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DC1CB-3A4E-4E6C-A165-3FBBE80D7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20286"/>
          <a:stretch/>
        </p:blipFill>
        <p:spPr>
          <a:xfrm>
            <a:off x="622853" y="1572878"/>
            <a:ext cx="4790391" cy="3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372139" y="5804883"/>
            <a:ext cx="6824870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থুথুর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C2DAD-EC3F-4999-B9A0-A77BC4E16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9" y="1292937"/>
            <a:ext cx="6824870" cy="42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2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435911" y="5088235"/>
            <a:ext cx="7887532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হেলান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ঘুমালে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3CAE2-C437-46D5-AA9A-E8B29BC15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6" r="2835" b="29082"/>
          <a:stretch/>
        </p:blipFill>
        <p:spPr>
          <a:xfrm>
            <a:off x="4178091" y="1906472"/>
            <a:ext cx="3899917" cy="2152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15931C-3A0C-4822-B26C-DBD03215C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r="2813" b="15356"/>
          <a:stretch/>
        </p:blipFill>
        <p:spPr>
          <a:xfrm>
            <a:off x="489350" y="1603513"/>
            <a:ext cx="3765577" cy="2699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7BC3BC-B190-461C-BCC3-AACBAC28F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09" y="1830335"/>
            <a:ext cx="3397064" cy="19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4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বেহুশ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31DC3-05F4-4788-8C8D-A32F2D4EA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24000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9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বেহুশ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245AB-BD94-48DB-ABC9-B221C8A3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09930"/>
            <a:ext cx="7097161" cy="39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9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F1832-5E6C-4405-9F80-092E88F3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241190"/>
            <a:ext cx="10747717" cy="9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62ADBB-EC68-4615-9941-917945EC1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23" y="984740"/>
            <a:ext cx="7070334" cy="5150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3E703-1DD0-46DD-A4C6-E95A49172E4B}"/>
              </a:ext>
            </a:extLst>
          </p:cNvPr>
          <p:cNvSpPr txBox="1"/>
          <p:nvPr/>
        </p:nvSpPr>
        <p:spPr>
          <a:xfrm>
            <a:off x="1744391" y="5458400"/>
            <a:ext cx="93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735-A57C-4E3E-A531-530B0790B814}"/>
              </a:ext>
            </a:extLst>
          </p:cNvPr>
          <p:cNvSpPr txBox="1"/>
          <p:nvPr/>
        </p:nvSpPr>
        <p:spPr>
          <a:xfrm>
            <a:off x="1744390" y="5893181"/>
            <a:ext cx="93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740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নেশাগ্রস্ত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5BCFA-FDE6-4BF1-A4C3-0CC58B7D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97" y="1280158"/>
            <a:ext cx="75247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1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নামাযে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অট্রহাসি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হাসলে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04088-3D1F-42AB-BA08-AFDEAB5BA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b="18159"/>
          <a:stretch/>
        </p:blipFill>
        <p:spPr>
          <a:xfrm>
            <a:off x="386861" y="1415467"/>
            <a:ext cx="5709139" cy="3932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76A37-F10F-4387-93C8-53F3FFDC9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90" y="1660216"/>
            <a:ext cx="5346424" cy="33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54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34E78-EDDC-4B02-A8C9-29F97D25785D}"/>
              </a:ext>
            </a:extLst>
          </p:cNvPr>
          <p:cNvSpPr/>
          <p:nvPr/>
        </p:nvSpPr>
        <p:spPr>
          <a:xfrm>
            <a:off x="531696" y="243966"/>
            <a:ext cx="11062951" cy="7534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41EF7-0157-4690-9E0F-47FFAF05726F}"/>
              </a:ext>
            </a:extLst>
          </p:cNvPr>
          <p:cNvSpPr txBox="1"/>
          <p:nvPr/>
        </p:nvSpPr>
        <p:spPr>
          <a:xfrm>
            <a:off x="669698" y="4958777"/>
            <a:ext cx="10274967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D6BA24-DE04-4519-82A4-3C3DAC5C9443}"/>
              </a:ext>
            </a:extLst>
          </p:cNvPr>
          <p:cNvGrpSpPr/>
          <p:nvPr/>
        </p:nvGrpSpPr>
        <p:grpSpPr>
          <a:xfrm>
            <a:off x="3394867" y="239482"/>
            <a:ext cx="5877772" cy="742323"/>
            <a:chOff x="3778341" y="146764"/>
            <a:chExt cx="5877772" cy="742323"/>
          </a:xfrm>
        </p:grpSpPr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ACE62CBD-87E2-43CC-88AF-05CDD4D62208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5308FD-9870-4FA2-8F3B-3A09DBAD6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3B3733-CF20-42F6-A279-1455A5BB1463}"/>
              </a:ext>
            </a:extLst>
          </p:cNvPr>
          <p:cNvSpPr txBox="1"/>
          <p:nvPr/>
        </p:nvSpPr>
        <p:spPr>
          <a:xfrm>
            <a:off x="638721" y="1091197"/>
            <a:ext cx="10305944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কয়টি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CD2E6-E898-4CDF-BE12-0E19D12A23D0}"/>
              </a:ext>
            </a:extLst>
          </p:cNvPr>
          <p:cNvSpPr txBox="1"/>
          <p:nvPr/>
        </p:nvSpPr>
        <p:spPr>
          <a:xfrm>
            <a:off x="1189826" y="1811342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76991-EE27-48D6-968B-930ABA03B104}"/>
              </a:ext>
            </a:extLst>
          </p:cNvPr>
          <p:cNvSpPr txBox="1"/>
          <p:nvPr/>
        </p:nvSpPr>
        <p:spPr>
          <a:xfrm>
            <a:off x="3887684" y="1757866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4B952-42AD-4302-9025-B04C7C04B614}"/>
              </a:ext>
            </a:extLst>
          </p:cNvPr>
          <p:cNvSpPr txBox="1"/>
          <p:nvPr/>
        </p:nvSpPr>
        <p:spPr>
          <a:xfrm>
            <a:off x="6868611" y="1742729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4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DC308-CCE5-4D90-9ED7-5F61EC7F992F}"/>
              </a:ext>
            </a:extLst>
          </p:cNvPr>
          <p:cNvSpPr txBox="1"/>
          <p:nvPr/>
        </p:nvSpPr>
        <p:spPr>
          <a:xfrm>
            <a:off x="9304421" y="1845303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৯টি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34C266-1B61-4641-8357-EC0415B34829}"/>
              </a:ext>
            </a:extLst>
          </p:cNvPr>
          <p:cNvSpPr txBox="1"/>
          <p:nvPr/>
        </p:nvSpPr>
        <p:spPr>
          <a:xfrm>
            <a:off x="638720" y="2415440"/>
            <a:ext cx="1030594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625C4D-5EF2-41A7-AFFA-42325897AD9A}"/>
              </a:ext>
            </a:extLst>
          </p:cNvPr>
          <p:cNvSpPr txBox="1"/>
          <p:nvPr/>
        </p:nvSpPr>
        <p:spPr>
          <a:xfrm>
            <a:off x="1342722" y="3060322"/>
            <a:ext cx="17659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হাসিপায়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01A271-69F3-40B0-B2AA-3205D5018C7E}"/>
              </a:ext>
            </a:extLst>
          </p:cNvPr>
          <p:cNvSpPr txBox="1"/>
          <p:nvPr/>
        </p:nvSpPr>
        <p:spPr>
          <a:xfrm>
            <a:off x="3394868" y="3074626"/>
            <a:ext cx="38938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1CCDCB-B8E4-49D1-8964-C4BE9AE89E4F}"/>
              </a:ext>
            </a:extLst>
          </p:cNvPr>
          <p:cNvSpPr txBox="1"/>
          <p:nvPr/>
        </p:nvSpPr>
        <p:spPr>
          <a:xfrm>
            <a:off x="6959482" y="3069189"/>
            <a:ext cx="20526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B7300E-8D78-45A7-8810-53CBA5E7A17A}"/>
              </a:ext>
            </a:extLst>
          </p:cNvPr>
          <p:cNvSpPr txBox="1"/>
          <p:nvPr/>
        </p:nvSpPr>
        <p:spPr>
          <a:xfrm>
            <a:off x="9304421" y="3089628"/>
            <a:ext cx="18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B93AD0-79D8-4E59-AC20-7AB5090D617C}"/>
              </a:ext>
            </a:extLst>
          </p:cNvPr>
          <p:cNvSpPr txBox="1"/>
          <p:nvPr/>
        </p:nvSpPr>
        <p:spPr>
          <a:xfrm>
            <a:off x="638719" y="3680755"/>
            <a:ext cx="103059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26EF89-5928-49CD-B484-1B9994596181}"/>
              </a:ext>
            </a:extLst>
          </p:cNvPr>
          <p:cNvSpPr txBox="1"/>
          <p:nvPr/>
        </p:nvSpPr>
        <p:spPr>
          <a:xfrm>
            <a:off x="1210268" y="4342250"/>
            <a:ext cx="2383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CA6674-866A-4FEA-8AFA-D02BA2A7688C}"/>
              </a:ext>
            </a:extLst>
          </p:cNvPr>
          <p:cNvSpPr txBox="1"/>
          <p:nvPr/>
        </p:nvSpPr>
        <p:spPr>
          <a:xfrm>
            <a:off x="3957025" y="4342119"/>
            <a:ext cx="20780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764B60-713B-43BC-9D54-3016CADCE17B}"/>
              </a:ext>
            </a:extLst>
          </p:cNvPr>
          <p:cNvSpPr txBox="1"/>
          <p:nvPr/>
        </p:nvSpPr>
        <p:spPr>
          <a:xfrm>
            <a:off x="6465702" y="4272746"/>
            <a:ext cx="2092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CB232-43A7-4C3D-A356-35BED5D8EC96}"/>
              </a:ext>
            </a:extLst>
          </p:cNvPr>
          <p:cNvSpPr txBox="1"/>
          <p:nvPr/>
        </p:nvSpPr>
        <p:spPr>
          <a:xfrm>
            <a:off x="8784255" y="4296063"/>
            <a:ext cx="21929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4CAB5-17A9-4611-A350-BBCEB11B936D}"/>
              </a:ext>
            </a:extLst>
          </p:cNvPr>
          <p:cNvSpPr txBox="1"/>
          <p:nvPr/>
        </p:nvSpPr>
        <p:spPr>
          <a:xfrm>
            <a:off x="1251784" y="5590435"/>
            <a:ext cx="2071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বেহুশ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4F8C38-D069-4FD0-BF72-D923CE2D08E1}"/>
              </a:ext>
            </a:extLst>
          </p:cNvPr>
          <p:cNvSpPr txBox="1"/>
          <p:nvPr/>
        </p:nvSpPr>
        <p:spPr>
          <a:xfrm>
            <a:off x="3766029" y="5591097"/>
            <a:ext cx="30164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AC33B4-840A-4218-8FB6-4564E117504C}"/>
              </a:ext>
            </a:extLst>
          </p:cNvPr>
          <p:cNvSpPr txBox="1"/>
          <p:nvPr/>
        </p:nvSpPr>
        <p:spPr>
          <a:xfrm>
            <a:off x="6716966" y="5609715"/>
            <a:ext cx="21513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D18F9B-5B31-4209-86E6-6372DDA06B24}"/>
              </a:ext>
            </a:extLst>
          </p:cNvPr>
          <p:cNvSpPr txBox="1"/>
          <p:nvPr/>
        </p:nvSpPr>
        <p:spPr>
          <a:xfrm>
            <a:off x="8903401" y="5543800"/>
            <a:ext cx="29042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(iv)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A30259-8F9C-4318-ADD7-544B5901B78B}"/>
              </a:ext>
            </a:extLst>
          </p:cNvPr>
          <p:cNvSpPr txBox="1"/>
          <p:nvPr/>
        </p:nvSpPr>
        <p:spPr>
          <a:xfrm>
            <a:off x="1294936" y="6023496"/>
            <a:ext cx="18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DB944D-8785-4BAB-881E-82D6FC47A9A9}"/>
              </a:ext>
            </a:extLst>
          </p:cNvPr>
          <p:cNvSpPr txBox="1"/>
          <p:nvPr/>
        </p:nvSpPr>
        <p:spPr>
          <a:xfrm>
            <a:off x="3866468" y="6089757"/>
            <a:ext cx="16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ii  ও iii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E27FB3-F9DA-4608-B495-0AC846A44CB4}"/>
              </a:ext>
            </a:extLst>
          </p:cNvPr>
          <p:cNvSpPr txBox="1"/>
          <p:nvPr/>
        </p:nvSpPr>
        <p:spPr>
          <a:xfrm>
            <a:off x="6602066" y="6049423"/>
            <a:ext cx="190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iii  ও 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3AEA9B-0858-4FC3-AEAE-CC9940E63151}"/>
              </a:ext>
            </a:extLst>
          </p:cNvPr>
          <p:cNvSpPr txBox="1"/>
          <p:nvPr/>
        </p:nvSpPr>
        <p:spPr>
          <a:xfrm>
            <a:off x="8748906" y="5945733"/>
            <a:ext cx="24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 ও iv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4253AF-EC1F-4999-A76C-C50E9D6F44EF}"/>
              </a:ext>
            </a:extLst>
          </p:cNvPr>
          <p:cNvSpPr/>
          <p:nvPr/>
        </p:nvSpPr>
        <p:spPr>
          <a:xfrm>
            <a:off x="6964440" y="1615439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8CF38D-74B7-430C-9D27-A21B22741988}"/>
              </a:ext>
            </a:extLst>
          </p:cNvPr>
          <p:cNvGrpSpPr/>
          <p:nvPr/>
        </p:nvGrpSpPr>
        <p:grpSpPr>
          <a:xfrm>
            <a:off x="1226161" y="1766082"/>
            <a:ext cx="453887" cy="462407"/>
            <a:chOff x="3412581" y="2037147"/>
            <a:chExt cx="453887" cy="4624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630501-50B1-4194-85E3-D608AEE61539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F3C3CA-4C3D-4CCD-8B34-096C86E4A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622BAB-E1F8-4895-991F-D6B8FD30128F}"/>
              </a:ext>
            </a:extLst>
          </p:cNvPr>
          <p:cNvGrpSpPr/>
          <p:nvPr/>
        </p:nvGrpSpPr>
        <p:grpSpPr>
          <a:xfrm>
            <a:off x="3903225" y="1875709"/>
            <a:ext cx="453887" cy="462407"/>
            <a:chOff x="3412581" y="2037147"/>
            <a:chExt cx="453887" cy="4624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FB613C-E93B-4AD9-91B1-3314211E45D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9D11CD-911D-4BAB-AF11-95CA571EF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4F9AA4-E60E-4C50-8480-E22231FD9C32}"/>
              </a:ext>
            </a:extLst>
          </p:cNvPr>
          <p:cNvGrpSpPr/>
          <p:nvPr/>
        </p:nvGrpSpPr>
        <p:grpSpPr>
          <a:xfrm>
            <a:off x="9343219" y="1822353"/>
            <a:ext cx="453887" cy="462407"/>
            <a:chOff x="3412581" y="2037147"/>
            <a:chExt cx="453887" cy="4624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D50AA12-C513-44B4-B959-A278380A73C4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2ED295-88E4-480B-8E1A-F03C43C46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ED0E6D6-A356-4358-BC48-EDE21406680F}"/>
              </a:ext>
            </a:extLst>
          </p:cNvPr>
          <p:cNvSpPr/>
          <p:nvPr/>
        </p:nvSpPr>
        <p:spPr>
          <a:xfrm>
            <a:off x="3420757" y="2973025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D63F5B-64B4-4720-A62B-3CD13D89CC39}"/>
              </a:ext>
            </a:extLst>
          </p:cNvPr>
          <p:cNvGrpSpPr/>
          <p:nvPr/>
        </p:nvGrpSpPr>
        <p:grpSpPr>
          <a:xfrm>
            <a:off x="7023261" y="3148121"/>
            <a:ext cx="453887" cy="462407"/>
            <a:chOff x="3412581" y="2037147"/>
            <a:chExt cx="453887" cy="4624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A16FFF-B510-4B86-A78A-28DA7721E0EA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85243-F357-4995-B3BD-5B8C4D93B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427F9E-9A7A-42E3-8870-9D62F5153BF3}"/>
              </a:ext>
            </a:extLst>
          </p:cNvPr>
          <p:cNvGrpSpPr/>
          <p:nvPr/>
        </p:nvGrpSpPr>
        <p:grpSpPr>
          <a:xfrm>
            <a:off x="1341403" y="3134869"/>
            <a:ext cx="453887" cy="462407"/>
            <a:chOff x="3412581" y="2037147"/>
            <a:chExt cx="453887" cy="4624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9AF5BD-298A-4372-8C3C-041F8DEEEB0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0CB5379-95F2-4F0B-9B44-BB2F0B9E4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036084-6608-4BB9-9324-EF3F0B66C678}"/>
              </a:ext>
            </a:extLst>
          </p:cNvPr>
          <p:cNvGrpSpPr/>
          <p:nvPr/>
        </p:nvGrpSpPr>
        <p:grpSpPr>
          <a:xfrm>
            <a:off x="9352727" y="3176252"/>
            <a:ext cx="453887" cy="462407"/>
            <a:chOff x="3412581" y="2037147"/>
            <a:chExt cx="453887" cy="46240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E5F1E2-2D87-4A7F-8A48-70001890D95D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5E28FD-A230-42A1-9A16-467407731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D32F968-B631-41AB-B2CC-D2F53A8A9121}"/>
              </a:ext>
            </a:extLst>
          </p:cNvPr>
          <p:cNvSpPr/>
          <p:nvPr/>
        </p:nvSpPr>
        <p:spPr>
          <a:xfrm>
            <a:off x="3989534" y="4236831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97C06E-1606-4AC0-826D-E0439ECB6A81}"/>
              </a:ext>
            </a:extLst>
          </p:cNvPr>
          <p:cNvGrpSpPr/>
          <p:nvPr/>
        </p:nvGrpSpPr>
        <p:grpSpPr>
          <a:xfrm>
            <a:off x="6384303" y="4323355"/>
            <a:ext cx="453887" cy="462407"/>
            <a:chOff x="3412581" y="2037147"/>
            <a:chExt cx="453887" cy="4624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45EBBA-D66A-458C-91DC-5D99E774E734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ECF233-B8E4-4411-AEBA-81D20E5CA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5E9F7C-EF19-427E-85E9-32C774F2ACD2}"/>
              </a:ext>
            </a:extLst>
          </p:cNvPr>
          <p:cNvGrpSpPr/>
          <p:nvPr/>
        </p:nvGrpSpPr>
        <p:grpSpPr>
          <a:xfrm>
            <a:off x="1259476" y="4438362"/>
            <a:ext cx="453887" cy="462407"/>
            <a:chOff x="3412581" y="2037147"/>
            <a:chExt cx="453887" cy="4624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14C1E4-56C9-4852-9E27-E012FC264075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79EA4B1-7D0A-4E23-88CA-303AEF42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905DAB-CDA5-4313-AB1C-A66817998CA2}"/>
              </a:ext>
            </a:extLst>
          </p:cNvPr>
          <p:cNvGrpSpPr/>
          <p:nvPr/>
        </p:nvGrpSpPr>
        <p:grpSpPr>
          <a:xfrm>
            <a:off x="8889332" y="4302505"/>
            <a:ext cx="453887" cy="462407"/>
            <a:chOff x="3412581" y="2037147"/>
            <a:chExt cx="453887" cy="46240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37A37E9-AAFC-4B61-AA75-8B097949578F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CB6F81B-9412-49B8-9F9E-85DB9F468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D32BECE-25B4-4AF5-829A-C0558F063BFA}"/>
              </a:ext>
            </a:extLst>
          </p:cNvPr>
          <p:cNvSpPr/>
          <p:nvPr/>
        </p:nvSpPr>
        <p:spPr>
          <a:xfrm>
            <a:off x="8711599" y="5939697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6F25FDF-AD2B-4E1F-B592-7F92F0276461}"/>
              </a:ext>
            </a:extLst>
          </p:cNvPr>
          <p:cNvGrpSpPr/>
          <p:nvPr/>
        </p:nvGrpSpPr>
        <p:grpSpPr>
          <a:xfrm>
            <a:off x="6618280" y="6044553"/>
            <a:ext cx="453887" cy="462407"/>
            <a:chOff x="3412581" y="2037147"/>
            <a:chExt cx="453887" cy="46240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C20C7B2-D3B2-4C91-B427-744A4D78298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4B97B0-2CBA-4E0C-80E3-FCBF7EFED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28FB99-9FD6-49EC-A815-8A1819A814C3}"/>
              </a:ext>
            </a:extLst>
          </p:cNvPr>
          <p:cNvGrpSpPr/>
          <p:nvPr/>
        </p:nvGrpSpPr>
        <p:grpSpPr>
          <a:xfrm>
            <a:off x="3854319" y="6071839"/>
            <a:ext cx="453887" cy="462407"/>
            <a:chOff x="3412581" y="2037147"/>
            <a:chExt cx="453887" cy="46240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065461D-2CE1-43C4-8FB8-5476FAD3BA8F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28FF7D-C0DC-4C8B-9CE8-42F33792FE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4E00F0-0366-489D-85E4-FC8EC0A6EF19}"/>
              </a:ext>
            </a:extLst>
          </p:cNvPr>
          <p:cNvGrpSpPr/>
          <p:nvPr/>
        </p:nvGrpSpPr>
        <p:grpSpPr>
          <a:xfrm>
            <a:off x="1294936" y="6122016"/>
            <a:ext cx="453887" cy="462407"/>
            <a:chOff x="3412581" y="2037147"/>
            <a:chExt cx="453887" cy="46240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65A6CD7-E401-4E09-B38D-4BF13055CB69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560E88-B9EE-4339-AF34-0AB4DB4EE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99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52" grpId="0" animBg="1"/>
      <p:bldP spid="62" grpId="0" animBg="1"/>
      <p:bldP spid="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B0F6C-0FF3-45C2-94CE-CD8E7CA2FA52}"/>
              </a:ext>
            </a:extLst>
          </p:cNvPr>
          <p:cNvSpPr/>
          <p:nvPr/>
        </p:nvSpPr>
        <p:spPr>
          <a:xfrm>
            <a:off x="457199" y="273773"/>
            <a:ext cx="11277601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2967F-EC05-48BF-8340-CF9C832EDED2}"/>
              </a:ext>
            </a:extLst>
          </p:cNvPr>
          <p:cNvGrpSpPr/>
          <p:nvPr/>
        </p:nvGrpSpPr>
        <p:grpSpPr>
          <a:xfrm>
            <a:off x="3499536" y="361181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902DCFF4-4ED7-42E4-964F-E92D828761B3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83C978-0F25-46AD-B7F6-F5B3B6397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6B1A2A-F3A4-421E-880F-71C1503788DB}"/>
              </a:ext>
            </a:extLst>
          </p:cNvPr>
          <p:cNvSpPr txBox="1"/>
          <p:nvPr/>
        </p:nvSpPr>
        <p:spPr>
          <a:xfrm>
            <a:off x="3199043" y="5871476"/>
            <a:ext cx="610537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4EA48A-F02B-4F04-8C48-AA26E4D8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88" y="1364934"/>
            <a:ext cx="4319222" cy="43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1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74D75-61C2-4B06-A3CA-472484E5E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5" y="448598"/>
            <a:ext cx="10233177" cy="592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0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40678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9E3A11-F921-4C00-A420-712055A0A2FB}"/>
              </a:ext>
            </a:extLst>
          </p:cNvPr>
          <p:cNvGrpSpPr/>
          <p:nvPr/>
        </p:nvGrpSpPr>
        <p:grpSpPr>
          <a:xfrm>
            <a:off x="718624" y="337622"/>
            <a:ext cx="10754751" cy="1308296"/>
            <a:chOff x="0" y="0"/>
            <a:chExt cx="13311554" cy="198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4E2E57-D613-4E39-886D-129A941149D0}"/>
                </a:ext>
              </a:extLst>
            </p:cNvPr>
            <p:cNvSpPr/>
            <p:nvPr/>
          </p:nvSpPr>
          <p:spPr>
            <a:xfrm>
              <a:off x="0" y="0"/>
              <a:ext cx="13311554" cy="198706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F95BF5-D939-45DA-8FBD-B456464042C1}"/>
                </a:ext>
              </a:extLst>
            </p:cNvPr>
            <p:cNvGrpSpPr/>
            <p:nvPr/>
          </p:nvGrpSpPr>
          <p:grpSpPr>
            <a:xfrm>
              <a:off x="1464374" y="71714"/>
              <a:ext cx="11061887" cy="1735494"/>
              <a:chOff x="620041" y="51463"/>
              <a:chExt cx="11061887" cy="1735494"/>
            </a:xfrm>
          </p:grpSpPr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1081ACBE-BE9D-4EC4-AD12-FF258EE6A9A9}"/>
                  </a:ext>
                </a:extLst>
              </p:cNvPr>
              <p:cNvSpPr/>
              <p:nvPr/>
            </p:nvSpPr>
            <p:spPr>
              <a:xfrm>
                <a:off x="1872138" y="102926"/>
                <a:ext cx="9809790" cy="1632568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আজকের</a:t>
                </a: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পাঠ</a:t>
                </a:r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8E84E7C-D921-46FB-9453-3F8D2810E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41" y="51463"/>
                <a:ext cx="2050806" cy="173549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546FFBC-F768-418F-A571-1152E897A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87" y="1955407"/>
            <a:ext cx="5917213" cy="443462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A083BF-9686-418C-9E57-948DEE659DAB}"/>
              </a:ext>
            </a:extLst>
          </p:cNvPr>
          <p:cNvSpPr/>
          <p:nvPr/>
        </p:nvSpPr>
        <p:spPr>
          <a:xfrm>
            <a:off x="7252816" y="1998832"/>
            <a:ext cx="4419246" cy="2839231"/>
          </a:xfrm>
          <a:prstGeom prst="wedgeEllipseCallout">
            <a:avLst>
              <a:gd name="adj1" fmla="val -78660"/>
              <a:gd name="adj2" fmla="val 217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8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00CFB-49BC-4A17-A040-C9B290BFB244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EEB9A-C829-4477-9123-0366DA1B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295420"/>
            <a:ext cx="10466364" cy="11209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46A320-B4FB-410D-ACB2-71D992945E8F}"/>
              </a:ext>
            </a:extLst>
          </p:cNvPr>
          <p:cNvSpPr/>
          <p:nvPr/>
        </p:nvSpPr>
        <p:spPr>
          <a:xfrm>
            <a:off x="670560" y="1378632"/>
            <a:ext cx="10902462" cy="5008098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762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বিলতে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	  	০২।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ফরজ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  	০৩।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  	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475F8F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>
              <a:solidFill>
                <a:srgbClr val="475F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00CFB-49BC-4A17-A040-C9B290BFB244}"/>
              </a:ext>
            </a:extLst>
          </p:cNvPr>
          <p:cNvSpPr/>
          <p:nvPr/>
        </p:nvSpPr>
        <p:spPr>
          <a:xfrm>
            <a:off x="126609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F1FF4-1EB4-45F6-8A2F-06292DCF1195}"/>
              </a:ext>
            </a:extLst>
          </p:cNvPr>
          <p:cNvSpPr/>
          <p:nvPr/>
        </p:nvSpPr>
        <p:spPr>
          <a:xfrm>
            <a:off x="366372" y="291342"/>
            <a:ext cx="11449878" cy="729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B5778-1C59-467D-9115-58DD7F9C2578}"/>
              </a:ext>
            </a:extLst>
          </p:cNvPr>
          <p:cNvGrpSpPr/>
          <p:nvPr/>
        </p:nvGrpSpPr>
        <p:grpSpPr>
          <a:xfrm>
            <a:off x="3645041" y="357397"/>
            <a:ext cx="5621294" cy="649110"/>
            <a:chOff x="3635609" y="30420"/>
            <a:chExt cx="6315614" cy="1194900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13525817-5F52-463D-A25D-1041FB2CECF3}"/>
                </a:ext>
              </a:extLst>
            </p:cNvPr>
            <p:cNvSpPr/>
            <p:nvPr/>
          </p:nvSpPr>
          <p:spPr>
            <a:xfrm>
              <a:off x="3904985" y="30420"/>
              <a:ext cx="6046238" cy="1109012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ওযুর পরিচয়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3D4CEC-0ABE-4DB0-883E-F2E69560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9" y="41102"/>
              <a:ext cx="929556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FE6123-628A-48EE-BAC2-5AF6CD77D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35" y="1148911"/>
            <a:ext cx="6298344" cy="4723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5193B-9681-41C4-92FA-4AC8ACBFB1E3}"/>
              </a:ext>
            </a:extLst>
          </p:cNvPr>
          <p:cNvSpPr txBox="1"/>
          <p:nvPr/>
        </p:nvSpPr>
        <p:spPr>
          <a:xfrm>
            <a:off x="2713135" y="5942572"/>
            <a:ext cx="6298344" cy="584775"/>
          </a:xfrm>
          <a:prstGeom prst="rect">
            <a:avLst/>
          </a:prstGeom>
          <a:noFill/>
          <a:ln w="28575">
            <a:solidFill>
              <a:srgbClr val="B4DF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1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00CFB-49BC-4A17-A040-C9B290BFB244}"/>
              </a:ext>
            </a:extLst>
          </p:cNvPr>
          <p:cNvSpPr/>
          <p:nvPr/>
        </p:nvSpPr>
        <p:spPr>
          <a:xfrm>
            <a:off x="126609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F1FF4-1EB4-45F6-8A2F-06292DCF1195}"/>
              </a:ext>
            </a:extLst>
          </p:cNvPr>
          <p:cNvSpPr/>
          <p:nvPr/>
        </p:nvSpPr>
        <p:spPr>
          <a:xfrm>
            <a:off x="366372" y="291342"/>
            <a:ext cx="11449878" cy="729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B5778-1C59-467D-9115-58DD7F9C2578}"/>
              </a:ext>
            </a:extLst>
          </p:cNvPr>
          <p:cNvGrpSpPr/>
          <p:nvPr/>
        </p:nvGrpSpPr>
        <p:grpSpPr>
          <a:xfrm>
            <a:off x="3645041" y="357397"/>
            <a:ext cx="5621294" cy="649110"/>
            <a:chOff x="3635609" y="30420"/>
            <a:chExt cx="6315614" cy="1194900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13525817-5F52-463D-A25D-1041FB2CECF3}"/>
                </a:ext>
              </a:extLst>
            </p:cNvPr>
            <p:cNvSpPr/>
            <p:nvPr/>
          </p:nvSpPr>
          <p:spPr>
            <a:xfrm>
              <a:off x="3904985" y="30420"/>
              <a:ext cx="6046238" cy="1109012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ওযুর পরিচয়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3D4CEC-0ABE-4DB0-883E-F2E69560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9" y="41102"/>
              <a:ext cx="929556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55FD397-813B-456F-851A-EE6BE91D412D}"/>
              </a:ext>
            </a:extLst>
          </p:cNvPr>
          <p:cNvSpPr/>
          <p:nvPr/>
        </p:nvSpPr>
        <p:spPr>
          <a:xfrm>
            <a:off x="4472404" y="3684060"/>
            <a:ext cx="3750365" cy="2054087"/>
          </a:xfrm>
          <a:prstGeom prst="ellipse">
            <a:avLst/>
          </a:prstGeom>
          <a:ln w="57150">
            <a:solidFill>
              <a:srgbClr val="B4DF8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ওযু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আরবি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AF4142F-45A9-4325-B14E-EB0CF9FB817F}"/>
              </a:ext>
            </a:extLst>
          </p:cNvPr>
          <p:cNvSpPr/>
          <p:nvPr/>
        </p:nvSpPr>
        <p:spPr>
          <a:xfrm>
            <a:off x="1688123" y="2616591"/>
            <a:ext cx="2088747" cy="1839451"/>
          </a:xfrm>
          <a:prstGeom prst="wedgeEllipseCallout">
            <a:avLst>
              <a:gd name="adj1" fmla="val 83465"/>
              <a:gd name="adj2" fmla="val 50456"/>
            </a:avLst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সুন্দর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A362D03-D24E-48B4-88F4-524C375A36A5}"/>
              </a:ext>
            </a:extLst>
          </p:cNvPr>
          <p:cNvSpPr/>
          <p:nvPr/>
        </p:nvSpPr>
        <p:spPr>
          <a:xfrm>
            <a:off x="5322267" y="1244939"/>
            <a:ext cx="1948298" cy="1512428"/>
          </a:xfrm>
          <a:prstGeom prst="wedgeEllipseCallout">
            <a:avLst>
              <a:gd name="adj1" fmla="val -45"/>
              <a:gd name="adj2" fmla="val 108291"/>
            </a:avLst>
          </a:prstGeom>
          <a:ln cmpd="dbl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D658E92-6EF1-418B-961C-29F208C09EAD}"/>
              </a:ext>
            </a:extLst>
          </p:cNvPr>
          <p:cNvSpPr/>
          <p:nvPr/>
        </p:nvSpPr>
        <p:spPr>
          <a:xfrm rot="2580783">
            <a:off x="8116974" y="2142785"/>
            <a:ext cx="1952958" cy="1500596"/>
          </a:xfrm>
          <a:prstGeom prst="wedgeEllipseCallout">
            <a:avLst>
              <a:gd name="adj1" fmla="val 1025"/>
              <a:gd name="adj2" fmla="val 112336"/>
            </a:avLst>
          </a:prstGeom>
          <a:ln cmpd="sng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স্বচ্ছ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25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9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214B43-8F64-4CE3-8F68-826EE9DF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41" y="1195095"/>
            <a:ext cx="4580353" cy="45803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0E6E5C-F4C6-4424-BAB6-3DF420A3FDDE}"/>
              </a:ext>
            </a:extLst>
          </p:cNvPr>
          <p:cNvGrpSpPr/>
          <p:nvPr/>
        </p:nvGrpSpPr>
        <p:grpSpPr>
          <a:xfrm>
            <a:off x="337932" y="293896"/>
            <a:ext cx="11449878" cy="729075"/>
            <a:chOff x="210277" y="718014"/>
            <a:chExt cx="11449878" cy="7290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F1FF4-1EB4-45F6-8A2F-06292DCF1195}"/>
                </a:ext>
              </a:extLst>
            </p:cNvPr>
            <p:cNvSpPr/>
            <p:nvPr/>
          </p:nvSpPr>
          <p:spPr>
            <a:xfrm>
              <a:off x="210277" y="718014"/>
              <a:ext cx="11449878" cy="7290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3B5778-1C59-467D-9115-58DD7F9C2578}"/>
                </a:ext>
              </a:extLst>
            </p:cNvPr>
            <p:cNvGrpSpPr/>
            <p:nvPr/>
          </p:nvGrpSpPr>
          <p:grpSpPr>
            <a:xfrm>
              <a:off x="3587859" y="786542"/>
              <a:ext cx="5621294" cy="649110"/>
              <a:chOff x="3635609" y="30420"/>
              <a:chExt cx="6315614" cy="1194900"/>
            </a:xfrm>
          </p:grpSpPr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13525817-5F52-463D-A25D-1041FB2CECF3}"/>
                  </a:ext>
                </a:extLst>
              </p:cNvPr>
              <p:cNvSpPr/>
              <p:nvPr/>
            </p:nvSpPr>
            <p:spPr>
              <a:xfrm>
                <a:off x="3904985" y="30420"/>
                <a:ext cx="6046238" cy="1109012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 পরিচয়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B3D4CEC-0ABE-4DB0-883E-F2E695605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609" y="41102"/>
                <a:ext cx="929556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6FA73C-B116-4D54-8099-CFD2ED2B0350}"/>
              </a:ext>
            </a:extLst>
          </p:cNvPr>
          <p:cNvSpPr txBox="1"/>
          <p:nvPr/>
        </p:nvSpPr>
        <p:spPr>
          <a:xfrm>
            <a:off x="281660" y="5971580"/>
            <a:ext cx="11619302" cy="523220"/>
          </a:xfrm>
          <a:prstGeom prst="rect">
            <a:avLst/>
          </a:prstGeom>
          <a:noFill/>
          <a:ln w="38100">
            <a:solidFill>
              <a:srgbClr val="B4DF87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পবিত্র করার নিয়তে পবিত্র পানি দিয়ে শরিয়তের নিয়ম অনুযায়ী নির্দিষ্ট অঙ্গপ্রত্যঙ্গ ধোয়ার নামই ওযু।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7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DD1CE-47DC-40FE-BE18-4A0E2596F8A0}"/>
              </a:ext>
            </a:extLst>
          </p:cNvPr>
          <p:cNvSpPr/>
          <p:nvPr/>
        </p:nvSpPr>
        <p:spPr>
          <a:xfrm>
            <a:off x="464233" y="335660"/>
            <a:ext cx="11254153" cy="7877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BFA8C-2790-4719-A584-536CFC30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43" y="207500"/>
            <a:ext cx="4623595" cy="1629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30999B-D969-44B6-952A-9A6DA1B5F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7" y="1365503"/>
            <a:ext cx="4876800" cy="4126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58479-CF0B-4297-96E6-A45BA849F7CF}"/>
              </a:ext>
            </a:extLst>
          </p:cNvPr>
          <p:cNvSpPr txBox="1"/>
          <p:nvPr/>
        </p:nvSpPr>
        <p:spPr>
          <a:xfrm>
            <a:off x="436096" y="5743258"/>
            <a:ext cx="5120641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42DD15EA-DCB6-4313-A254-9BA616C2BE5E}"/>
              </a:ext>
            </a:extLst>
          </p:cNvPr>
          <p:cNvSpPr/>
          <p:nvPr/>
        </p:nvSpPr>
        <p:spPr>
          <a:xfrm>
            <a:off x="7490935" y="1599529"/>
            <a:ext cx="3681046" cy="3898270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 sz="4800"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643</Words>
  <Application>Microsoft Office PowerPoint</Application>
  <PresentationFormat>Widescreen</PresentationFormat>
  <Paragraphs>116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24</cp:revision>
  <dcterms:created xsi:type="dcterms:W3CDTF">2021-10-23T15:48:01Z</dcterms:created>
  <dcterms:modified xsi:type="dcterms:W3CDTF">2021-11-01T15:59:20Z</dcterms:modified>
</cp:coreProperties>
</file>