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8" r:id="rId4"/>
    <p:sldId id="259" r:id="rId5"/>
    <p:sldId id="268" r:id="rId6"/>
    <p:sldId id="260" r:id="rId7"/>
    <p:sldId id="261" r:id="rId8"/>
    <p:sldId id="279" r:id="rId9"/>
    <p:sldId id="262" r:id="rId10"/>
    <p:sldId id="269" r:id="rId11"/>
    <p:sldId id="263" r:id="rId12"/>
    <p:sldId id="270" r:id="rId13"/>
    <p:sldId id="264" r:id="rId14"/>
    <p:sldId id="271" r:id="rId15"/>
    <p:sldId id="265" r:id="rId16"/>
    <p:sldId id="284" r:id="rId17"/>
    <p:sldId id="266" r:id="rId18"/>
    <p:sldId id="273" r:id="rId19"/>
    <p:sldId id="267" r:id="rId20"/>
    <p:sldId id="274" r:id="rId21"/>
    <p:sldId id="278" r:id="rId22"/>
    <p:sldId id="276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824772-2308-42A4-86B7-FA4798FA9172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366F6EF-51D0-43D6-A82D-9ED7BCAFDEDB}">
      <dgm:prSet phldrT="[Text]" custT="1"/>
      <dgm:spPr>
        <a:noFill/>
      </dgm:spPr>
      <dgm:t>
        <a:bodyPr/>
        <a:lstStyle/>
        <a:p>
          <a:r>
            <a:rPr lang="en-US" sz="4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অধিকরণ</a:t>
          </a:r>
          <a:r>
            <a: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4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8A6B03-00DE-442E-B9C5-B65E115BF142}" type="parTrans" cxnId="{D7A7E7C4-08AA-4DB6-9CFE-081490A0BCDA}">
      <dgm:prSet/>
      <dgm:spPr/>
      <dgm:t>
        <a:bodyPr/>
        <a:lstStyle/>
        <a:p>
          <a:endParaRPr lang="en-US"/>
        </a:p>
      </dgm:t>
    </dgm:pt>
    <dgm:pt modelId="{577DF699-C27A-449A-A95A-844DE183506C}" type="sibTrans" cxnId="{D7A7E7C4-08AA-4DB6-9CFE-081490A0BCDA}">
      <dgm:prSet custT="1"/>
      <dgm:spPr>
        <a:noFill/>
      </dgm:spPr>
      <dgm:t>
        <a:bodyPr/>
        <a:lstStyle/>
        <a:p>
          <a:r>
            <a:rPr lang="en-US" sz="4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অপাদান</a:t>
          </a:r>
          <a:r>
            <a: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4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D47080-7134-41BC-A41E-B865934CE51B}">
      <dgm:prSet phldrT="[Text]" custT="1"/>
      <dgm:spPr>
        <a:noFill/>
      </dgm:spPr>
      <dgm:t>
        <a:bodyPr/>
        <a:lstStyle/>
        <a:p>
          <a:r>
            <a:rPr lang="en-US" sz="4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সম্প্রদান</a:t>
          </a:r>
          <a:r>
            <a: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4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B194AD-302A-4EEC-9BB1-F09771F9E9F8}" type="parTrans" cxnId="{1C0AC19A-F22D-47CB-9B5E-26F9097974CB}">
      <dgm:prSet/>
      <dgm:spPr/>
      <dgm:t>
        <a:bodyPr/>
        <a:lstStyle/>
        <a:p>
          <a:endParaRPr lang="en-US"/>
        </a:p>
      </dgm:t>
    </dgm:pt>
    <dgm:pt modelId="{0F860ACE-B80F-4235-8CF8-82FFB7385EE7}" type="sibTrans" cxnId="{1C0AC19A-F22D-47CB-9B5E-26F9097974CB}">
      <dgm:prSet custT="1"/>
      <dgm:spPr>
        <a:noFill/>
      </dgm:spPr>
      <dgm:t>
        <a:bodyPr/>
        <a:lstStyle/>
        <a:p>
          <a:r>
            <a:rPr lang="en-US" sz="4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কর্তৃ</a:t>
          </a:r>
          <a:r>
            <a: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4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7AF6A5-C71F-4CA4-9457-99D566D22FBC}">
      <dgm:prSet phldrT="[Text]" custT="1"/>
      <dgm:spPr>
        <a:noFill/>
      </dgm:spPr>
      <dgm:t>
        <a:bodyPr/>
        <a:lstStyle/>
        <a:p>
          <a:r>
            <a:rPr lang="en-US" sz="4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</a:t>
          </a:r>
          <a:r>
            <a: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4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87CCBD-AB01-42A2-BB12-0654BE85394C}" type="parTrans" cxnId="{B4F98C3C-7E66-481E-83A8-FB36D92369C7}">
      <dgm:prSet/>
      <dgm:spPr/>
      <dgm:t>
        <a:bodyPr/>
        <a:lstStyle/>
        <a:p>
          <a:endParaRPr lang="en-US"/>
        </a:p>
      </dgm:t>
    </dgm:pt>
    <dgm:pt modelId="{2D3FF7CC-F344-4C75-A8A9-37319CF9CE85}" type="sibTrans" cxnId="{B4F98C3C-7E66-481E-83A8-FB36D92369C7}">
      <dgm:prSet custT="1"/>
      <dgm:spPr>
        <a:noFill/>
      </dgm:spPr>
      <dgm:t>
        <a:bodyPr/>
        <a:lstStyle/>
        <a:p>
          <a:r>
            <a:rPr lang="en-US" sz="4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করণ</a:t>
          </a:r>
          <a:r>
            <a: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4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25587C-CE6C-41A7-BC2A-D9BC810F3100}">
      <dgm:prSet phldrT="[Text]" phldr="1"/>
      <dgm:spPr/>
      <dgm:t>
        <a:bodyPr/>
        <a:lstStyle/>
        <a:p>
          <a:endParaRPr lang="en-US" dirty="0"/>
        </a:p>
      </dgm:t>
    </dgm:pt>
    <dgm:pt modelId="{8E527C57-AD12-4ED9-8049-0B34DD98B006}" type="parTrans" cxnId="{9AA2BF15-B18F-4DEF-A46D-143AB6CA42D4}">
      <dgm:prSet/>
      <dgm:spPr/>
      <dgm:t>
        <a:bodyPr/>
        <a:lstStyle/>
        <a:p>
          <a:endParaRPr lang="en-US"/>
        </a:p>
      </dgm:t>
    </dgm:pt>
    <dgm:pt modelId="{34C649B5-41E5-4E5C-9BF1-E59F406D2FC0}" type="sibTrans" cxnId="{9AA2BF15-B18F-4DEF-A46D-143AB6CA42D4}">
      <dgm:prSet/>
      <dgm:spPr/>
      <dgm:t>
        <a:bodyPr/>
        <a:lstStyle/>
        <a:p>
          <a:endParaRPr lang="en-US"/>
        </a:p>
      </dgm:t>
    </dgm:pt>
    <dgm:pt modelId="{CC1E381A-914F-437A-BD41-36F62F0C0BA0}" type="pres">
      <dgm:prSet presAssocID="{78824772-2308-42A4-86B7-FA4798FA9172}" presName="Name0" presStyleCnt="0">
        <dgm:presLayoutVars>
          <dgm:chMax/>
          <dgm:chPref/>
          <dgm:dir/>
          <dgm:animLvl val="lvl"/>
        </dgm:presLayoutVars>
      </dgm:prSet>
      <dgm:spPr/>
    </dgm:pt>
    <dgm:pt modelId="{6B9A058C-A0F7-4CB6-8D6C-70ED571E4361}" type="pres">
      <dgm:prSet presAssocID="{6366F6EF-51D0-43D6-A82D-9ED7BCAFDEDB}" presName="composite" presStyleCnt="0"/>
      <dgm:spPr/>
    </dgm:pt>
    <dgm:pt modelId="{5ABD8E28-6661-4AA4-BEFB-B15B7E7D9214}" type="pres">
      <dgm:prSet presAssocID="{6366F6EF-51D0-43D6-A82D-9ED7BCAFDEDB}" presName="Parent1" presStyleLbl="node1" presStyleIdx="0" presStyleCnt="6" custScaleX="158276" custLinFactNeighborX="0" custLinFactNeighborY="0">
        <dgm:presLayoutVars>
          <dgm:chMax val="1"/>
          <dgm:chPref val="1"/>
          <dgm:bulletEnabled val="1"/>
        </dgm:presLayoutVars>
      </dgm:prSet>
      <dgm:spPr/>
    </dgm:pt>
    <dgm:pt modelId="{483560DF-D809-42B5-BC5D-0F8BB38634E1}" type="pres">
      <dgm:prSet presAssocID="{6366F6EF-51D0-43D6-A82D-9ED7BCAFDED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7FD749C-342F-4E26-BDED-ACE8684BA395}" type="pres">
      <dgm:prSet presAssocID="{6366F6EF-51D0-43D6-A82D-9ED7BCAFDEDB}" presName="BalanceSpacing" presStyleCnt="0"/>
      <dgm:spPr/>
    </dgm:pt>
    <dgm:pt modelId="{6255C885-C222-4A7A-AE1F-2981485DFF50}" type="pres">
      <dgm:prSet presAssocID="{6366F6EF-51D0-43D6-A82D-9ED7BCAFDEDB}" presName="BalanceSpacing1" presStyleCnt="0"/>
      <dgm:spPr/>
    </dgm:pt>
    <dgm:pt modelId="{31692A02-623E-46E1-B548-75017868311B}" type="pres">
      <dgm:prSet presAssocID="{577DF699-C27A-449A-A95A-844DE183506C}" presName="Accent1Text" presStyleLbl="node1" presStyleIdx="1" presStyleCnt="6" custScaleX="128455" custLinFactNeighborX="-65194" custLinFactNeighborY="9259"/>
      <dgm:spPr/>
    </dgm:pt>
    <dgm:pt modelId="{B1FB10ED-C91B-4861-86BF-86C3679D3E91}" type="pres">
      <dgm:prSet presAssocID="{577DF699-C27A-449A-A95A-844DE183506C}" presName="spaceBetweenRectangles" presStyleCnt="0"/>
      <dgm:spPr/>
    </dgm:pt>
    <dgm:pt modelId="{87E31B23-48D5-4844-B065-F24AD9DE1B7D}" type="pres">
      <dgm:prSet presAssocID="{B6D47080-7134-41BC-A41E-B865934CE51B}" presName="composite" presStyleCnt="0"/>
      <dgm:spPr/>
    </dgm:pt>
    <dgm:pt modelId="{3971EB11-D661-4550-BF05-9A2AF5A66CC0}" type="pres">
      <dgm:prSet presAssocID="{B6D47080-7134-41BC-A41E-B865934CE51B}" presName="Parent1" presStyleLbl="node1" presStyleIdx="2" presStyleCnt="6" custScaleX="161332" custLinFactX="-22104" custLinFactNeighborX="-100000" custLinFactNeighborY="29826">
        <dgm:presLayoutVars>
          <dgm:chMax val="1"/>
          <dgm:chPref val="1"/>
          <dgm:bulletEnabled val="1"/>
        </dgm:presLayoutVars>
      </dgm:prSet>
      <dgm:spPr/>
    </dgm:pt>
    <dgm:pt modelId="{B5336DA0-2BD9-4501-9F3A-D3F8AA8FA5F0}" type="pres">
      <dgm:prSet presAssocID="{B6D47080-7134-41BC-A41E-B865934CE51B}" presName="Childtext1" presStyleLbl="revTx" presStyleIdx="1" presStyleCnt="3" custLinFactNeighborX="-3540" custLinFactNeighborY="56016">
        <dgm:presLayoutVars>
          <dgm:chMax val="0"/>
          <dgm:chPref val="0"/>
          <dgm:bulletEnabled val="1"/>
        </dgm:presLayoutVars>
      </dgm:prSet>
      <dgm:spPr>
        <a:noFill/>
      </dgm:spPr>
    </dgm:pt>
    <dgm:pt modelId="{398CCCF8-B79C-49F5-9347-D381B8534176}" type="pres">
      <dgm:prSet presAssocID="{B6D47080-7134-41BC-A41E-B865934CE51B}" presName="BalanceSpacing" presStyleCnt="0"/>
      <dgm:spPr/>
    </dgm:pt>
    <dgm:pt modelId="{D821FA25-B346-4BD2-ACE1-C75DBD969A76}" type="pres">
      <dgm:prSet presAssocID="{B6D47080-7134-41BC-A41E-B865934CE51B}" presName="BalanceSpacing1" presStyleCnt="0"/>
      <dgm:spPr/>
    </dgm:pt>
    <dgm:pt modelId="{D6695991-4B22-43D1-9030-5EE8DB184287}" type="pres">
      <dgm:prSet presAssocID="{0F860ACE-B80F-4235-8CF8-82FFB7385EE7}" presName="Accent1Text" presStyleLbl="node1" presStyleIdx="3" presStyleCnt="6" custScaleX="131390" custLinFactNeighborX="97088" custLinFactNeighborY="-41114"/>
      <dgm:spPr/>
    </dgm:pt>
    <dgm:pt modelId="{6F9D2870-557A-4B12-9F61-A47058927394}" type="pres">
      <dgm:prSet presAssocID="{0F860ACE-B80F-4235-8CF8-82FFB7385EE7}" presName="spaceBetweenRectangles" presStyleCnt="0"/>
      <dgm:spPr/>
    </dgm:pt>
    <dgm:pt modelId="{44C420B1-CCF9-47C0-B71C-826A952A9E08}" type="pres">
      <dgm:prSet presAssocID="{717AF6A5-C71F-4CA4-9457-99D566D22FBC}" presName="composite" presStyleCnt="0"/>
      <dgm:spPr/>
    </dgm:pt>
    <dgm:pt modelId="{CAB17AC9-7C29-4A10-B08A-582285486EA3}" type="pres">
      <dgm:prSet presAssocID="{717AF6A5-C71F-4CA4-9457-99D566D22FBC}" presName="Parent1" presStyleLbl="node1" presStyleIdx="4" presStyleCnt="6" custAng="7784550" custScaleX="159748" custScaleY="57942" custLinFactX="15755" custLinFactNeighborX="100000" custLinFactNeighborY="-15695">
        <dgm:presLayoutVars>
          <dgm:chMax val="1"/>
          <dgm:chPref val="1"/>
          <dgm:bulletEnabled val="1"/>
        </dgm:presLayoutVars>
      </dgm:prSet>
      <dgm:spPr/>
    </dgm:pt>
    <dgm:pt modelId="{53AE1E36-430E-459A-8E66-56BA0F8DB651}" type="pres">
      <dgm:prSet presAssocID="{717AF6A5-C71F-4CA4-9457-99D566D22FB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1ECC2EF-06FF-479B-A466-BB9A54DAEB9D}" type="pres">
      <dgm:prSet presAssocID="{717AF6A5-C71F-4CA4-9457-99D566D22FBC}" presName="BalanceSpacing" presStyleCnt="0"/>
      <dgm:spPr/>
    </dgm:pt>
    <dgm:pt modelId="{CCACBF53-6924-424E-B6DC-73D8D4A7F210}" type="pres">
      <dgm:prSet presAssocID="{717AF6A5-C71F-4CA4-9457-99D566D22FBC}" presName="BalanceSpacing1" presStyleCnt="0"/>
      <dgm:spPr/>
    </dgm:pt>
    <dgm:pt modelId="{F41B7DDE-43DE-43D3-8E7C-85604ED600A0}" type="pres">
      <dgm:prSet presAssocID="{2D3FF7CC-F344-4C75-A8A9-37319CF9CE85}" presName="Accent1Text" presStyleLbl="node1" presStyleIdx="5" presStyleCnt="6" custScaleX="180322" custScaleY="38599" custLinFactNeighborX="79707" custLinFactNeighborY="37"/>
      <dgm:spPr/>
    </dgm:pt>
  </dgm:ptLst>
  <dgm:cxnLst>
    <dgm:cxn modelId="{021CB213-BFD6-470B-81D5-99BC06D8D294}" type="presOf" srcId="{6366F6EF-51D0-43D6-A82D-9ED7BCAFDEDB}" destId="{5ABD8E28-6661-4AA4-BEFB-B15B7E7D9214}" srcOrd="0" destOrd="0" presId="urn:microsoft.com/office/officeart/2008/layout/AlternatingHexagons"/>
    <dgm:cxn modelId="{9AA2BF15-B18F-4DEF-A46D-143AB6CA42D4}" srcId="{717AF6A5-C71F-4CA4-9457-99D566D22FBC}" destId="{2225587C-CE6C-41A7-BC2A-D9BC810F3100}" srcOrd="0" destOrd="0" parTransId="{8E527C57-AD12-4ED9-8049-0B34DD98B006}" sibTransId="{34C649B5-41E5-4E5C-9BF1-E59F406D2FC0}"/>
    <dgm:cxn modelId="{B4F98C3C-7E66-481E-83A8-FB36D92369C7}" srcId="{78824772-2308-42A4-86B7-FA4798FA9172}" destId="{717AF6A5-C71F-4CA4-9457-99D566D22FBC}" srcOrd="2" destOrd="0" parTransId="{BB87CCBD-AB01-42A2-BB12-0654BE85394C}" sibTransId="{2D3FF7CC-F344-4C75-A8A9-37319CF9CE85}"/>
    <dgm:cxn modelId="{9056FE3C-81E1-459F-9A91-44286020DA9C}" type="presOf" srcId="{B6D47080-7134-41BC-A41E-B865934CE51B}" destId="{3971EB11-D661-4550-BF05-9A2AF5A66CC0}" srcOrd="0" destOrd="0" presId="urn:microsoft.com/office/officeart/2008/layout/AlternatingHexagons"/>
    <dgm:cxn modelId="{137ED898-3198-495D-8C64-35F44FE0420A}" type="presOf" srcId="{717AF6A5-C71F-4CA4-9457-99D566D22FBC}" destId="{CAB17AC9-7C29-4A10-B08A-582285486EA3}" srcOrd="0" destOrd="0" presId="urn:microsoft.com/office/officeart/2008/layout/AlternatingHexagons"/>
    <dgm:cxn modelId="{1C0AC19A-F22D-47CB-9B5E-26F9097974CB}" srcId="{78824772-2308-42A4-86B7-FA4798FA9172}" destId="{B6D47080-7134-41BC-A41E-B865934CE51B}" srcOrd="1" destOrd="0" parTransId="{21B194AD-302A-4EEC-9BB1-F09771F9E9F8}" sibTransId="{0F860ACE-B80F-4235-8CF8-82FFB7385EE7}"/>
    <dgm:cxn modelId="{85E89F9E-AE23-4A0E-BF95-D7F41CB80D66}" type="presOf" srcId="{78824772-2308-42A4-86B7-FA4798FA9172}" destId="{CC1E381A-914F-437A-BD41-36F62F0C0BA0}" srcOrd="0" destOrd="0" presId="urn:microsoft.com/office/officeart/2008/layout/AlternatingHexagons"/>
    <dgm:cxn modelId="{A30144A3-0224-4702-BDE5-4085A04F067A}" type="presOf" srcId="{2D3FF7CC-F344-4C75-A8A9-37319CF9CE85}" destId="{F41B7DDE-43DE-43D3-8E7C-85604ED600A0}" srcOrd="0" destOrd="0" presId="urn:microsoft.com/office/officeart/2008/layout/AlternatingHexagons"/>
    <dgm:cxn modelId="{C5BBA4A5-3305-4C40-9F00-C89C40D788A0}" type="presOf" srcId="{2225587C-CE6C-41A7-BC2A-D9BC810F3100}" destId="{53AE1E36-430E-459A-8E66-56BA0F8DB651}" srcOrd="0" destOrd="0" presId="urn:microsoft.com/office/officeart/2008/layout/AlternatingHexagons"/>
    <dgm:cxn modelId="{289B2FAA-985F-4D0F-A2EB-3FB4FA8A0AD8}" type="presOf" srcId="{577DF699-C27A-449A-A95A-844DE183506C}" destId="{31692A02-623E-46E1-B548-75017868311B}" srcOrd="0" destOrd="0" presId="urn:microsoft.com/office/officeart/2008/layout/AlternatingHexagons"/>
    <dgm:cxn modelId="{D7A7E7C4-08AA-4DB6-9CFE-081490A0BCDA}" srcId="{78824772-2308-42A4-86B7-FA4798FA9172}" destId="{6366F6EF-51D0-43D6-A82D-9ED7BCAFDEDB}" srcOrd="0" destOrd="0" parTransId="{848A6B03-00DE-442E-B9C5-B65E115BF142}" sibTransId="{577DF699-C27A-449A-A95A-844DE183506C}"/>
    <dgm:cxn modelId="{546193D0-72AE-4181-99B7-D0C219FC9BC6}" type="presOf" srcId="{0F860ACE-B80F-4235-8CF8-82FFB7385EE7}" destId="{D6695991-4B22-43D1-9030-5EE8DB184287}" srcOrd="0" destOrd="0" presId="urn:microsoft.com/office/officeart/2008/layout/AlternatingHexagons"/>
    <dgm:cxn modelId="{BDBB6FA4-8023-4EAB-AFB6-630E97C7F902}" type="presParOf" srcId="{CC1E381A-914F-437A-BD41-36F62F0C0BA0}" destId="{6B9A058C-A0F7-4CB6-8D6C-70ED571E4361}" srcOrd="0" destOrd="0" presId="urn:microsoft.com/office/officeart/2008/layout/AlternatingHexagons"/>
    <dgm:cxn modelId="{AEAD95B1-35AB-45A4-878A-B87B3644A97C}" type="presParOf" srcId="{6B9A058C-A0F7-4CB6-8D6C-70ED571E4361}" destId="{5ABD8E28-6661-4AA4-BEFB-B15B7E7D9214}" srcOrd="0" destOrd="0" presId="urn:microsoft.com/office/officeart/2008/layout/AlternatingHexagons"/>
    <dgm:cxn modelId="{1B6A4E0A-5A8B-4B39-920A-1D7C1AF5F016}" type="presParOf" srcId="{6B9A058C-A0F7-4CB6-8D6C-70ED571E4361}" destId="{483560DF-D809-42B5-BC5D-0F8BB38634E1}" srcOrd="1" destOrd="0" presId="urn:microsoft.com/office/officeart/2008/layout/AlternatingHexagons"/>
    <dgm:cxn modelId="{1087B34B-F2B8-401C-AF97-C5B59C1BA1CD}" type="presParOf" srcId="{6B9A058C-A0F7-4CB6-8D6C-70ED571E4361}" destId="{97FD749C-342F-4E26-BDED-ACE8684BA395}" srcOrd="2" destOrd="0" presId="urn:microsoft.com/office/officeart/2008/layout/AlternatingHexagons"/>
    <dgm:cxn modelId="{320F4E7A-FE41-4289-979C-8EF65A9684D4}" type="presParOf" srcId="{6B9A058C-A0F7-4CB6-8D6C-70ED571E4361}" destId="{6255C885-C222-4A7A-AE1F-2981485DFF50}" srcOrd="3" destOrd="0" presId="urn:microsoft.com/office/officeart/2008/layout/AlternatingHexagons"/>
    <dgm:cxn modelId="{472A6D7B-468E-4DE0-A6C4-ED5920500153}" type="presParOf" srcId="{6B9A058C-A0F7-4CB6-8D6C-70ED571E4361}" destId="{31692A02-623E-46E1-B548-75017868311B}" srcOrd="4" destOrd="0" presId="urn:microsoft.com/office/officeart/2008/layout/AlternatingHexagons"/>
    <dgm:cxn modelId="{E37A859A-EC56-49D5-BAE7-8276870D83AF}" type="presParOf" srcId="{CC1E381A-914F-437A-BD41-36F62F0C0BA0}" destId="{B1FB10ED-C91B-4861-86BF-86C3679D3E91}" srcOrd="1" destOrd="0" presId="urn:microsoft.com/office/officeart/2008/layout/AlternatingHexagons"/>
    <dgm:cxn modelId="{3F66A704-EBCB-424A-A83B-A13B75F14BC8}" type="presParOf" srcId="{CC1E381A-914F-437A-BD41-36F62F0C0BA0}" destId="{87E31B23-48D5-4844-B065-F24AD9DE1B7D}" srcOrd="2" destOrd="0" presId="urn:microsoft.com/office/officeart/2008/layout/AlternatingHexagons"/>
    <dgm:cxn modelId="{DD67E196-B12F-4039-AC58-D143887CCDEE}" type="presParOf" srcId="{87E31B23-48D5-4844-B065-F24AD9DE1B7D}" destId="{3971EB11-D661-4550-BF05-9A2AF5A66CC0}" srcOrd="0" destOrd="0" presId="urn:microsoft.com/office/officeart/2008/layout/AlternatingHexagons"/>
    <dgm:cxn modelId="{37D99357-452B-4D4A-8315-798B499243DD}" type="presParOf" srcId="{87E31B23-48D5-4844-B065-F24AD9DE1B7D}" destId="{B5336DA0-2BD9-4501-9F3A-D3F8AA8FA5F0}" srcOrd="1" destOrd="0" presId="urn:microsoft.com/office/officeart/2008/layout/AlternatingHexagons"/>
    <dgm:cxn modelId="{36149EAD-1A16-43B8-A5ED-B77FA2CFE478}" type="presParOf" srcId="{87E31B23-48D5-4844-B065-F24AD9DE1B7D}" destId="{398CCCF8-B79C-49F5-9347-D381B8534176}" srcOrd="2" destOrd="0" presId="urn:microsoft.com/office/officeart/2008/layout/AlternatingHexagons"/>
    <dgm:cxn modelId="{D8404E95-FF30-4870-8AF4-436F5ACA4038}" type="presParOf" srcId="{87E31B23-48D5-4844-B065-F24AD9DE1B7D}" destId="{D821FA25-B346-4BD2-ACE1-C75DBD969A76}" srcOrd="3" destOrd="0" presId="urn:microsoft.com/office/officeart/2008/layout/AlternatingHexagons"/>
    <dgm:cxn modelId="{C03FFE5B-6658-440A-BFD8-C9E7895D66A5}" type="presParOf" srcId="{87E31B23-48D5-4844-B065-F24AD9DE1B7D}" destId="{D6695991-4B22-43D1-9030-5EE8DB184287}" srcOrd="4" destOrd="0" presId="urn:microsoft.com/office/officeart/2008/layout/AlternatingHexagons"/>
    <dgm:cxn modelId="{36E9DE72-B926-4D61-8C41-176EF2D3B6FB}" type="presParOf" srcId="{CC1E381A-914F-437A-BD41-36F62F0C0BA0}" destId="{6F9D2870-557A-4B12-9F61-A47058927394}" srcOrd="3" destOrd="0" presId="urn:microsoft.com/office/officeart/2008/layout/AlternatingHexagons"/>
    <dgm:cxn modelId="{377BAE09-84A6-4E88-B8E6-B272FE226573}" type="presParOf" srcId="{CC1E381A-914F-437A-BD41-36F62F0C0BA0}" destId="{44C420B1-CCF9-47C0-B71C-826A952A9E08}" srcOrd="4" destOrd="0" presId="urn:microsoft.com/office/officeart/2008/layout/AlternatingHexagons"/>
    <dgm:cxn modelId="{EE89CEBC-1619-48FE-A0CA-78B0A52DF8F5}" type="presParOf" srcId="{44C420B1-CCF9-47C0-B71C-826A952A9E08}" destId="{CAB17AC9-7C29-4A10-B08A-582285486EA3}" srcOrd="0" destOrd="0" presId="urn:microsoft.com/office/officeart/2008/layout/AlternatingHexagons"/>
    <dgm:cxn modelId="{8BE87956-6F10-4422-8599-1E30263E4219}" type="presParOf" srcId="{44C420B1-CCF9-47C0-B71C-826A952A9E08}" destId="{53AE1E36-430E-459A-8E66-56BA0F8DB651}" srcOrd="1" destOrd="0" presId="urn:microsoft.com/office/officeart/2008/layout/AlternatingHexagons"/>
    <dgm:cxn modelId="{607C05BA-A386-4CD7-9587-71250AF2E7CA}" type="presParOf" srcId="{44C420B1-CCF9-47C0-B71C-826A952A9E08}" destId="{91ECC2EF-06FF-479B-A466-BB9A54DAEB9D}" srcOrd="2" destOrd="0" presId="urn:microsoft.com/office/officeart/2008/layout/AlternatingHexagons"/>
    <dgm:cxn modelId="{357AFF28-CEB2-4D8A-BE16-DB5562AD2341}" type="presParOf" srcId="{44C420B1-CCF9-47C0-B71C-826A952A9E08}" destId="{CCACBF53-6924-424E-B6DC-73D8D4A7F210}" srcOrd="3" destOrd="0" presId="urn:microsoft.com/office/officeart/2008/layout/AlternatingHexagons"/>
    <dgm:cxn modelId="{92201088-87B3-4F1B-B62B-339B1784F7F4}" type="presParOf" srcId="{44C420B1-CCF9-47C0-B71C-826A952A9E08}" destId="{F41B7DDE-43DE-43D3-8E7C-85604ED600A0}" srcOrd="4" destOrd="0" presId="urn:microsoft.com/office/officeart/2008/layout/AlternatingHexagons"/>
  </dgm:cxnLst>
  <dgm:bg>
    <a:pattFill prst="pct80">
      <a:fgClr>
        <a:srgbClr val="00B0F0"/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D8E28-6661-4AA4-BEFB-B15B7E7D9214}">
      <dsp:nvSpPr>
        <dsp:cNvPr id="0" name=""/>
        <dsp:cNvSpPr/>
      </dsp:nvSpPr>
      <dsp:spPr>
        <a:xfrm rot="5400000">
          <a:off x="5346449" y="-507134"/>
          <a:ext cx="2702057" cy="3720736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অধিকরণ</a:t>
          </a:r>
          <a:r>
            <a:rPr lang="en-US" sz="4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4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5457233" y="452548"/>
        <a:ext cx="2480490" cy="1801371"/>
      </dsp:txXfrm>
    </dsp:sp>
    <dsp:sp modelId="{483560DF-D809-42B5-BC5D-0F8BB38634E1}">
      <dsp:nvSpPr>
        <dsp:cNvPr id="0" name=""/>
        <dsp:cNvSpPr/>
      </dsp:nvSpPr>
      <dsp:spPr>
        <a:xfrm>
          <a:off x="7944207" y="542616"/>
          <a:ext cx="3015495" cy="1621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92A02-623E-46E1-B548-75017868311B}">
      <dsp:nvSpPr>
        <dsp:cNvPr id="0" name=""/>
        <dsp:cNvSpPr/>
      </dsp:nvSpPr>
      <dsp:spPr>
        <a:xfrm rot="5400000">
          <a:off x="1275022" y="93563"/>
          <a:ext cx="2702057" cy="3019707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অপাদান</a:t>
          </a:r>
          <a:r>
            <a:rPr lang="en-US" sz="4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4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619482" y="702731"/>
        <a:ext cx="2013138" cy="1801371"/>
      </dsp:txXfrm>
    </dsp:sp>
    <dsp:sp modelId="{3971EB11-D661-4550-BF05-9A2AF5A66CC0}">
      <dsp:nvSpPr>
        <dsp:cNvPr id="0" name=""/>
        <dsp:cNvSpPr/>
      </dsp:nvSpPr>
      <dsp:spPr>
        <a:xfrm rot="5400000">
          <a:off x="1201750" y="2556367"/>
          <a:ext cx="2702057" cy="3792576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সম্প্রদান</a:t>
          </a:r>
          <a:r>
            <a:rPr lang="en-US" sz="4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4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288587" y="3551969"/>
        <a:ext cx="2528384" cy="1801371"/>
      </dsp:txXfrm>
    </dsp:sp>
    <dsp:sp modelId="{B5336DA0-2BD9-4501-9F3A-D3F8AA8FA5F0}">
      <dsp:nvSpPr>
        <dsp:cNvPr id="0" name=""/>
        <dsp:cNvSpPr/>
      </dsp:nvSpPr>
      <dsp:spPr>
        <a:xfrm>
          <a:off x="1128991" y="3744273"/>
          <a:ext cx="2918221" cy="1621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95991-4B22-43D1-9030-5EE8DB184287}">
      <dsp:nvSpPr>
        <dsp:cNvPr id="0" name=""/>
        <dsp:cNvSpPr/>
      </dsp:nvSpPr>
      <dsp:spPr>
        <a:xfrm rot="5400000">
          <a:off x="8893346" y="991464"/>
          <a:ext cx="2702057" cy="3088702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কর্তৃ</a:t>
          </a:r>
          <a:r>
            <a:rPr lang="en-US" sz="4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4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9214808" y="1635129"/>
        <a:ext cx="2059134" cy="1801371"/>
      </dsp:txXfrm>
    </dsp:sp>
    <dsp:sp modelId="{CAB17AC9-7C29-4A10-B08A-582285486EA3}">
      <dsp:nvSpPr>
        <dsp:cNvPr id="0" name=""/>
        <dsp:cNvSpPr/>
      </dsp:nvSpPr>
      <dsp:spPr>
        <a:xfrm rot="13184550">
          <a:off x="8635821" y="3638488"/>
          <a:ext cx="1565626" cy="3755339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</a:t>
          </a:r>
          <a:r>
            <a:rPr lang="en-US" sz="4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4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8166855" y="4994282"/>
        <a:ext cx="2503559" cy="1043750"/>
      </dsp:txXfrm>
    </dsp:sp>
    <dsp:sp modelId="{53AE1E36-430E-459A-8E66-56BA0F8DB651}">
      <dsp:nvSpPr>
        <dsp:cNvPr id="0" name=""/>
        <dsp:cNvSpPr/>
      </dsp:nvSpPr>
      <dsp:spPr>
        <a:xfrm>
          <a:off x="7944207" y="5129628"/>
          <a:ext cx="3015495" cy="1621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7944207" y="5129628"/>
        <a:ext cx="3015495" cy="1621234"/>
      </dsp:txXfrm>
    </dsp:sp>
    <dsp:sp modelId="{F41B7DDE-43DE-43D3-8E7C-85604ED600A0}">
      <dsp:nvSpPr>
        <dsp:cNvPr id="0" name=""/>
        <dsp:cNvSpPr/>
      </dsp:nvSpPr>
      <dsp:spPr>
        <a:xfrm rot="5400000">
          <a:off x="5510885" y="3821750"/>
          <a:ext cx="1042967" cy="4238991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করণ</a:t>
          </a:r>
          <a:r>
            <a:rPr lang="en-US" sz="4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4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4619372" y="5593590"/>
        <a:ext cx="2825994" cy="695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4A03-40BA-41A8-8DFF-43E4E916CC5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B99B-46B5-45A7-BD16-FDE2A422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0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4A03-40BA-41A8-8DFF-43E4E916CC5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B99B-46B5-45A7-BD16-FDE2A422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2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4A03-40BA-41A8-8DFF-43E4E916CC5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B99B-46B5-45A7-BD16-FDE2A422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3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4A03-40BA-41A8-8DFF-43E4E916CC5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B99B-46B5-45A7-BD16-FDE2A422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4A03-40BA-41A8-8DFF-43E4E916CC5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B99B-46B5-45A7-BD16-FDE2A422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2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4A03-40BA-41A8-8DFF-43E4E916CC5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B99B-46B5-45A7-BD16-FDE2A422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4A03-40BA-41A8-8DFF-43E4E916CC5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B99B-46B5-45A7-BD16-FDE2A422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8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4A03-40BA-41A8-8DFF-43E4E916CC5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B99B-46B5-45A7-BD16-FDE2A422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15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4A03-40BA-41A8-8DFF-43E4E916CC5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B99B-46B5-45A7-BD16-FDE2A422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3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4A03-40BA-41A8-8DFF-43E4E916CC5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B99B-46B5-45A7-BD16-FDE2A422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1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4A03-40BA-41A8-8DFF-43E4E916CC5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B99B-46B5-45A7-BD16-FDE2A422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D4A03-40BA-41A8-8DFF-43E4E916CC5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2B99B-46B5-45A7-BD16-FDE2A422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5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681162" y="2612571"/>
            <a:ext cx="8829675" cy="212883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9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স্বাগতম</a:t>
            </a:r>
            <a:endParaRPr lang="en-US" sz="96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93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9" y="508000"/>
            <a:ext cx="5217884" cy="36721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66914" y="4601031"/>
            <a:ext cx="5551713" cy="11030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ঘোড়ায়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গাড়ি টানে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6357257" y="4601031"/>
            <a:ext cx="5573486" cy="11030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নড়ে</a:t>
            </a:r>
            <a:r>
              <a:rPr lang="en-US" sz="4000" dirty="0">
                <a:solidFill>
                  <a:schemeClr val="tx1"/>
                </a:solidFill>
              </a:rPr>
              <a:t>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55E6F4-E479-4544-877E-B0D738373C4A}"/>
              </a:ext>
            </a:extLst>
          </p:cNvPr>
          <p:cNvSpPr txBox="1"/>
          <p:nvPr/>
        </p:nvSpPr>
        <p:spPr>
          <a:xfrm>
            <a:off x="6640289" y="508001"/>
            <a:ext cx="4867083" cy="367211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l"/>
            <a:endParaRPr lang="en-US" sz="32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154957-1278-49F9-B3C6-C99E946D8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88" y="508000"/>
            <a:ext cx="4867083" cy="36721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73378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26971" y="254125"/>
            <a:ext cx="5167086" cy="1291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কর্মকারক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Wave 2"/>
          <p:cNvSpPr/>
          <p:nvPr/>
        </p:nvSpPr>
        <p:spPr>
          <a:xfrm>
            <a:off x="617750" y="1681327"/>
            <a:ext cx="10985528" cy="4719471"/>
          </a:xfrm>
          <a:prstGeom prst="wave">
            <a:avLst>
              <a:gd name="adj1" fmla="val 6538"/>
              <a:gd name="adj2" fmla="val 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36914" y="2702235"/>
            <a:ext cx="93181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যাকে আশ্রয় করে কর্তা  ক্রিয়া সম্পন্ন করে ,তাকে কর্ম কারক বলে 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কর্মকারক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78796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914" y="366086"/>
            <a:ext cx="5607201" cy="37365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5997716" y="4697023"/>
            <a:ext cx="6005596" cy="8853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রূম্পা</a:t>
            </a:r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E9ABE9-F8A5-4B56-924A-E83D7598157D}"/>
              </a:ext>
            </a:extLst>
          </p:cNvPr>
          <p:cNvSpPr txBox="1"/>
          <p:nvPr/>
        </p:nvSpPr>
        <p:spPr>
          <a:xfrm>
            <a:off x="387885" y="259912"/>
            <a:ext cx="5289452" cy="394886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l"/>
            <a:endParaRPr lang="en-US" sz="32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D7F14C-8767-40C7-AE23-167BB83C5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7" y="314341"/>
            <a:ext cx="4951828" cy="38400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687B84-FD22-4C3B-9596-F5B7FDDBEB2F}"/>
              </a:ext>
            </a:extLst>
          </p:cNvPr>
          <p:cNvSpPr txBox="1"/>
          <p:nvPr/>
        </p:nvSpPr>
        <p:spPr>
          <a:xfrm>
            <a:off x="303479" y="4678045"/>
            <a:ext cx="5458264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ভক্তি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62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52800" y="290286"/>
            <a:ext cx="4847771" cy="1524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 কারক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2626192"/>
            <a:ext cx="12191999" cy="4231808"/>
          </a:xfrm>
          <a:prstGeom prst="roundRect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করে,তাকে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বলে।করণ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শব্দটির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যন্ত্র,সহায়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ক্রিয়াকে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37842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3030" y="4673032"/>
            <a:ext cx="5109586" cy="1233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89" y="682171"/>
            <a:ext cx="5617695" cy="34851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5849258" y="4724395"/>
            <a:ext cx="6342742" cy="12337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হলাম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41D1CD-86CF-4BF3-869D-34E31B215864}"/>
              </a:ext>
            </a:extLst>
          </p:cNvPr>
          <p:cNvSpPr txBox="1"/>
          <p:nvPr/>
        </p:nvSpPr>
        <p:spPr>
          <a:xfrm>
            <a:off x="319315" y="682171"/>
            <a:ext cx="5776686" cy="3671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l"/>
            <a:endParaRPr lang="en-US" sz="32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27445B-087D-4739-8E62-3ECD75B1F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3" y="622439"/>
            <a:ext cx="5370954" cy="35448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59809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68914" y="304800"/>
            <a:ext cx="5123543" cy="130628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 কারক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-164122" y="1611086"/>
            <a:ext cx="11768294" cy="49421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যাকে স্বত্ব ত্যাগ করে কিছু দান,সাহায্য,অর্চনা ইত্যাদি করা হয় বুঝায় তাকে সম্প্রদান কারক বলে 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ক্রিয়াকে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স্বত্বত্যাগ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সম্পদান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693371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AEA737-12BB-451D-96BA-D14ADF60F630}"/>
              </a:ext>
            </a:extLst>
          </p:cNvPr>
          <p:cNvSpPr txBox="1"/>
          <p:nvPr/>
        </p:nvSpPr>
        <p:spPr>
          <a:xfrm>
            <a:off x="722179" y="1026942"/>
            <a:ext cx="5350412" cy="274320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l"/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F50DE-CC8E-492A-A45A-887EA51B8C41}"/>
              </a:ext>
            </a:extLst>
          </p:cNvPr>
          <p:cNvSpPr txBox="1"/>
          <p:nvPr/>
        </p:nvSpPr>
        <p:spPr>
          <a:xfrm>
            <a:off x="6855618" y="998807"/>
            <a:ext cx="4614203" cy="279947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l"/>
            <a:endParaRPr 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B0BE2D-86EE-47E0-AEC3-CC1EE43F7B01}"/>
              </a:ext>
            </a:extLst>
          </p:cNvPr>
          <p:cNvSpPr txBox="1"/>
          <p:nvPr/>
        </p:nvSpPr>
        <p:spPr>
          <a:xfrm>
            <a:off x="984738" y="4684542"/>
            <a:ext cx="4684542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ভিক্ষুককে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ভিক্ষা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b="1" dirty="0"/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C35FCD-B14F-4FF0-855A-208E27797B06}"/>
              </a:ext>
            </a:extLst>
          </p:cNvPr>
          <p:cNvSpPr txBox="1"/>
          <p:nvPr/>
        </p:nvSpPr>
        <p:spPr>
          <a:xfrm>
            <a:off x="7019778" y="4684542"/>
            <a:ext cx="4797083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গৃহহীনে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8318EC-414E-4E3C-A71D-89B4881EC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" y="970672"/>
            <a:ext cx="5327002" cy="27994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6C750A-88B5-4939-9D0D-6A2FA9A71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209" y="1026942"/>
            <a:ext cx="4614202" cy="2799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34479364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92026" y="500743"/>
            <a:ext cx="5312229" cy="1538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অপাদান কারক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Manual Input 2"/>
          <p:cNvSpPr/>
          <p:nvPr/>
        </p:nvSpPr>
        <p:spPr>
          <a:xfrm>
            <a:off x="834571" y="2249714"/>
            <a:ext cx="10522857" cy="3338286"/>
          </a:xfrm>
          <a:prstGeom prst="flowChartManualInp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 থেকে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কিছু বিচ্যুত,জাত ,বিরত,আরম্ভ,দূরীভূত ,যা দেখে কেউ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ভীত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অপাদান কারক।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ক্রিয়াকে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58062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1429" y="4724400"/>
            <a:ext cx="5631543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6281282" y="4724400"/>
            <a:ext cx="563154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তিলে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তৈল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7392B8-F3D2-4956-9C7E-1714B8C35470}"/>
              </a:ext>
            </a:extLst>
          </p:cNvPr>
          <p:cNvSpPr txBox="1"/>
          <p:nvPr/>
        </p:nvSpPr>
        <p:spPr>
          <a:xfrm>
            <a:off x="304801" y="576775"/>
            <a:ext cx="5786955" cy="369042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l"/>
            <a:endParaRPr 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80842F-2382-426C-85CC-7F9AE31506CC}"/>
              </a:ext>
            </a:extLst>
          </p:cNvPr>
          <p:cNvSpPr txBox="1"/>
          <p:nvPr/>
        </p:nvSpPr>
        <p:spPr>
          <a:xfrm>
            <a:off x="6281282" y="519625"/>
            <a:ext cx="5366767" cy="369042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l"/>
            <a:endParaRPr lang="en-US" sz="32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BCCDDA-AB96-4190-8351-A62F6C91C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04" y="576775"/>
            <a:ext cx="5749042" cy="3690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91A24A-E1FC-4E48-8C6D-6EFDAD802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282" y="576775"/>
            <a:ext cx="5366767" cy="3633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8632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31028" y="159657"/>
            <a:ext cx="5762171" cy="152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অধিকরণ কারক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Wave 2"/>
          <p:cNvSpPr/>
          <p:nvPr/>
        </p:nvSpPr>
        <p:spPr>
          <a:xfrm>
            <a:off x="566057" y="2351314"/>
            <a:ext cx="11292114" cy="3585029"/>
          </a:xfrm>
          <a:prstGeom prst="wave">
            <a:avLst>
              <a:gd name="adj1" fmla="val 11192"/>
              <a:gd name="adj2" fmla="val 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 সম্পাদনের সময়কে এবং স্থানকে অধিকরণ কারক বলে ।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ক্রিয়াকে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কোথায়,কখন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30565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00037" y="3586163"/>
            <a:ext cx="6086475" cy="2914650"/>
          </a:xfrm>
          <a:prstGeom prst="horizontalScroll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31482" y="3873042"/>
            <a:ext cx="58773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গ্লোরী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endParaRPr lang="bn-IN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বিয়াম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ল্যাবরেটরি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স্কুল,হবিগঞ্জ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ইমেইলঃs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udiptadip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ka</a:t>
            </a: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gmail.com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15125" y="3200399"/>
            <a:ext cx="135618" cy="31146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Wave 4"/>
          <p:cNvSpPr/>
          <p:nvPr/>
        </p:nvSpPr>
        <p:spPr>
          <a:xfrm>
            <a:off x="7079342" y="4229100"/>
            <a:ext cx="4786312" cy="2271713"/>
          </a:xfrm>
          <a:prstGeom prst="wav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15433" y="4633019"/>
            <a:ext cx="3900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শ্রেণিঃসপ্তম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 ২য়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937" y="497680"/>
            <a:ext cx="2943226" cy="3800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F71831-54F2-4629-AFA9-278781B9E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34" y="134479"/>
            <a:ext cx="3446918" cy="35861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830850E5-315F-4038-984C-3F07105F0111}"/>
              </a:ext>
            </a:extLst>
          </p:cNvPr>
          <p:cNvSpPr/>
          <p:nvPr/>
        </p:nvSpPr>
        <p:spPr>
          <a:xfrm>
            <a:off x="4543495" y="914400"/>
            <a:ext cx="2171629" cy="235743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29D626B2-273F-4D8B-9D16-D046D7DE8C11}"/>
              </a:ext>
            </a:extLst>
          </p:cNvPr>
          <p:cNvSpPr/>
          <p:nvPr/>
        </p:nvSpPr>
        <p:spPr>
          <a:xfrm>
            <a:off x="4695895" y="1066800"/>
            <a:ext cx="2171629" cy="235743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482646C9-1121-45F3-8A80-B19D9089EB5B}"/>
              </a:ext>
            </a:extLst>
          </p:cNvPr>
          <p:cNvSpPr/>
          <p:nvPr/>
        </p:nvSpPr>
        <p:spPr>
          <a:xfrm>
            <a:off x="4848295" y="1219200"/>
            <a:ext cx="2171629" cy="235743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A7C80AB5-D7E8-4B14-8684-B169F9B153B8}"/>
              </a:ext>
            </a:extLst>
          </p:cNvPr>
          <p:cNvSpPr/>
          <p:nvPr/>
        </p:nvSpPr>
        <p:spPr>
          <a:xfrm>
            <a:off x="5000695" y="1371600"/>
            <a:ext cx="2171629" cy="235743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64A7147-3FFF-492D-8855-E2AD98CC44FB}"/>
              </a:ext>
            </a:extLst>
          </p:cNvPr>
          <p:cNvSpPr/>
          <p:nvPr/>
        </p:nvSpPr>
        <p:spPr>
          <a:xfrm>
            <a:off x="5153095" y="1524000"/>
            <a:ext cx="2171629" cy="235743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4FA865F1-5DA0-4424-96CA-305135A64DC3}"/>
              </a:ext>
            </a:extLst>
          </p:cNvPr>
          <p:cNvSpPr/>
          <p:nvPr/>
        </p:nvSpPr>
        <p:spPr>
          <a:xfrm>
            <a:off x="5305495" y="1676400"/>
            <a:ext cx="2171629" cy="235743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602A9A1A-6D95-4BBE-ADC5-DBF23F7646B0}"/>
              </a:ext>
            </a:extLst>
          </p:cNvPr>
          <p:cNvSpPr/>
          <p:nvPr/>
        </p:nvSpPr>
        <p:spPr>
          <a:xfrm>
            <a:off x="5610295" y="1981200"/>
            <a:ext cx="2171629" cy="235743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0DD7E579-838F-4B8E-B56A-E6EF86BA509E}"/>
              </a:ext>
            </a:extLst>
          </p:cNvPr>
          <p:cNvSpPr/>
          <p:nvPr/>
        </p:nvSpPr>
        <p:spPr>
          <a:xfrm>
            <a:off x="5762695" y="2133600"/>
            <a:ext cx="2171629" cy="235743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24879B70-B6AA-425C-AF8C-66DA109C2B03}"/>
              </a:ext>
            </a:extLst>
          </p:cNvPr>
          <p:cNvSpPr/>
          <p:nvPr/>
        </p:nvSpPr>
        <p:spPr>
          <a:xfrm>
            <a:off x="5915095" y="2286000"/>
            <a:ext cx="2171629" cy="235743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49E11146-CE02-4D0F-AA46-943C505F1356}"/>
              </a:ext>
            </a:extLst>
          </p:cNvPr>
          <p:cNvSpPr/>
          <p:nvPr/>
        </p:nvSpPr>
        <p:spPr>
          <a:xfrm>
            <a:off x="6067495" y="2438400"/>
            <a:ext cx="2171629" cy="235743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F6381B28-7F4C-4BD4-9336-37116C7F55A6}"/>
              </a:ext>
            </a:extLst>
          </p:cNvPr>
          <p:cNvSpPr/>
          <p:nvPr/>
        </p:nvSpPr>
        <p:spPr>
          <a:xfrm>
            <a:off x="6219895" y="2590800"/>
            <a:ext cx="2171629" cy="235743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FC406111-5DA8-4345-9D70-0FA084BB77AC}"/>
              </a:ext>
            </a:extLst>
          </p:cNvPr>
          <p:cNvSpPr/>
          <p:nvPr/>
        </p:nvSpPr>
        <p:spPr>
          <a:xfrm>
            <a:off x="6372295" y="2743200"/>
            <a:ext cx="2171629" cy="235743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4887BFFF-49D0-4EA2-8696-6FAAF26982BF}"/>
              </a:ext>
            </a:extLst>
          </p:cNvPr>
          <p:cNvSpPr/>
          <p:nvPr/>
        </p:nvSpPr>
        <p:spPr>
          <a:xfrm>
            <a:off x="6524695" y="2895600"/>
            <a:ext cx="2171629" cy="235743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5F1D4F57-D79A-41EA-9F29-C85EF5E47ACA}"/>
              </a:ext>
            </a:extLst>
          </p:cNvPr>
          <p:cNvSpPr/>
          <p:nvPr/>
        </p:nvSpPr>
        <p:spPr>
          <a:xfrm>
            <a:off x="6677095" y="3048000"/>
            <a:ext cx="2171629" cy="235743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9CF265DF-A832-44DF-940F-C2AA0DCC9104}"/>
              </a:ext>
            </a:extLst>
          </p:cNvPr>
          <p:cNvSpPr/>
          <p:nvPr/>
        </p:nvSpPr>
        <p:spPr>
          <a:xfrm>
            <a:off x="6829495" y="3200400"/>
            <a:ext cx="2171629" cy="235743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7D2431C0-E88A-430D-B25F-CCA8C6A9A454}"/>
              </a:ext>
            </a:extLst>
          </p:cNvPr>
          <p:cNvSpPr/>
          <p:nvPr/>
        </p:nvSpPr>
        <p:spPr>
          <a:xfrm>
            <a:off x="6981895" y="3352800"/>
            <a:ext cx="2171629" cy="235743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1EA8AA04-42E1-4984-8840-F5C13681ABD0}"/>
              </a:ext>
            </a:extLst>
          </p:cNvPr>
          <p:cNvSpPr/>
          <p:nvPr/>
        </p:nvSpPr>
        <p:spPr>
          <a:xfrm>
            <a:off x="7134295" y="3505200"/>
            <a:ext cx="2171629" cy="235743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45F2C5AA-F700-4E87-B3F5-37889CD06A73}"/>
              </a:ext>
            </a:extLst>
          </p:cNvPr>
          <p:cNvSpPr/>
          <p:nvPr/>
        </p:nvSpPr>
        <p:spPr>
          <a:xfrm>
            <a:off x="7286695" y="3657600"/>
            <a:ext cx="2171629" cy="235743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84FB2AD1-F5DF-4E23-A10A-81256055A1C2}"/>
              </a:ext>
            </a:extLst>
          </p:cNvPr>
          <p:cNvSpPr/>
          <p:nvPr/>
        </p:nvSpPr>
        <p:spPr>
          <a:xfrm>
            <a:off x="7367747" y="3924300"/>
            <a:ext cx="2171629" cy="235743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3908A60D-8780-4264-B5EB-764FB0E36611}"/>
              </a:ext>
            </a:extLst>
          </p:cNvPr>
          <p:cNvSpPr/>
          <p:nvPr/>
        </p:nvSpPr>
        <p:spPr>
          <a:xfrm>
            <a:off x="7591495" y="3962400"/>
            <a:ext cx="2171629" cy="2357437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4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7714" y="4397829"/>
            <a:ext cx="6096000" cy="885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জলে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6479176" y="4397829"/>
            <a:ext cx="5370286" cy="885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কোকিল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BF64F7-D57F-485A-8136-54476CDA5EEF}"/>
              </a:ext>
            </a:extLst>
          </p:cNvPr>
          <p:cNvSpPr txBox="1"/>
          <p:nvPr/>
        </p:nvSpPr>
        <p:spPr>
          <a:xfrm>
            <a:off x="692012" y="1069145"/>
            <a:ext cx="5403988" cy="277133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l"/>
            <a:endParaRPr lang="en-US" sz="32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2227ED-E540-471F-AB8A-C91E65F95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12" y="628356"/>
            <a:ext cx="5403988" cy="31652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6CD0B0-8D63-426B-8F73-D76ECFB6FBD3}"/>
              </a:ext>
            </a:extLst>
          </p:cNvPr>
          <p:cNvSpPr txBox="1"/>
          <p:nvPr/>
        </p:nvSpPr>
        <p:spPr>
          <a:xfrm>
            <a:off x="6696222" y="815926"/>
            <a:ext cx="4965895" cy="31652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l"/>
            <a:endParaRPr lang="en-US" sz="32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691042-BE6E-42E7-9A6B-57A69B8DE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22" y="675249"/>
            <a:ext cx="5092504" cy="33059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3364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50049" y="171326"/>
            <a:ext cx="5457825" cy="1771650"/>
          </a:xfrm>
          <a:prstGeom prst="ellipse">
            <a:avLst/>
          </a:prstGeom>
          <a:solidFill>
            <a:srgbClr val="00B0F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28838" y="2588239"/>
            <a:ext cx="8879682" cy="8858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FF0000"/>
                </a:solidFill>
              </a:rPr>
              <a:t>জেলে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মাছ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ধরে</a:t>
            </a:r>
            <a:r>
              <a:rPr lang="en-US" sz="3600" dirty="0">
                <a:solidFill>
                  <a:schemeClr val="tx1"/>
                </a:solidFill>
              </a:rPr>
              <a:t>-</a:t>
            </a:r>
            <a:r>
              <a:rPr lang="bn-IN" sz="3600" dirty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28838" y="3666918"/>
            <a:ext cx="8760984" cy="81438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দুধে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chemeClr val="tx1"/>
                </a:solidFill>
              </a:rPr>
              <a:t>-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28838" y="4998069"/>
            <a:ext cx="8915402" cy="871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-কর্ম / অধিকরণ / করণ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5714" y="2662381"/>
            <a:ext cx="5043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র্তৃ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কর্ম / করণ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5832" y="3829076"/>
            <a:ext cx="4983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কর্ম / করণ  / অপাদান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alf Frame 9"/>
          <p:cNvSpPr/>
          <p:nvPr/>
        </p:nvSpPr>
        <p:spPr>
          <a:xfrm rot="12528932">
            <a:off x="8843958" y="3914812"/>
            <a:ext cx="301388" cy="685800"/>
          </a:xfrm>
          <a:prstGeom prst="halfFra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2716638">
            <a:off x="7507899" y="5034937"/>
            <a:ext cx="312398" cy="813632"/>
          </a:xfrm>
          <a:prstGeom prst="half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2514906">
            <a:off x="6378715" y="2678541"/>
            <a:ext cx="261229" cy="55480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4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9" grpId="0"/>
      <p:bldP spid="10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77008"/>
            <a:ext cx="3792235" cy="2569029"/>
            <a:chOff x="2865120" y="377952"/>
            <a:chExt cx="6425184" cy="6254492"/>
          </a:xfrm>
          <a:solidFill>
            <a:srgbClr val="FF0000"/>
          </a:solidFill>
        </p:grpSpPr>
        <p:sp>
          <p:nvSpPr>
            <p:cNvPr id="2" name="Flowchart: Extract 1"/>
            <p:cNvSpPr/>
            <p:nvPr/>
          </p:nvSpPr>
          <p:spPr>
            <a:xfrm>
              <a:off x="2865120" y="377952"/>
              <a:ext cx="6425184" cy="1828800"/>
            </a:xfrm>
            <a:prstGeom prst="flowChartExtra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483863" y="2206748"/>
              <a:ext cx="5169408" cy="351129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706368" y="3121152"/>
              <a:ext cx="829056" cy="97536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498080" y="3121152"/>
              <a:ext cx="938784" cy="97536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565407" y="2755393"/>
              <a:ext cx="994861" cy="2962657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8000" y="5718047"/>
              <a:ext cx="6242304" cy="914397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72917" y="2603680"/>
            <a:ext cx="8872436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শিমুলকে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শিমুলকে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কোন কারক?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98844" y="283668"/>
            <a:ext cx="4702629" cy="2193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3046" y="3474893"/>
            <a:ext cx="8961120" cy="848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বাঘকে সবাই ভয় পায়-  ‘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বাঘকে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কোন কারক</a:t>
            </a:r>
            <a:r>
              <a:rPr lang="bn-IN" sz="2800" dirty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3046" y="4447057"/>
            <a:ext cx="8961120" cy="403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দীনে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দয়া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দীনে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কারক?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0800000" flipH="1" flipV="1">
            <a:off x="484233" y="4925423"/>
            <a:ext cx="8961120" cy="71110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 পূজো দিচ্ছেন-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‘পূজো’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কারক?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917" y="5730832"/>
            <a:ext cx="8961120" cy="493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আছে-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নদীতে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কারক?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251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7" y="21772"/>
            <a:ext cx="11567884" cy="68362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2046513" y="-816"/>
            <a:ext cx="9260115" cy="4413159"/>
            <a:chOff x="2046513" y="-816"/>
            <a:chExt cx="9260115" cy="4413159"/>
          </a:xfrm>
        </p:grpSpPr>
        <p:sp>
          <p:nvSpPr>
            <p:cNvPr id="3" name="TextBox 2"/>
            <p:cNvSpPr txBox="1"/>
            <p:nvPr/>
          </p:nvSpPr>
          <p:spPr>
            <a:xfrm>
              <a:off x="2046513" y="1669143"/>
              <a:ext cx="9260115" cy="274320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298450" h="247650"/>
            </a:sp3d>
          </p:spPr>
          <p:txBody>
            <a:bodyPr wrap="square" rtlCol="0">
              <a:prstTxWarp prst="textStop">
                <a:avLst/>
              </a:prstTxWarp>
              <a:spAutoFit/>
            </a:bodyPr>
            <a:lstStyle/>
            <a:p>
              <a:r>
                <a:rPr lang="bn-IN" sz="4800" b="1" dirty="0">
                  <a:ln w="9525">
                    <a:solidFill>
                      <a:schemeClr val="bg1"/>
                    </a:solidFill>
                    <a:prstDash val="solid"/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ধন্যবাদ</a:t>
              </a:r>
              <a:endParaRPr lang="en-US" sz="4800" b="1" dirty="0">
                <a:ln w="9525">
                  <a:solidFill>
                    <a:schemeClr val="bg1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2057" y="-816"/>
              <a:ext cx="3251200" cy="3339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620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70418" y="101517"/>
            <a:ext cx="6473644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নিচের</a:t>
            </a:r>
            <a:r>
              <a:rPr lang="en-US" sz="3200" b="1" dirty="0"/>
              <a:t> </a:t>
            </a:r>
            <a:r>
              <a:rPr lang="en-US" sz="3200" b="1" dirty="0" err="1"/>
              <a:t>ছবিগুলো</a:t>
            </a:r>
            <a:r>
              <a:rPr lang="en-US" sz="3200" b="1" dirty="0"/>
              <a:t> </a:t>
            </a:r>
            <a:r>
              <a:rPr lang="en-US" sz="3200" b="1" dirty="0" err="1"/>
              <a:t>পর্যবেক্ষণ</a:t>
            </a:r>
            <a:r>
              <a:rPr lang="en-US" sz="3200" b="1" dirty="0"/>
              <a:t> </a:t>
            </a:r>
            <a:r>
              <a:rPr lang="en-US" sz="3200" b="1" dirty="0" err="1"/>
              <a:t>করোঃ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0" y="1394722"/>
            <a:ext cx="5218523" cy="37868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788702" y="5890030"/>
            <a:ext cx="3951197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গাড়ি টানে।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9986" y="5890027"/>
            <a:ext cx="5218523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D516C2-89CF-4285-85A9-72EF43E7A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38" y="1394721"/>
            <a:ext cx="6175421" cy="37868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63347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83632" y="914400"/>
            <a:ext cx="8717717" cy="46019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endParaRPr lang="bn-IN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400" dirty="0"/>
          </a:p>
          <a:p>
            <a:pPr algn="ctr"/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59602" y="2771335"/>
            <a:ext cx="5365776" cy="1800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5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46398" y="439055"/>
            <a:ext cx="6299200" cy="194491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738663"/>
            <a:ext cx="12192000" cy="740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IN" sz="2800" dirty="0">
                <a:solidFill>
                  <a:schemeClr val="tx1"/>
                </a:solidFill>
              </a:rPr>
              <a:t>।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" y="3833585"/>
            <a:ext cx="12192000" cy="11384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শ্রেনীবিভাগ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-2" y="5326743"/>
            <a:ext cx="12191999" cy="107405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কিভাবে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হয়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1030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67921" y="0"/>
            <a:ext cx="5246558" cy="137909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083634"/>
            <a:ext cx="12192000" cy="47743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ক্রিয়াপদের সাথে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বিশেষ্য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সর্বনাম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পদের যে সম্পর্ক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তাকে কারক বলে </a:t>
            </a:r>
            <a:r>
              <a:rPr lang="bn-IN" sz="4800" dirty="0">
                <a:solidFill>
                  <a:srgbClr val="FFC000"/>
                </a:solidFill>
              </a:rPr>
              <a:t>।</a:t>
            </a:r>
            <a:endParaRPr lang="en-US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83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15043159"/>
              </p:ext>
            </p:extLst>
          </p:nvPr>
        </p:nvGraphicFramePr>
        <p:xfrm>
          <a:off x="0" y="104932"/>
          <a:ext cx="12192000" cy="675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4881165" y="2935947"/>
            <a:ext cx="2803160" cy="17238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4356654">
            <a:off x="4269945" y="2909939"/>
            <a:ext cx="891255" cy="58275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7513282">
            <a:off x="5913920" y="2264163"/>
            <a:ext cx="1044125" cy="65956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0548120">
            <a:off x="7663637" y="2926619"/>
            <a:ext cx="1814874" cy="6932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2006379">
            <a:off x="7704944" y="4482059"/>
            <a:ext cx="944381" cy="65956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5643796" y="4674806"/>
            <a:ext cx="674558" cy="64457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9956597">
            <a:off x="3969455" y="4087063"/>
            <a:ext cx="855129" cy="57133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5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81400" y="142875"/>
            <a:ext cx="5029200" cy="15144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28750" y="3000375"/>
            <a:ext cx="9815513" cy="3269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 কাকে বলে?</a:t>
            </a:r>
          </a:p>
          <a:p>
            <a:pPr algn="ctr"/>
            <a:endParaRPr lang="bn-IN" sz="4800" dirty="0">
              <a:solidFill>
                <a:schemeClr val="tx1"/>
              </a:solidFill>
            </a:endParaRPr>
          </a:p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 কত প্রকার ও কী কী</a:t>
            </a:r>
            <a:r>
              <a:rPr lang="bn-IN" sz="4800" dirty="0">
                <a:solidFill>
                  <a:schemeClr val="tx1"/>
                </a:solidFill>
              </a:rPr>
              <a:t>?</a:t>
            </a:r>
          </a:p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925910" y="1657350"/>
            <a:ext cx="606879" cy="1158421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43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-70337" y="1741714"/>
            <a:ext cx="12379568" cy="5116286"/>
          </a:xfrm>
          <a:prstGeom prst="wave">
            <a:avLst>
              <a:gd name="adj1" fmla="val 0"/>
              <a:gd name="adj2" fmla="val -23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বাক্যেস্থিত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বিশেষ্য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সর্বনাম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কর্তৃকারক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ক্রিয়াকে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কর্তৃকারক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Oval 2"/>
          <p:cNvSpPr/>
          <p:nvPr/>
        </p:nvSpPr>
        <p:spPr>
          <a:xfrm>
            <a:off x="3352241" y="177522"/>
            <a:ext cx="5675086" cy="130628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র্তৃ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5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7030A0"/>
        </a:solidFill>
      </a:spPr>
      <a:bodyPr wrap="square" rtlCol="0">
        <a:spAutoFit/>
      </a:bodyPr>
      <a:lstStyle>
        <a:defPPr algn="l">
          <a:defRPr sz="32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423</Words>
  <Application>Microsoft Office PowerPoint</Application>
  <PresentationFormat>Widescreen</PresentationFormat>
  <Paragraphs>71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user</cp:lastModifiedBy>
  <cp:revision>116</cp:revision>
  <dcterms:created xsi:type="dcterms:W3CDTF">2021-06-06T14:17:08Z</dcterms:created>
  <dcterms:modified xsi:type="dcterms:W3CDTF">2021-11-11T15:35:40Z</dcterms:modified>
</cp:coreProperties>
</file>