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472" r:id="rId3"/>
    <p:sldId id="460" r:id="rId4"/>
    <p:sldId id="461" r:id="rId5"/>
    <p:sldId id="271" r:id="rId6"/>
    <p:sldId id="283" r:id="rId7"/>
    <p:sldId id="462" r:id="rId8"/>
    <p:sldId id="463" r:id="rId9"/>
    <p:sldId id="465" r:id="rId10"/>
    <p:sldId id="469" r:id="rId11"/>
    <p:sldId id="470" r:id="rId12"/>
    <p:sldId id="273" r:id="rId13"/>
    <p:sldId id="280" r:id="rId14"/>
    <p:sldId id="4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yibnIFHe1jU1CYDjXkMUg==" hashData="aDfvt8pIYWRuslQNcy/ZhxUKofs+3BlpRSslitCGlDTExkHZnaBzEVAIgwyRl6eY9S4KEWCguY7SncDj8UpmJ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image" Target="../media/image21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image" Target="../media/image2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753B8-A3C1-4C6F-8518-FE0533B686C7}" type="doc">
      <dgm:prSet loTypeId="urn:microsoft.com/office/officeart/2005/8/layout/vList4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36B3570-EA78-4984-9D9A-C159ADCCF52D}">
      <dgm:prSet/>
      <dgm:spPr/>
      <dgm:t>
        <a:bodyPr/>
        <a:lstStyle/>
        <a:p>
          <a:r>
            <a:rPr lang="en-US" b="1" dirty="0"/>
            <a:t>Look at the underlined words and guess what you are going to read today.</a:t>
          </a:r>
          <a:endParaRPr lang="en-US" dirty="0"/>
        </a:p>
      </dgm:t>
    </dgm:pt>
    <dgm:pt modelId="{8EAA2E3D-7B34-40E6-B791-B1BC0A63D404}" type="parTrans" cxnId="{FB5C2116-98A9-47E6-A8BF-805329249544}">
      <dgm:prSet/>
      <dgm:spPr/>
      <dgm:t>
        <a:bodyPr/>
        <a:lstStyle/>
        <a:p>
          <a:endParaRPr lang="en-US"/>
        </a:p>
      </dgm:t>
    </dgm:pt>
    <dgm:pt modelId="{50479C77-C610-43F1-B970-861A6457DB31}" type="sibTrans" cxnId="{FB5C2116-98A9-47E6-A8BF-805329249544}">
      <dgm:prSet/>
      <dgm:spPr/>
      <dgm:t>
        <a:bodyPr/>
        <a:lstStyle/>
        <a:p>
          <a:endParaRPr lang="en-US"/>
        </a:p>
      </dgm:t>
    </dgm:pt>
    <dgm:pt modelId="{1A3F6795-560C-4A0A-9377-01520661FF3E}" type="pres">
      <dgm:prSet presAssocID="{AD8753B8-A3C1-4C6F-8518-FE0533B686C7}" presName="linear" presStyleCnt="0">
        <dgm:presLayoutVars>
          <dgm:dir/>
          <dgm:resizeHandles val="exact"/>
        </dgm:presLayoutVars>
      </dgm:prSet>
      <dgm:spPr/>
    </dgm:pt>
    <dgm:pt modelId="{62D47BA9-5AA4-4EED-91FA-5A26F409A493}" type="pres">
      <dgm:prSet presAssocID="{336B3570-EA78-4984-9D9A-C159ADCCF52D}" presName="comp" presStyleCnt="0"/>
      <dgm:spPr/>
    </dgm:pt>
    <dgm:pt modelId="{DADEEA05-4594-412F-B742-80F2E6CCD695}" type="pres">
      <dgm:prSet presAssocID="{336B3570-EA78-4984-9D9A-C159ADCCF52D}" presName="box" presStyleLbl="node1" presStyleIdx="0" presStyleCnt="1"/>
      <dgm:spPr/>
    </dgm:pt>
    <dgm:pt modelId="{ED99D136-D78F-43C4-9148-B8F7163F1BD8}" type="pres">
      <dgm:prSet presAssocID="{336B3570-EA78-4984-9D9A-C159ADCCF52D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4D72252-3785-41ED-92D7-81A0736A17CD}" type="pres">
      <dgm:prSet presAssocID="{336B3570-EA78-4984-9D9A-C159ADCCF52D}" presName="text" presStyleLbl="node1" presStyleIdx="0" presStyleCnt="1">
        <dgm:presLayoutVars>
          <dgm:bulletEnabled val="1"/>
        </dgm:presLayoutVars>
      </dgm:prSet>
      <dgm:spPr/>
    </dgm:pt>
  </dgm:ptLst>
  <dgm:cxnLst>
    <dgm:cxn modelId="{9C9BAB08-27D0-46A7-8AA2-F349F58900A9}" type="presOf" srcId="{AD8753B8-A3C1-4C6F-8518-FE0533B686C7}" destId="{1A3F6795-560C-4A0A-9377-01520661FF3E}" srcOrd="0" destOrd="0" presId="urn:microsoft.com/office/officeart/2005/8/layout/vList4"/>
    <dgm:cxn modelId="{FB5C2116-98A9-47E6-A8BF-805329249544}" srcId="{AD8753B8-A3C1-4C6F-8518-FE0533B686C7}" destId="{336B3570-EA78-4984-9D9A-C159ADCCF52D}" srcOrd="0" destOrd="0" parTransId="{8EAA2E3D-7B34-40E6-B791-B1BC0A63D404}" sibTransId="{50479C77-C610-43F1-B970-861A6457DB31}"/>
    <dgm:cxn modelId="{B8CFE1B3-D7B0-496A-954F-DE00D63CD3CA}" type="presOf" srcId="{336B3570-EA78-4984-9D9A-C159ADCCF52D}" destId="{04D72252-3785-41ED-92D7-81A0736A17CD}" srcOrd="1" destOrd="0" presId="urn:microsoft.com/office/officeart/2005/8/layout/vList4"/>
    <dgm:cxn modelId="{0E157BC4-9669-4E36-A105-0A0137E4AC18}" type="presOf" srcId="{336B3570-EA78-4984-9D9A-C159ADCCF52D}" destId="{DADEEA05-4594-412F-B742-80F2E6CCD695}" srcOrd="0" destOrd="0" presId="urn:microsoft.com/office/officeart/2005/8/layout/vList4"/>
    <dgm:cxn modelId="{260EAAED-8EF2-4991-9F40-CE447DD7C183}" type="presParOf" srcId="{1A3F6795-560C-4A0A-9377-01520661FF3E}" destId="{62D47BA9-5AA4-4EED-91FA-5A26F409A493}" srcOrd="0" destOrd="0" presId="urn:microsoft.com/office/officeart/2005/8/layout/vList4"/>
    <dgm:cxn modelId="{8DE81228-FFAA-4A99-8C05-3A43B987FA37}" type="presParOf" srcId="{62D47BA9-5AA4-4EED-91FA-5A26F409A493}" destId="{DADEEA05-4594-412F-B742-80F2E6CCD695}" srcOrd="0" destOrd="0" presId="urn:microsoft.com/office/officeart/2005/8/layout/vList4"/>
    <dgm:cxn modelId="{7ED5903C-5B04-4AA7-9D4C-A5D1138B6484}" type="presParOf" srcId="{62D47BA9-5AA4-4EED-91FA-5A26F409A493}" destId="{ED99D136-D78F-43C4-9148-B8F7163F1BD8}" srcOrd="1" destOrd="0" presId="urn:microsoft.com/office/officeart/2005/8/layout/vList4"/>
    <dgm:cxn modelId="{C8D15850-4331-4A2A-8E23-BCB6E5CA3684}" type="presParOf" srcId="{62D47BA9-5AA4-4EED-91FA-5A26F409A493}" destId="{04D72252-3785-41ED-92D7-81A0736A17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C2D432-241D-4A30-8BF9-5414B21205F8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C3F7917-93A7-427A-B468-4ECAAA330384}">
      <dgm:prSet custT="1"/>
      <dgm:spPr/>
      <dgm:t>
        <a:bodyPr/>
        <a:lstStyle/>
        <a:p>
          <a:r>
            <a:rPr lang="en-US" sz="2400" b="1" dirty="0"/>
            <a:t>1. Imperative Sentence: When someone asks the listener to do something , then it is called an Imperative sentence.</a:t>
          </a:r>
          <a:endParaRPr lang="en-US" sz="2400" dirty="0"/>
        </a:p>
      </dgm:t>
    </dgm:pt>
    <dgm:pt modelId="{DB8C149E-3316-4D37-901C-FE074E6BFF14}" type="parTrans" cxnId="{DDA19D04-3378-4384-8D6A-634B78672C43}">
      <dgm:prSet/>
      <dgm:spPr/>
      <dgm:t>
        <a:bodyPr/>
        <a:lstStyle/>
        <a:p>
          <a:endParaRPr lang="en-US"/>
        </a:p>
      </dgm:t>
    </dgm:pt>
    <dgm:pt modelId="{FD70E71F-9ECB-4394-B55A-278AA3EBC0DA}" type="sibTrans" cxnId="{DDA19D04-3378-4384-8D6A-634B78672C43}">
      <dgm:prSet/>
      <dgm:spPr/>
      <dgm:t>
        <a:bodyPr/>
        <a:lstStyle/>
        <a:p>
          <a:endParaRPr lang="en-US"/>
        </a:p>
      </dgm:t>
    </dgm:pt>
    <dgm:pt modelId="{6F6F0F14-1A97-495C-8C20-43FB82FB1DC0}">
      <dgm:prSet/>
      <dgm:spPr/>
      <dgm:t>
        <a:bodyPr/>
        <a:lstStyle/>
        <a:p>
          <a:r>
            <a:rPr lang="en-US" dirty="0"/>
            <a:t>Examples:</a:t>
          </a:r>
        </a:p>
      </dgm:t>
    </dgm:pt>
    <dgm:pt modelId="{150AE5D7-8200-43DC-995E-DDC6D320513E}" type="parTrans" cxnId="{F2012A71-0EF3-4616-B7B2-9423ED083F75}">
      <dgm:prSet/>
      <dgm:spPr/>
      <dgm:t>
        <a:bodyPr/>
        <a:lstStyle/>
        <a:p>
          <a:endParaRPr lang="en-US"/>
        </a:p>
      </dgm:t>
    </dgm:pt>
    <dgm:pt modelId="{A11F7DE3-E637-4F5F-9C58-57D37FDBE6F5}" type="sibTrans" cxnId="{F2012A71-0EF3-4616-B7B2-9423ED083F75}">
      <dgm:prSet/>
      <dgm:spPr/>
      <dgm:t>
        <a:bodyPr/>
        <a:lstStyle/>
        <a:p>
          <a:endParaRPr lang="en-US"/>
        </a:p>
      </dgm:t>
    </dgm:pt>
    <dgm:pt modelId="{D9E9E2F8-26E8-464F-AA5C-4BA025D18868}">
      <dgm:prSet/>
      <dgm:spPr/>
      <dgm:t>
        <a:bodyPr/>
        <a:lstStyle/>
        <a:p>
          <a:r>
            <a:rPr lang="en-US" dirty="0"/>
            <a:t>Please, keep silent.</a:t>
          </a:r>
        </a:p>
      </dgm:t>
    </dgm:pt>
    <dgm:pt modelId="{C750163B-A60B-4D89-AD41-338885835591}" type="parTrans" cxnId="{00DA571C-5A62-435F-A70C-7C3030AC0E15}">
      <dgm:prSet/>
      <dgm:spPr/>
      <dgm:t>
        <a:bodyPr/>
        <a:lstStyle/>
        <a:p>
          <a:endParaRPr lang="en-US"/>
        </a:p>
      </dgm:t>
    </dgm:pt>
    <dgm:pt modelId="{60D4CFB1-0DD4-4BF3-9B3C-F62F8804D596}" type="sibTrans" cxnId="{00DA571C-5A62-435F-A70C-7C3030AC0E15}">
      <dgm:prSet/>
      <dgm:spPr/>
      <dgm:t>
        <a:bodyPr/>
        <a:lstStyle/>
        <a:p>
          <a:endParaRPr lang="en-US"/>
        </a:p>
      </dgm:t>
    </dgm:pt>
    <dgm:pt modelId="{0A3BA108-91C2-4A08-8349-8605F48184AC}">
      <dgm:prSet/>
      <dgm:spPr/>
      <dgm:t>
        <a:bodyPr/>
        <a:lstStyle/>
        <a:p>
          <a:r>
            <a:rPr lang="en-US" dirty="0"/>
            <a:t>- Let him do it.</a:t>
          </a:r>
        </a:p>
      </dgm:t>
    </dgm:pt>
    <dgm:pt modelId="{4D60F4E1-10F0-44BD-93C6-9AF1B5D0F620}" type="parTrans" cxnId="{4DE47902-C0AF-4736-8FFE-80B993C76C0A}">
      <dgm:prSet/>
      <dgm:spPr/>
      <dgm:t>
        <a:bodyPr/>
        <a:lstStyle/>
        <a:p>
          <a:endParaRPr lang="en-US"/>
        </a:p>
      </dgm:t>
    </dgm:pt>
    <dgm:pt modelId="{C62F5D88-8966-4C77-B16F-2753994B9AD8}" type="sibTrans" cxnId="{4DE47902-C0AF-4736-8FFE-80B993C76C0A}">
      <dgm:prSet/>
      <dgm:spPr/>
      <dgm:t>
        <a:bodyPr/>
        <a:lstStyle/>
        <a:p>
          <a:endParaRPr lang="en-US"/>
        </a:p>
      </dgm:t>
    </dgm:pt>
    <dgm:pt modelId="{4F5C7185-745D-4883-94F8-E3CB7E50DFDF}">
      <dgm:prSet/>
      <dgm:spPr/>
      <dgm:t>
        <a:bodyPr/>
        <a:lstStyle/>
        <a:p>
          <a:r>
            <a:rPr lang="en-US" dirty="0"/>
            <a:t>Now go straight and left.</a:t>
          </a:r>
        </a:p>
      </dgm:t>
    </dgm:pt>
    <dgm:pt modelId="{BAB2658A-0090-4F28-8D18-4EC6AAEC2039}" type="parTrans" cxnId="{3B34E039-2E85-4D3A-92CD-AD466649409A}">
      <dgm:prSet/>
      <dgm:spPr/>
      <dgm:t>
        <a:bodyPr/>
        <a:lstStyle/>
        <a:p>
          <a:endParaRPr lang="en-US"/>
        </a:p>
      </dgm:t>
    </dgm:pt>
    <dgm:pt modelId="{EB9D8364-A127-41F6-B9C0-3E97066A0AD1}" type="sibTrans" cxnId="{3B34E039-2E85-4D3A-92CD-AD466649409A}">
      <dgm:prSet/>
      <dgm:spPr/>
      <dgm:t>
        <a:bodyPr/>
        <a:lstStyle/>
        <a:p>
          <a:endParaRPr lang="en-US"/>
        </a:p>
      </dgm:t>
    </dgm:pt>
    <dgm:pt modelId="{363FD98C-D8F5-40DC-898E-E938C5F642A6}" type="pres">
      <dgm:prSet presAssocID="{E5C2D432-241D-4A30-8BF9-5414B21205F8}" presName="Name0" presStyleCnt="0">
        <dgm:presLayoutVars>
          <dgm:dir/>
          <dgm:resizeHandles val="exact"/>
        </dgm:presLayoutVars>
      </dgm:prSet>
      <dgm:spPr/>
    </dgm:pt>
    <dgm:pt modelId="{F83407B2-3755-4893-8D8D-C6010E304CD3}" type="pres">
      <dgm:prSet presAssocID="{E5C2D432-241D-4A30-8BF9-5414B21205F8}" presName="fgShape" presStyleLbl="fgShp" presStyleIdx="0" presStyleCnt="1"/>
      <dgm:spPr/>
    </dgm:pt>
    <dgm:pt modelId="{DD0F4691-2C86-4E50-83C3-BE846373E7E9}" type="pres">
      <dgm:prSet presAssocID="{E5C2D432-241D-4A30-8BF9-5414B21205F8}" presName="linComp" presStyleCnt="0"/>
      <dgm:spPr/>
    </dgm:pt>
    <dgm:pt modelId="{345B5325-10AE-42AB-8AD1-7DDDB73378E6}" type="pres">
      <dgm:prSet presAssocID="{8C3F7917-93A7-427A-B468-4ECAAA330384}" presName="compNode" presStyleCnt="0"/>
      <dgm:spPr/>
    </dgm:pt>
    <dgm:pt modelId="{93E7665B-BF8E-4B2D-A082-2378858FFBBF}" type="pres">
      <dgm:prSet presAssocID="{8C3F7917-93A7-427A-B468-4ECAAA330384}" presName="bkgdShape" presStyleLbl="node1" presStyleIdx="0" presStyleCnt="5" custScaleX="135350"/>
      <dgm:spPr/>
    </dgm:pt>
    <dgm:pt modelId="{EF20EE1F-8981-4B6D-A05D-DDE7BCD15BE4}" type="pres">
      <dgm:prSet presAssocID="{8C3F7917-93A7-427A-B468-4ECAAA330384}" presName="nodeTx" presStyleLbl="node1" presStyleIdx="0" presStyleCnt="5">
        <dgm:presLayoutVars>
          <dgm:bulletEnabled val="1"/>
        </dgm:presLayoutVars>
      </dgm:prSet>
      <dgm:spPr/>
    </dgm:pt>
    <dgm:pt modelId="{0D511E58-1FCA-442A-8438-D045EDA19850}" type="pres">
      <dgm:prSet presAssocID="{8C3F7917-93A7-427A-B468-4ECAAA330384}" presName="invisiNode" presStyleLbl="node1" presStyleIdx="0" presStyleCnt="5"/>
      <dgm:spPr/>
    </dgm:pt>
    <dgm:pt modelId="{478F0766-1BA8-45EF-9AD8-14CD52185AB9}" type="pres">
      <dgm:prSet presAssocID="{8C3F7917-93A7-427A-B468-4ECAAA330384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37ACFC42-E9BF-45BB-AD31-D30082E7299F}" type="pres">
      <dgm:prSet presAssocID="{FD70E71F-9ECB-4394-B55A-278AA3EBC0DA}" presName="sibTrans" presStyleLbl="sibTrans2D1" presStyleIdx="0" presStyleCnt="0"/>
      <dgm:spPr/>
    </dgm:pt>
    <dgm:pt modelId="{AFD5F1C2-173B-403A-AA01-3AFCC706B16B}" type="pres">
      <dgm:prSet presAssocID="{6F6F0F14-1A97-495C-8C20-43FB82FB1DC0}" presName="compNode" presStyleCnt="0"/>
      <dgm:spPr/>
    </dgm:pt>
    <dgm:pt modelId="{942447DA-BA2D-443A-8966-2D16AEB29044}" type="pres">
      <dgm:prSet presAssocID="{6F6F0F14-1A97-495C-8C20-43FB82FB1DC0}" presName="bkgdShape" presStyleLbl="node1" presStyleIdx="1" presStyleCnt="5"/>
      <dgm:spPr/>
    </dgm:pt>
    <dgm:pt modelId="{1D032BC8-E091-4D64-8C71-7F49D7403665}" type="pres">
      <dgm:prSet presAssocID="{6F6F0F14-1A97-495C-8C20-43FB82FB1DC0}" presName="nodeTx" presStyleLbl="node1" presStyleIdx="1" presStyleCnt="5">
        <dgm:presLayoutVars>
          <dgm:bulletEnabled val="1"/>
        </dgm:presLayoutVars>
      </dgm:prSet>
      <dgm:spPr/>
    </dgm:pt>
    <dgm:pt modelId="{ACC5EAB7-29FD-4F0C-9FF9-24CA32626426}" type="pres">
      <dgm:prSet presAssocID="{6F6F0F14-1A97-495C-8C20-43FB82FB1DC0}" presName="invisiNode" presStyleLbl="node1" presStyleIdx="1" presStyleCnt="5"/>
      <dgm:spPr/>
    </dgm:pt>
    <dgm:pt modelId="{E59BE5D1-0467-4E14-B422-935B00112E36}" type="pres">
      <dgm:prSet presAssocID="{6F6F0F14-1A97-495C-8C20-43FB82FB1DC0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D4DFEDF-978F-46FC-AFEC-537D02BF74D4}" type="pres">
      <dgm:prSet presAssocID="{A11F7DE3-E637-4F5F-9C58-57D37FDBE6F5}" presName="sibTrans" presStyleLbl="sibTrans2D1" presStyleIdx="0" presStyleCnt="0"/>
      <dgm:spPr/>
    </dgm:pt>
    <dgm:pt modelId="{D171A78D-4FBD-4518-9B93-94DE4960A78C}" type="pres">
      <dgm:prSet presAssocID="{D9E9E2F8-26E8-464F-AA5C-4BA025D18868}" presName="compNode" presStyleCnt="0"/>
      <dgm:spPr/>
    </dgm:pt>
    <dgm:pt modelId="{33C09167-6014-4819-AEFE-F94E048A93E1}" type="pres">
      <dgm:prSet presAssocID="{D9E9E2F8-26E8-464F-AA5C-4BA025D18868}" presName="bkgdShape" presStyleLbl="node1" presStyleIdx="2" presStyleCnt="5"/>
      <dgm:spPr/>
    </dgm:pt>
    <dgm:pt modelId="{C958D2F1-3BFC-426C-9808-3FBE2F829CC3}" type="pres">
      <dgm:prSet presAssocID="{D9E9E2F8-26E8-464F-AA5C-4BA025D18868}" presName="nodeTx" presStyleLbl="node1" presStyleIdx="2" presStyleCnt="5">
        <dgm:presLayoutVars>
          <dgm:bulletEnabled val="1"/>
        </dgm:presLayoutVars>
      </dgm:prSet>
      <dgm:spPr/>
    </dgm:pt>
    <dgm:pt modelId="{D82C2D23-3630-4982-8BBC-524FC43FD158}" type="pres">
      <dgm:prSet presAssocID="{D9E9E2F8-26E8-464F-AA5C-4BA025D18868}" presName="invisiNode" presStyleLbl="node1" presStyleIdx="2" presStyleCnt="5"/>
      <dgm:spPr/>
    </dgm:pt>
    <dgm:pt modelId="{54C16F28-2774-4AC2-9591-1EF5FE7A839C}" type="pres">
      <dgm:prSet presAssocID="{D9E9E2F8-26E8-464F-AA5C-4BA025D18868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09E3C5BF-252C-4777-8965-80A7B3D4AC63}" type="pres">
      <dgm:prSet presAssocID="{60D4CFB1-0DD4-4BF3-9B3C-F62F8804D596}" presName="sibTrans" presStyleLbl="sibTrans2D1" presStyleIdx="0" presStyleCnt="0"/>
      <dgm:spPr/>
    </dgm:pt>
    <dgm:pt modelId="{40147C20-6C07-43E4-91D9-891A8BCC05B3}" type="pres">
      <dgm:prSet presAssocID="{0A3BA108-91C2-4A08-8349-8605F48184AC}" presName="compNode" presStyleCnt="0"/>
      <dgm:spPr/>
    </dgm:pt>
    <dgm:pt modelId="{6FA65931-F1C9-4E56-9411-824F5BCEB9F7}" type="pres">
      <dgm:prSet presAssocID="{0A3BA108-91C2-4A08-8349-8605F48184AC}" presName="bkgdShape" presStyleLbl="node1" presStyleIdx="3" presStyleCnt="5"/>
      <dgm:spPr/>
    </dgm:pt>
    <dgm:pt modelId="{3106F45E-93F0-4ACC-91CD-F4F139AC5326}" type="pres">
      <dgm:prSet presAssocID="{0A3BA108-91C2-4A08-8349-8605F48184AC}" presName="nodeTx" presStyleLbl="node1" presStyleIdx="3" presStyleCnt="5">
        <dgm:presLayoutVars>
          <dgm:bulletEnabled val="1"/>
        </dgm:presLayoutVars>
      </dgm:prSet>
      <dgm:spPr/>
    </dgm:pt>
    <dgm:pt modelId="{9B942E9B-7CD7-4641-9504-B97089405C7C}" type="pres">
      <dgm:prSet presAssocID="{0A3BA108-91C2-4A08-8349-8605F48184AC}" presName="invisiNode" presStyleLbl="node1" presStyleIdx="3" presStyleCnt="5"/>
      <dgm:spPr/>
    </dgm:pt>
    <dgm:pt modelId="{8751910C-F536-4492-908A-B037F0AF7F01}" type="pres">
      <dgm:prSet presAssocID="{0A3BA108-91C2-4A08-8349-8605F48184A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A0D5653-A51B-43B6-A0C6-7A660EBD80F3}" type="pres">
      <dgm:prSet presAssocID="{C62F5D88-8966-4C77-B16F-2753994B9AD8}" presName="sibTrans" presStyleLbl="sibTrans2D1" presStyleIdx="0" presStyleCnt="0"/>
      <dgm:spPr/>
    </dgm:pt>
    <dgm:pt modelId="{5768D89C-012A-4816-AB9F-5C997707132E}" type="pres">
      <dgm:prSet presAssocID="{4F5C7185-745D-4883-94F8-E3CB7E50DFDF}" presName="compNode" presStyleCnt="0"/>
      <dgm:spPr/>
    </dgm:pt>
    <dgm:pt modelId="{0749CD1C-603A-4388-A24D-D2B8538E6FE4}" type="pres">
      <dgm:prSet presAssocID="{4F5C7185-745D-4883-94F8-E3CB7E50DFDF}" presName="bkgdShape" presStyleLbl="node1" presStyleIdx="4" presStyleCnt="5"/>
      <dgm:spPr/>
    </dgm:pt>
    <dgm:pt modelId="{A30E7970-56A2-4A52-B595-2A483042312D}" type="pres">
      <dgm:prSet presAssocID="{4F5C7185-745D-4883-94F8-E3CB7E50DFDF}" presName="nodeTx" presStyleLbl="node1" presStyleIdx="4" presStyleCnt="5">
        <dgm:presLayoutVars>
          <dgm:bulletEnabled val="1"/>
        </dgm:presLayoutVars>
      </dgm:prSet>
      <dgm:spPr/>
    </dgm:pt>
    <dgm:pt modelId="{936F09EA-A763-4972-831C-E392C84EFDE3}" type="pres">
      <dgm:prSet presAssocID="{4F5C7185-745D-4883-94F8-E3CB7E50DFDF}" presName="invisiNode" presStyleLbl="node1" presStyleIdx="4" presStyleCnt="5"/>
      <dgm:spPr/>
    </dgm:pt>
    <dgm:pt modelId="{C4872B8B-7EA7-467D-A2DA-985A7F5393EE}" type="pres">
      <dgm:prSet presAssocID="{4F5C7185-745D-4883-94F8-E3CB7E50DFDF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83A73E01-B208-4E16-ADB9-2667ED283D1C}" type="presOf" srcId="{60D4CFB1-0DD4-4BF3-9B3C-F62F8804D596}" destId="{09E3C5BF-252C-4777-8965-80A7B3D4AC63}" srcOrd="0" destOrd="0" presId="urn:microsoft.com/office/officeart/2005/8/layout/hList7"/>
    <dgm:cxn modelId="{4DE47902-C0AF-4736-8FFE-80B993C76C0A}" srcId="{E5C2D432-241D-4A30-8BF9-5414B21205F8}" destId="{0A3BA108-91C2-4A08-8349-8605F48184AC}" srcOrd="3" destOrd="0" parTransId="{4D60F4E1-10F0-44BD-93C6-9AF1B5D0F620}" sibTransId="{C62F5D88-8966-4C77-B16F-2753994B9AD8}"/>
    <dgm:cxn modelId="{DDA19D04-3378-4384-8D6A-634B78672C43}" srcId="{E5C2D432-241D-4A30-8BF9-5414B21205F8}" destId="{8C3F7917-93A7-427A-B468-4ECAAA330384}" srcOrd="0" destOrd="0" parTransId="{DB8C149E-3316-4D37-901C-FE074E6BFF14}" sibTransId="{FD70E71F-9ECB-4394-B55A-278AA3EBC0DA}"/>
    <dgm:cxn modelId="{BCDE3608-365A-4E94-A6C1-98602CCD19A6}" type="presOf" srcId="{0A3BA108-91C2-4A08-8349-8605F48184AC}" destId="{3106F45E-93F0-4ACC-91CD-F4F139AC5326}" srcOrd="1" destOrd="0" presId="urn:microsoft.com/office/officeart/2005/8/layout/hList7"/>
    <dgm:cxn modelId="{FADD0C12-56A2-4A6A-B5FA-EF5936A15E92}" type="presOf" srcId="{4F5C7185-745D-4883-94F8-E3CB7E50DFDF}" destId="{0749CD1C-603A-4388-A24D-D2B8538E6FE4}" srcOrd="0" destOrd="0" presId="urn:microsoft.com/office/officeart/2005/8/layout/hList7"/>
    <dgm:cxn modelId="{86212317-A0B4-4865-BD62-E9E2CCF5EA4D}" type="presOf" srcId="{FD70E71F-9ECB-4394-B55A-278AA3EBC0DA}" destId="{37ACFC42-E9BF-45BB-AD31-D30082E7299F}" srcOrd="0" destOrd="0" presId="urn:microsoft.com/office/officeart/2005/8/layout/hList7"/>
    <dgm:cxn modelId="{00DA571C-5A62-435F-A70C-7C3030AC0E15}" srcId="{E5C2D432-241D-4A30-8BF9-5414B21205F8}" destId="{D9E9E2F8-26E8-464F-AA5C-4BA025D18868}" srcOrd="2" destOrd="0" parTransId="{C750163B-A60B-4D89-AD41-338885835591}" sibTransId="{60D4CFB1-0DD4-4BF3-9B3C-F62F8804D596}"/>
    <dgm:cxn modelId="{43C18339-F1B5-452C-9D71-E2AF87BECBD4}" type="presOf" srcId="{6F6F0F14-1A97-495C-8C20-43FB82FB1DC0}" destId="{1D032BC8-E091-4D64-8C71-7F49D7403665}" srcOrd="1" destOrd="0" presId="urn:microsoft.com/office/officeart/2005/8/layout/hList7"/>
    <dgm:cxn modelId="{3B34E039-2E85-4D3A-92CD-AD466649409A}" srcId="{E5C2D432-241D-4A30-8BF9-5414B21205F8}" destId="{4F5C7185-745D-4883-94F8-E3CB7E50DFDF}" srcOrd="4" destOrd="0" parTransId="{BAB2658A-0090-4F28-8D18-4EC6AAEC2039}" sibTransId="{EB9D8364-A127-41F6-B9C0-3E97066A0AD1}"/>
    <dgm:cxn modelId="{1A3DA25F-BAC6-450C-A8A1-2B44F5939223}" type="presOf" srcId="{6F6F0F14-1A97-495C-8C20-43FB82FB1DC0}" destId="{942447DA-BA2D-443A-8966-2D16AEB29044}" srcOrd="0" destOrd="0" presId="urn:microsoft.com/office/officeart/2005/8/layout/hList7"/>
    <dgm:cxn modelId="{25D34044-C3D6-4324-9E3B-19D01D8E5B9C}" type="presOf" srcId="{E5C2D432-241D-4A30-8BF9-5414B21205F8}" destId="{363FD98C-D8F5-40DC-898E-E938C5F642A6}" srcOrd="0" destOrd="0" presId="urn:microsoft.com/office/officeart/2005/8/layout/hList7"/>
    <dgm:cxn modelId="{C7A64747-7477-4B29-9986-34AB5714492B}" type="presOf" srcId="{C62F5D88-8966-4C77-B16F-2753994B9AD8}" destId="{3A0D5653-A51B-43B6-A0C6-7A660EBD80F3}" srcOrd="0" destOrd="0" presId="urn:microsoft.com/office/officeart/2005/8/layout/hList7"/>
    <dgm:cxn modelId="{95305367-CDAB-4110-A547-C64D5B7FF621}" type="presOf" srcId="{4F5C7185-745D-4883-94F8-E3CB7E50DFDF}" destId="{A30E7970-56A2-4A52-B595-2A483042312D}" srcOrd="1" destOrd="0" presId="urn:microsoft.com/office/officeart/2005/8/layout/hList7"/>
    <dgm:cxn modelId="{F2012A71-0EF3-4616-B7B2-9423ED083F75}" srcId="{E5C2D432-241D-4A30-8BF9-5414B21205F8}" destId="{6F6F0F14-1A97-495C-8C20-43FB82FB1DC0}" srcOrd="1" destOrd="0" parTransId="{150AE5D7-8200-43DC-995E-DDC6D320513E}" sibTransId="{A11F7DE3-E637-4F5F-9C58-57D37FDBE6F5}"/>
    <dgm:cxn modelId="{F2514255-4765-4C52-8916-43BD86A54631}" type="presOf" srcId="{D9E9E2F8-26E8-464F-AA5C-4BA025D18868}" destId="{C958D2F1-3BFC-426C-9808-3FBE2F829CC3}" srcOrd="1" destOrd="0" presId="urn:microsoft.com/office/officeart/2005/8/layout/hList7"/>
    <dgm:cxn modelId="{4E70E9AA-EAF3-45BB-866D-ADC2024D3759}" type="presOf" srcId="{8C3F7917-93A7-427A-B468-4ECAAA330384}" destId="{93E7665B-BF8E-4B2D-A082-2378858FFBBF}" srcOrd="0" destOrd="0" presId="urn:microsoft.com/office/officeart/2005/8/layout/hList7"/>
    <dgm:cxn modelId="{0BAAACD4-BDEE-4A84-847A-29C1B12DED28}" type="presOf" srcId="{D9E9E2F8-26E8-464F-AA5C-4BA025D18868}" destId="{33C09167-6014-4819-AEFE-F94E048A93E1}" srcOrd="0" destOrd="0" presId="urn:microsoft.com/office/officeart/2005/8/layout/hList7"/>
    <dgm:cxn modelId="{26658ADF-D80A-4D47-B03C-20173519F259}" type="presOf" srcId="{0A3BA108-91C2-4A08-8349-8605F48184AC}" destId="{6FA65931-F1C9-4E56-9411-824F5BCEB9F7}" srcOrd="0" destOrd="0" presId="urn:microsoft.com/office/officeart/2005/8/layout/hList7"/>
    <dgm:cxn modelId="{3EBB0EEC-0B17-46D0-856C-5C7BBD02D9E1}" type="presOf" srcId="{8C3F7917-93A7-427A-B468-4ECAAA330384}" destId="{EF20EE1F-8981-4B6D-A05D-DDE7BCD15BE4}" srcOrd="1" destOrd="0" presId="urn:microsoft.com/office/officeart/2005/8/layout/hList7"/>
    <dgm:cxn modelId="{F69081EF-D211-4931-82E9-762477AD62C7}" type="presOf" srcId="{A11F7DE3-E637-4F5F-9C58-57D37FDBE6F5}" destId="{BD4DFEDF-978F-46FC-AFEC-537D02BF74D4}" srcOrd="0" destOrd="0" presId="urn:microsoft.com/office/officeart/2005/8/layout/hList7"/>
    <dgm:cxn modelId="{E3D6AA5A-EF68-44CB-A79E-72127FA01A7B}" type="presParOf" srcId="{363FD98C-D8F5-40DC-898E-E938C5F642A6}" destId="{F83407B2-3755-4893-8D8D-C6010E304CD3}" srcOrd="0" destOrd="0" presId="urn:microsoft.com/office/officeart/2005/8/layout/hList7"/>
    <dgm:cxn modelId="{77750766-679E-4BBE-A6AD-29678B3E1314}" type="presParOf" srcId="{363FD98C-D8F5-40DC-898E-E938C5F642A6}" destId="{DD0F4691-2C86-4E50-83C3-BE846373E7E9}" srcOrd="1" destOrd="0" presId="urn:microsoft.com/office/officeart/2005/8/layout/hList7"/>
    <dgm:cxn modelId="{1088EE2C-D689-4DBB-979A-7A09EC30A413}" type="presParOf" srcId="{DD0F4691-2C86-4E50-83C3-BE846373E7E9}" destId="{345B5325-10AE-42AB-8AD1-7DDDB73378E6}" srcOrd="0" destOrd="0" presId="urn:microsoft.com/office/officeart/2005/8/layout/hList7"/>
    <dgm:cxn modelId="{BB87268D-775F-46C7-AEB6-24E8F927B820}" type="presParOf" srcId="{345B5325-10AE-42AB-8AD1-7DDDB73378E6}" destId="{93E7665B-BF8E-4B2D-A082-2378858FFBBF}" srcOrd="0" destOrd="0" presId="urn:microsoft.com/office/officeart/2005/8/layout/hList7"/>
    <dgm:cxn modelId="{A7FE8BD3-1C4B-4BC4-A626-0B09E87C31CA}" type="presParOf" srcId="{345B5325-10AE-42AB-8AD1-7DDDB73378E6}" destId="{EF20EE1F-8981-4B6D-A05D-DDE7BCD15BE4}" srcOrd="1" destOrd="0" presId="urn:microsoft.com/office/officeart/2005/8/layout/hList7"/>
    <dgm:cxn modelId="{A59373DE-8A31-4A42-A56D-D6879230D387}" type="presParOf" srcId="{345B5325-10AE-42AB-8AD1-7DDDB73378E6}" destId="{0D511E58-1FCA-442A-8438-D045EDA19850}" srcOrd="2" destOrd="0" presId="urn:microsoft.com/office/officeart/2005/8/layout/hList7"/>
    <dgm:cxn modelId="{9B26827F-90C5-4E48-8580-17DEAF2891CB}" type="presParOf" srcId="{345B5325-10AE-42AB-8AD1-7DDDB73378E6}" destId="{478F0766-1BA8-45EF-9AD8-14CD52185AB9}" srcOrd="3" destOrd="0" presId="urn:microsoft.com/office/officeart/2005/8/layout/hList7"/>
    <dgm:cxn modelId="{48DC1F96-9305-4AF7-96A3-749DCEA6C610}" type="presParOf" srcId="{DD0F4691-2C86-4E50-83C3-BE846373E7E9}" destId="{37ACFC42-E9BF-45BB-AD31-D30082E7299F}" srcOrd="1" destOrd="0" presId="urn:microsoft.com/office/officeart/2005/8/layout/hList7"/>
    <dgm:cxn modelId="{DB8FC939-CD6E-4506-8970-B42C3ABC2FF2}" type="presParOf" srcId="{DD0F4691-2C86-4E50-83C3-BE846373E7E9}" destId="{AFD5F1C2-173B-403A-AA01-3AFCC706B16B}" srcOrd="2" destOrd="0" presId="urn:microsoft.com/office/officeart/2005/8/layout/hList7"/>
    <dgm:cxn modelId="{E1E14510-E41F-4B5C-B71D-D686AD0906BE}" type="presParOf" srcId="{AFD5F1C2-173B-403A-AA01-3AFCC706B16B}" destId="{942447DA-BA2D-443A-8966-2D16AEB29044}" srcOrd="0" destOrd="0" presId="urn:microsoft.com/office/officeart/2005/8/layout/hList7"/>
    <dgm:cxn modelId="{9F9DD2C3-4940-4C05-A2C0-3C45F874D3D6}" type="presParOf" srcId="{AFD5F1C2-173B-403A-AA01-3AFCC706B16B}" destId="{1D032BC8-E091-4D64-8C71-7F49D7403665}" srcOrd="1" destOrd="0" presId="urn:microsoft.com/office/officeart/2005/8/layout/hList7"/>
    <dgm:cxn modelId="{A69E21F3-2871-4857-BF9A-5920E4A88984}" type="presParOf" srcId="{AFD5F1C2-173B-403A-AA01-3AFCC706B16B}" destId="{ACC5EAB7-29FD-4F0C-9FF9-24CA32626426}" srcOrd="2" destOrd="0" presId="urn:microsoft.com/office/officeart/2005/8/layout/hList7"/>
    <dgm:cxn modelId="{9A6C3014-D697-4723-8A37-9019587E436C}" type="presParOf" srcId="{AFD5F1C2-173B-403A-AA01-3AFCC706B16B}" destId="{E59BE5D1-0467-4E14-B422-935B00112E36}" srcOrd="3" destOrd="0" presId="urn:microsoft.com/office/officeart/2005/8/layout/hList7"/>
    <dgm:cxn modelId="{90F730FC-9057-40D6-A957-936399E7320C}" type="presParOf" srcId="{DD0F4691-2C86-4E50-83C3-BE846373E7E9}" destId="{BD4DFEDF-978F-46FC-AFEC-537D02BF74D4}" srcOrd="3" destOrd="0" presId="urn:microsoft.com/office/officeart/2005/8/layout/hList7"/>
    <dgm:cxn modelId="{38DDDAC1-DB35-4891-8EF4-E2DC974D0BC7}" type="presParOf" srcId="{DD0F4691-2C86-4E50-83C3-BE846373E7E9}" destId="{D171A78D-4FBD-4518-9B93-94DE4960A78C}" srcOrd="4" destOrd="0" presId="urn:microsoft.com/office/officeart/2005/8/layout/hList7"/>
    <dgm:cxn modelId="{1371FA27-2942-4FCA-88D1-4EB1B3114EE5}" type="presParOf" srcId="{D171A78D-4FBD-4518-9B93-94DE4960A78C}" destId="{33C09167-6014-4819-AEFE-F94E048A93E1}" srcOrd="0" destOrd="0" presId="urn:microsoft.com/office/officeart/2005/8/layout/hList7"/>
    <dgm:cxn modelId="{97D612DE-B53C-4D74-804A-7790E37766C4}" type="presParOf" srcId="{D171A78D-4FBD-4518-9B93-94DE4960A78C}" destId="{C958D2F1-3BFC-426C-9808-3FBE2F829CC3}" srcOrd="1" destOrd="0" presId="urn:microsoft.com/office/officeart/2005/8/layout/hList7"/>
    <dgm:cxn modelId="{2EAA3F8A-DFB0-407B-91E1-220D5350852C}" type="presParOf" srcId="{D171A78D-4FBD-4518-9B93-94DE4960A78C}" destId="{D82C2D23-3630-4982-8BBC-524FC43FD158}" srcOrd="2" destOrd="0" presId="urn:microsoft.com/office/officeart/2005/8/layout/hList7"/>
    <dgm:cxn modelId="{7FDFB2FB-E211-47E2-969C-3283D27856D1}" type="presParOf" srcId="{D171A78D-4FBD-4518-9B93-94DE4960A78C}" destId="{54C16F28-2774-4AC2-9591-1EF5FE7A839C}" srcOrd="3" destOrd="0" presId="urn:microsoft.com/office/officeart/2005/8/layout/hList7"/>
    <dgm:cxn modelId="{9F1BA146-8FC7-4BC7-A852-849D951206DC}" type="presParOf" srcId="{DD0F4691-2C86-4E50-83C3-BE846373E7E9}" destId="{09E3C5BF-252C-4777-8965-80A7B3D4AC63}" srcOrd="5" destOrd="0" presId="urn:microsoft.com/office/officeart/2005/8/layout/hList7"/>
    <dgm:cxn modelId="{481A0C5A-950F-45F9-8282-A593FFF2AAF5}" type="presParOf" srcId="{DD0F4691-2C86-4E50-83C3-BE846373E7E9}" destId="{40147C20-6C07-43E4-91D9-891A8BCC05B3}" srcOrd="6" destOrd="0" presId="urn:microsoft.com/office/officeart/2005/8/layout/hList7"/>
    <dgm:cxn modelId="{8E324D58-1676-4FA0-BE28-1710D9150A8C}" type="presParOf" srcId="{40147C20-6C07-43E4-91D9-891A8BCC05B3}" destId="{6FA65931-F1C9-4E56-9411-824F5BCEB9F7}" srcOrd="0" destOrd="0" presId="urn:microsoft.com/office/officeart/2005/8/layout/hList7"/>
    <dgm:cxn modelId="{3AD12651-876F-4381-82FD-6D8F7B487D6F}" type="presParOf" srcId="{40147C20-6C07-43E4-91D9-891A8BCC05B3}" destId="{3106F45E-93F0-4ACC-91CD-F4F139AC5326}" srcOrd="1" destOrd="0" presId="urn:microsoft.com/office/officeart/2005/8/layout/hList7"/>
    <dgm:cxn modelId="{55251B84-9437-477B-A5D4-3CEB38AB1A1A}" type="presParOf" srcId="{40147C20-6C07-43E4-91D9-891A8BCC05B3}" destId="{9B942E9B-7CD7-4641-9504-B97089405C7C}" srcOrd="2" destOrd="0" presId="urn:microsoft.com/office/officeart/2005/8/layout/hList7"/>
    <dgm:cxn modelId="{21F57D64-6C62-4968-A6E4-1E936971E7FD}" type="presParOf" srcId="{40147C20-6C07-43E4-91D9-891A8BCC05B3}" destId="{8751910C-F536-4492-908A-B037F0AF7F01}" srcOrd="3" destOrd="0" presId="urn:microsoft.com/office/officeart/2005/8/layout/hList7"/>
    <dgm:cxn modelId="{1C16FF80-5041-4575-B27A-7A135FAFA003}" type="presParOf" srcId="{DD0F4691-2C86-4E50-83C3-BE846373E7E9}" destId="{3A0D5653-A51B-43B6-A0C6-7A660EBD80F3}" srcOrd="7" destOrd="0" presId="urn:microsoft.com/office/officeart/2005/8/layout/hList7"/>
    <dgm:cxn modelId="{67797F85-AEF8-4CEB-9661-098050A0D869}" type="presParOf" srcId="{DD0F4691-2C86-4E50-83C3-BE846373E7E9}" destId="{5768D89C-012A-4816-AB9F-5C997707132E}" srcOrd="8" destOrd="0" presId="urn:microsoft.com/office/officeart/2005/8/layout/hList7"/>
    <dgm:cxn modelId="{A4CE58F3-2A5B-4CB0-98C0-40724EBCFAA5}" type="presParOf" srcId="{5768D89C-012A-4816-AB9F-5C997707132E}" destId="{0749CD1C-603A-4388-A24D-D2B8538E6FE4}" srcOrd="0" destOrd="0" presId="urn:microsoft.com/office/officeart/2005/8/layout/hList7"/>
    <dgm:cxn modelId="{B4CABB27-5B2C-4417-8DA2-37C729598552}" type="presParOf" srcId="{5768D89C-012A-4816-AB9F-5C997707132E}" destId="{A30E7970-56A2-4A52-B595-2A483042312D}" srcOrd="1" destOrd="0" presId="urn:microsoft.com/office/officeart/2005/8/layout/hList7"/>
    <dgm:cxn modelId="{4AC1C90E-94CE-433D-B533-EA9135471573}" type="presParOf" srcId="{5768D89C-012A-4816-AB9F-5C997707132E}" destId="{936F09EA-A763-4972-831C-E392C84EFDE3}" srcOrd="2" destOrd="0" presId="urn:microsoft.com/office/officeart/2005/8/layout/hList7"/>
    <dgm:cxn modelId="{88B20452-BB7D-4D7E-B6A8-9158C18CFEA1}" type="presParOf" srcId="{5768D89C-012A-4816-AB9F-5C997707132E}" destId="{C4872B8B-7EA7-467D-A2DA-985A7F5393E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hProcess10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Structures of Imperative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76386FF1-8E69-4671-8CE0-48E9476B942D}" type="pres">
      <dgm:prSet presAssocID="{650349B3-1A81-4ED6-91A8-B7B9884E7F09}" presName="Name0" presStyleCnt="0">
        <dgm:presLayoutVars>
          <dgm:dir/>
          <dgm:resizeHandles val="exact"/>
        </dgm:presLayoutVars>
      </dgm:prSet>
      <dgm:spPr/>
    </dgm:pt>
    <dgm:pt modelId="{6E466A52-9138-4703-B523-A28DA1C1FB75}" type="pres">
      <dgm:prSet presAssocID="{549BA978-F0DC-4DF1-9608-F595D920859E}" presName="composite" presStyleCnt="0"/>
      <dgm:spPr/>
    </dgm:pt>
    <dgm:pt modelId="{895A82C8-704C-4941-B432-B0208F990B50}" type="pres">
      <dgm:prSet presAssocID="{549BA978-F0DC-4DF1-9608-F595D920859E}" presName="imagSh" presStyleLbl="bgImgPlace1" presStyleIdx="0" presStyleCnt="1"/>
      <dgm:spPr/>
    </dgm:pt>
    <dgm:pt modelId="{9D41B8AC-3E51-442F-B8F4-B4391A0F42FF}" type="pres">
      <dgm:prSet presAssocID="{549BA978-F0DC-4DF1-9608-F595D920859E}" presName="txNode" presStyleLbl="node1" presStyleIdx="0" presStyleCnt="1" custScaleY="160000">
        <dgm:presLayoutVars>
          <dgm:bulletEnabled val="1"/>
        </dgm:presLayoutVars>
      </dgm:prSet>
      <dgm:spPr/>
    </dgm:pt>
  </dgm:ptLst>
  <dgm:cxnLst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1A43CEA5-63A0-427D-BFC0-5E10518D3658}" type="presOf" srcId="{549BA978-F0DC-4DF1-9608-F595D920859E}" destId="{9D41B8AC-3E51-442F-B8F4-B4391A0F42FF}" srcOrd="0" destOrd="0" presId="urn:microsoft.com/office/officeart/2005/8/layout/hProcess10"/>
    <dgm:cxn modelId="{378185F9-87FB-4187-839D-747C70DF6B28}" type="presOf" srcId="{650349B3-1A81-4ED6-91A8-B7B9884E7F09}" destId="{76386FF1-8E69-4671-8CE0-48E9476B942D}" srcOrd="0" destOrd="0" presId="urn:microsoft.com/office/officeart/2005/8/layout/hProcess10"/>
    <dgm:cxn modelId="{CA2E3413-B682-424D-ADF5-B524AFDC7DA4}" type="presParOf" srcId="{76386FF1-8E69-4671-8CE0-48E9476B942D}" destId="{6E466A52-9138-4703-B523-A28DA1C1FB75}" srcOrd="0" destOrd="0" presId="urn:microsoft.com/office/officeart/2005/8/layout/hProcess10"/>
    <dgm:cxn modelId="{2B3711CC-FF96-4DC1-8C34-DC38F596AD36}" type="presParOf" srcId="{6E466A52-9138-4703-B523-A28DA1C1FB75}" destId="{895A82C8-704C-4941-B432-B0208F990B50}" srcOrd="0" destOrd="0" presId="urn:microsoft.com/office/officeart/2005/8/layout/hProcess10"/>
    <dgm:cxn modelId="{4C36202E-5867-457B-A225-EBF4EB173440}" type="presParOf" srcId="{6E466A52-9138-4703-B523-A28DA1C1FB75}" destId="{9D41B8AC-3E51-442F-B8F4-B4391A0F42F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8/layout/AlternatingPictureBlocks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DC2BEC-6D53-47CB-B0DD-0413FBD15564}">
      <dgm:prSet custT="1"/>
      <dgm:spPr/>
      <dgm:t>
        <a:bodyPr/>
        <a:lstStyle/>
        <a:p>
          <a:r>
            <a:rPr lang="en-US" sz="3200" b="1" dirty="0"/>
            <a:t>1.Starts with main verb with base form.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sz="2400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sz="2400" b="1"/>
        </a:p>
      </dgm:t>
    </dgm:pt>
    <dgm:pt modelId="{44AA4E3C-FF19-4641-8446-EED7EC01F743}">
      <dgm:prSet custT="1"/>
      <dgm:spPr/>
      <dgm:t>
        <a:bodyPr/>
        <a:lstStyle/>
        <a:p>
          <a:r>
            <a:rPr lang="en-US" sz="3200" b="1" dirty="0"/>
            <a:t>Example: Open the door.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sz="2400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sz="2400" b="1"/>
        </a:p>
      </dgm:t>
    </dgm:pt>
    <dgm:pt modelId="{1459CEFD-E723-4320-B63A-13E32A8245AA}">
      <dgm:prSet custT="1"/>
      <dgm:spPr/>
      <dgm:t>
        <a:bodyPr/>
        <a:lstStyle/>
        <a:p>
          <a:r>
            <a:rPr lang="en-US" sz="3200" b="1" dirty="0"/>
            <a:t>Bring a glass of water for me.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sz="2400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sz="2400" b="1"/>
        </a:p>
      </dgm:t>
    </dgm:pt>
    <dgm:pt modelId="{6C52B90E-1756-40F0-8826-7DC14C3A7C89}" type="pres">
      <dgm:prSet presAssocID="{5AE66815-AFCF-4AC0-8DB6-3D4AF1DB4A85}" presName="linearFlow" presStyleCnt="0">
        <dgm:presLayoutVars>
          <dgm:dir/>
          <dgm:resizeHandles val="exact"/>
        </dgm:presLayoutVars>
      </dgm:prSet>
      <dgm:spPr/>
    </dgm:pt>
    <dgm:pt modelId="{D90DA6B0-C185-4B87-BFE7-5585402C25D6}" type="pres">
      <dgm:prSet presAssocID="{2BDC2BEC-6D53-47CB-B0DD-0413FBD15564}" presName="comp" presStyleCnt="0"/>
      <dgm:spPr/>
    </dgm:pt>
    <dgm:pt modelId="{8B22A1B3-8FD2-4A82-BF04-61781361D81B}" type="pres">
      <dgm:prSet presAssocID="{2BDC2BEC-6D53-47CB-B0DD-0413FBD15564}" presName="rect2" presStyleLbl="node1" presStyleIdx="0" presStyleCnt="3" custScaleX="238180" custLinFactNeighborX="0" custLinFactNeighborY="67">
        <dgm:presLayoutVars>
          <dgm:bulletEnabled val="1"/>
        </dgm:presLayoutVars>
      </dgm:prSet>
      <dgm:spPr/>
    </dgm:pt>
    <dgm:pt modelId="{CED4E3E0-3EBD-4FFD-804F-986D22F36B82}" type="pres">
      <dgm:prSet presAssocID="{2BDC2BEC-6D53-47CB-B0DD-0413FBD15564}" presName="rect1" presStyleLbl="lnNode1" presStyleIdx="0" presStyleCnt="3" custLinFactX="-44545" custLinFactNeighborX="-100000" custLinFactNeighborY="-17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4AAB1BA-13FC-4EC9-9007-B8A4119D6CA0}" type="pres">
      <dgm:prSet presAssocID="{90676D4D-8011-4FA3-96B6-223B4DA656E5}" presName="sibTrans" presStyleCnt="0"/>
      <dgm:spPr/>
    </dgm:pt>
    <dgm:pt modelId="{78F1D2FB-6F6A-4089-A611-55C256F647AB}" type="pres">
      <dgm:prSet presAssocID="{44AA4E3C-FF19-4641-8446-EED7EC01F743}" presName="comp" presStyleCnt="0"/>
      <dgm:spPr/>
    </dgm:pt>
    <dgm:pt modelId="{C9FDF537-EEEF-4DDF-B028-E27F9631BA95}" type="pres">
      <dgm:prSet presAssocID="{44AA4E3C-FF19-4641-8446-EED7EC01F743}" presName="rect2" presStyleLbl="node1" presStyleIdx="1" presStyleCnt="3" custScaleX="257808" custLinFactNeighborX="-43918" custLinFactNeighborY="596">
        <dgm:presLayoutVars>
          <dgm:bulletEnabled val="1"/>
        </dgm:presLayoutVars>
      </dgm:prSet>
      <dgm:spPr/>
    </dgm:pt>
    <dgm:pt modelId="{FA6B5179-7D42-4209-8537-45EE49D716C8}" type="pres">
      <dgm:prSet presAssocID="{44AA4E3C-FF19-4641-8446-EED7EC01F743}" presName="rect1" presStyleLbl="lnNode1" presStyleIdx="1" presStyleCnt="3" custLinFactNeighborX="71325" custLinFactNeighborY="5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6F9D5B1B-09A6-43A0-9C0F-09D9B53F5C18}" type="pres">
      <dgm:prSet presAssocID="{4CEBB8E0-6597-46CA-901F-9FF8D592867E}" presName="sibTrans" presStyleCnt="0"/>
      <dgm:spPr/>
    </dgm:pt>
    <dgm:pt modelId="{C108EB9B-9352-4558-B7EF-B85363A7DE2A}" type="pres">
      <dgm:prSet presAssocID="{1459CEFD-E723-4320-B63A-13E32A8245AA}" presName="comp" presStyleCnt="0"/>
      <dgm:spPr/>
    </dgm:pt>
    <dgm:pt modelId="{F08C196F-BF1A-434D-994E-B83646842EED}" type="pres">
      <dgm:prSet presAssocID="{1459CEFD-E723-4320-B63A-13E32A8245AA}" presName="rect2" presStyleLbl="node1" presStyleIdx="2" presStyleCnt="3" custScaleX="259924">
        <dgm:presLayoutVars>
          <dgm:bulletEnabled val="1"/>
        </dgm:presLayoutVars>
      </dgm:prSet>
      <dgm:spPr/>
    </dgm:pt>
    <dgm:pt modelId="{9B92DEA5-E1C4-4E02-BCD1-D6104F578C44}" type="pres">
      <dgm:prSet presAssocID="{1459CEFD-E723-4320-B63A-13E32A8245AA}" presName="rect1" presStyleLbl="lnNode1" presStyleIdx="2" presStyleCnt="3" custLinFactX="-100000" custLinFactNeighborX="-112443" custLinFactNeighborY="-102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F86ACC6B-A270-4AC9-890C-95F597FB8213}" type="presOf" srcId="{5AE66815-AFCF-4AC0-8DB6-3D4AF1DB4A85}" destId="{6C52B90E-1756-40F0-8826-7DC14C3A7C89}" srcOrd="0" destOrd="0" presId="urn:microsoft.com/office/officeart/2008/layout/AlternatingPictureBlocks"/>
    <dgm:cxn modelId="{D460E387-3769-4A1E-B4C2-A5A75168DDDF}" type="presOf" srcId="{1459CEFD-E723-4320-B63A-13E32A8245AA}" destId="{F08C196F-BF1A-434D-994E-B83646842EED}" srcOrd="0" destOrd="0" presId="urn:microsoft.com/office/officeart/2008/layout/AlternatingPictureBlocks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29D35CA9-6620-429F-A415-30D6C2476A40}" type="presOf" srcId="{2BDC2BEC-6D53-47CB-B0DD-0413FBD15564}" destId="{8B22A1B3-8FD2-4A82-BF04-61781361D81B}" srcOrd="0" destOrd="0" presId="urn:microsoft.com/office/officeart/2008/layout/AlternatingPictureBlocks"/>
    <dgm:cxn modelId="{AA4856B9-A493-4035-ADC3-CCC9146CA709}" type="presOf" srcId="{44AA4E3C-FF19-4641-8446-EED7EC01F743}" destId="{C9FDF537-EEEF-4DDF-B028-E27F9631BA95}" srcOrd="0" destOrd="0" presId="urn:microsoft.com/office/officeart/2008/layout/AlternatingPictureBlocks"/>
    <dgm:cxn modelId="{BEF8B052-D0CD-4E7C-8275-B3BFB3446CE3}" type="presParOf" srcId="{6C52B90E-1756-40F0-8826-7DC14C3A7C89}" destId="{D90DA6B0-C185-4B87-BFE7-5585402C25D6}" srcOrd="0" destOrd="0" presId="urn:microsoft.com/office/officeart/2008/layout/AlternatingPictureBlocks"/>
    <dgm:cxn modelId="{5C625EB7-BD6A-4E26-B82F-B994001CC6FE}" type="presParOf" srcId="{D90DA6B0-C185-4B87-BFE7-5585402C25D6}" destId="{8B22A1B3-8FD2-4A82-BF04-61781361D81B}" srcOrd="0" destOrd="0" presId="urn:microsoft.com/office/officeart/2008/layout/AlternatingPictureBlocks"/>
    <dgm:cxn modelId="{7632A618-8BD4-454B-895A-1BBFAADD9F20}" type="presParOf" srcId="{D90DA6B0-C185-4B87-BFE7-5585402C25D6}" destId="{CED4E3E0-3EBD-4FFD-804F-986D22F36B82}" srcOrd="1" destOrd="0" presId="urn:microsoft.com/office/officeart/2008/layout/AlternatingPictureBlocks"/>
    <dgm:cxn modelId="{D6D1CFD2-3EB1-4278-B733-9CEF792511A0}" type="presParOf" srcId="{6C52B90E-1756-40F0-8826-7DC14C3A7C89}" destId="{B4AAB1BA-13FC-4EC9-9007-B8A4119D6CA0}" srcOrd="1" destOrd="0" presId="urn:microsoft.com/office/officeart/2008/layout/AlternatingPictureBlocks"/>
    <dgm:cxn modelId="{6DDBD137-2AF1-4C29-AB62-E8DBF491254E}" type="presParOf" srcId="{6C52B90E-1756-40F0-8826-7DC14C3A7C89}" destId="{78F1D2FB-6F6A-4089-A611-55C256F647AB}" srcOrd="2" destOrd="0" presId="urn:microsoft.com/office/officeart/2008/layout/AlternatingPictureBlocks"/>
    <dgm:cxn modelId="{FDBC5EF7-465C-4F26-A2F0-565F78B5DCF8}" type="presParOf" srcId="{78F1D2FB-6F6A-4089-A611-55C256F647AB}" destId="{C9FDF537-EEEF-4DDF-B028-E27F9631BA95}" srcOrd="0" destOrd="0" presId="urn:microsoft.com/office/officeart/2008/layout/AlternatingPictureBlocks"/>
    <dgm:cxn modelId="{8193A2FE-9D7B-456B-88E1-37604861357A}" type="presParOf" srcId="{78F1D2FB-6F6A-4089-A611-55C256F647AB}" destId="{FA6B5179-7D42-4209-8537-45EE49D716C8}" srcOrd="1" destOrd="0" presId="urn:microsoft.com/office/officeart/2008/layout/AlternatingPictureBlocks"/>
    <dgm:cxn modelId="{89AE9CDC-45D1-4145-A71D-09170BD8AE03}" type="presParOf" srcId="{6C52B90E-1756-40F0-8826-7DC14C3A7C89}" destId="{6F9D5B1B-09A6-43A0-9C0F-09D9B53F5C18}" srcOrd="3" destOrd="0" presId="urn:microsoft.com/office/officeart/2008/layout/AlternatingPictureBlocks"/>
    <dgm:cxn modelId="{8228E41B-C6FE-4DA6-8564-7BCA40AB7A10}" type="presParOf" srcId="{6C52B90E-1756-40F0-8826-7DC14C3A7C89}" destId="{C108EB9B-9352-4558-B7EF-B85363A7DE2A}" srcOrd="4" destOrd="0" presId="urn:microsoft.com/office/officeart/2008/layout/AlternatingPictureBlocks"/>
    <dgm:cxn modelId="{BD0504F5-514D-40CE-BA48-5F960FFB95CA}" type="presParOf" srcId="{C108EB9B-9352-4558-B7EF-B85363A7DE2A}" destId="{F08C196F-BF1A-434D-994E-B83646842EED}" srcOrd="0" destOrd="0" presId="urn:microsoft.com/office/officeart/2008/layout/AlternatingPictureBlocks"/>
    <dgm:cxn modelId="{33A1E22D-6E04-4574-9C5A-9B3B5B48FA86}" type="presParOf" srcId="{C108EB9B-9352-4558-B7EF-B85363A7DE2A}" destId="{9B92DEA5-E1C4-4E02-BCD1-D6104F578C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0349B3-1A81-4ED6-91A8-B7B9884E7F09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9BA978-F0DC-4DF1-9608-F595D920859E}">
      <dgm:prSet custT="1"/>
      <dgm:spPr/>
      <dgm:t>
        <a:bodyPr/>
        <a:lstStyle/>
        <a:p>
          <a:r>
            <a:rPr lang="en-US" sz="4800" dirty="0"/>
            <a:t>Different structures of Imperative sentence.</a:t>
          </a:r>
        </a:p>
      </dgm:t>
    </dgm:pt>
    <dgm:pt modelId="{DBA952FD-191E-468C-8CAA-C0787E64C53D}" type="parTrans" cxnId="{E43EB985-1939-4484-AD1A-CB68A57EB1EE}">
      <dgm:prSet/>
      <dgm:spPr/>
      <dgm:t>
        <a:bodyPr/>
        <a:lstStyle/>
        <a:p>
          <a:endParaRPr lang="en-US"/>
        </a:p>
      </dgm:t>
    </dgm:pt>
    <dgm:pt modelId="{CDDDD4EA-685C-4AF7-B710-3B060EF937EB}" type="sibTrans" cxnId="{E43EB985-1939-4484-AD1A-CB68A57EB1EE}">
      <dgm:prSet/>
      <dgm:spPr/>
      <dgm:t>
        <a:bodyPr/>
        <a:lstStyle/>
        <a:p>
          <a:endParaRPr lang="en-US"/>
        </a:p>
      </dgm:t>
    </dgm:pt>
    <dgm:pt modelId="{D1DE2C34-1F31-4D1A-81D3-EAEFECAD17EC}" type="pres">
      <dgm:prSet presAssocID="{650349B3-1A81-4ED6-91A8-B7B9884E7F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3638130-A9BF-4F37-93C6-E2A9822AD047}" type="pres">
      <dgm:prSet presAssocID="{549BA978-F0DC-4DF1-9608-F595D920859E}" presName="circle1" presStyleLbl="node1" presStyleIdx="0" presStyleCnt="1"/>
      <dgm:spPr/>
    </dgm:pt>
    <dgm:pt modelId="{A90192DE-7BC7-40A4-A006-0C5420EE705D}" type="pres">
      <dgm:prSet presAssocID="{549BA978-F0DC-4DF1-9608-F595D920859E}" presName="space" presStyleCnt="0"/>
      <dgm:spPr/>
    </dgm:pt>
    <dgm:pt modelId="{988FA163-3EE3-42E1-837B-06944FCE03E0}" type="pres">
      <dgm:prSet presAssocID="{549BA978-F0DC-4DF1-9608-F595D920859E}" presName="rect1" presStyleLbl="alignAcc1" presStyleIdx="0" presStyleCnt="1"/>
      <dgm:spPr/>
    </dgm:pt>
    <dgm:pt modelId="{308449A0-CECF-4321-8568-E505B27E2237}" type="pres">
      <dgm:prSet presAssocID="{549BA978-F0DC-4DF1-9608-F595D9208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99C682E-C422-4840-AD78-C4DA84886484}" type="presOf" srcId="{650349B3-1A81-4ED6-91A8-B7B9884E7F09}" destId="{D1DE2C34-1F31-4D1A-81D3-EAEFECAD17EC}" srcOrd="0" destOrd="0" presId="urn:microsoft.com/office/officeart/2005/8/layout/target3"/>
    <dgm:cxn modelId="{3D78F957-E807-4E5E-A905-5B86E240C22D}" type="presOf" srcId="{549BA978-F0DC-4DF1-9608-F595D920859E}" destId="{988FA163-3EE3-42E1-837B-06944FCE03E0}" srcOrd="0" destOrd="0" presId="urn:microsoft.com/office/officeart/2005/8/layout/target3"/>
    <dgm:cxn modelId="{E43EB985-1939-4484-AD1A-CB68A57EB1EE}" srcId="{650349B3-1A81-4ED6-91A8-B7B9884E7F09}" destId="{549BA978-F0DC-4DF1-9608-F595D920859E}" srcOrd="0" destOrd="0" parTransId="{DBA952FD-191E-468C-8CAA-C0787E64C53D}" sibTransId="{CDDDD4EA-685C-4AF7-B710-3B060EF937EB}"/>
    <dgm:cxn modelId="{16534B8F-9378-4291-A462-95F1EE373E59}" type="presOf" srcId="{549BA978-F0DC-4DF1-9608-F595D920859E}" destId="{308449A0-CECF-4321-8568-E505B27E2237}" srcOrd="1" destOrd="0" presId="urn:microsoft.com/office/officeart/2005/8/layout/target3"/>
    <dgm:cxn modelId="{DB605583-DDB8-4DBC-9123-38CA3F83A924}" type="presParOf" srcId="{D1DE2C34-1F31-4D1A-81D3-EAEFECAD17EC}" destId="{23638130-A9BF-4F37-93C6-E2A9822AD047}" srcOrd="0" destOrd="0" presId="urn:microsoft.com/office/officeart/2005/8/layout/target3"/>
    <dgm:cxn modelId="{3648DC00-5D43-4A02-8031-61941DF00398}" type="presParOf" srcId="{D1DE2C34-1F31-4D1A-81D3-EAEFECAD17EC}" destId="{A90192DE-7BC7-40A4-A006-0C5420EE705D}" srcOrd="1" destOrd="0" presId="urn:microsoft.com/office/officeart/2005/8/layout/target3"/>
    <dgm:cxn modelId="{67C5176E-ECFD-4E43-BAC6-3D0B4BCE191E}" type="presParOf" srcId="{D1DE2C34-1F31-4D1A-81D3-EAEFECAD17EC}" destId="{988FA163-3EE3-42E1-837B-06944FCE03E0}" srcOrd="2" destOrd="0" presId="urn:microsoft.com/office/officeart/2005/8/layout/target3"/>
    <dgm:cxn modelId="{52C79326-3151-45F1-BA86-DDA25D3A8FC3}" type="presParOf" srcId="{D1DE2C34-1F31-4D1A-81D3-EAEFECAD17EC}" destId="{308449A0-CECF-4321-8568-E505B27E223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E66815-AFCF-4AC0-8DB6-3D4AF1DB4A85}" type="doc">
      <dgm:prSet loTypeId="urn:microsoft.com/office/officeart/2005/8/layout/p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BDC2BEC-6D53-47CB-B0DD-0413FBD15564}">
      <dgm:prSet/>
      <dgm:spPr/>
      <dgm:t>
        <a:bodyPr/>
        <a:lstStyle/>
        <a:p>
          <a:r>
            <a:rPr lang="en-US" b="1" dirty="0"/>
            <a:t>2.Starts with Don’t + verb………</a:t>
          </a:r>
        </a:p>
      </dgm:t>
    </dgm:pt>
    <dgm:pt modelId="{0EED3956-A348-4C40-829C-08CCCD920BED}" type="parTrans" cxnId="{1E47F60D-B875-499A-A49D-D5D3C59C7987}">
      <dgm:prSet/>
      <dgm:spPr/>
      <dgm:t>
        <a:bodyPr/>
        <a:lstStyle/>
        <a:p>
          <a:endParaRPr lang="en-US" b="1"/>
        </a:p>
      </dgm:t>
    </dgm:pt>
    <dgm:pt modelId="{90676D4D-8011-4FA3-96B6-223B4DA656E5}" type="sibTrans" cxnId="{1E47F60D-B875-499A-A49D-D5D3C59C7987}">
      <dgm:prSet/>
      <dgm:spPr/>
      <dgm:t>
        <a:bodyPr/>
        <a:lstStyle/>
        <a:p>
          <a:endParaRPr lang="en-US" b="1"/>
        </a:p>
      </dgm:t>
    </dgm:pt>
    <dgm:pt modelId="{44AA4E3C-FF19-4641-8446-EED7EC01F743}">
      <dgm:prSet/>
      <dgm:spPr/>
      <dgm:t>
        <a:bodyPr/>
        <a:lstStyle/>
        <a:p>
          <a:r>
            <a:rPr lang="en-US" b="1" dirty="0"/>
            <a:t>Example: Don’t go outside.</a:t>
          </a:r>
        </a:p>
      </dgm:t>
    </dgm:pt>
    <dgm:pt modelId="{765E3FF4-39F7-45AC-8216-8740B980FA3A}" type="parTrans" cxnId="{4F589603-D2B5-4DC9-B30E-28776DE9E712}">
      <dgm:prSet/>
      <dgm:spPr/>
      <dgm:t>
        <a:bodyPr/>
        <a:lstStyle/>
        <a:p>
          <a:endParaRPr lang="en-US" b="1"/>
        </a:p>
      </dgm:t>
    </dgm:pt>
    <dgm:pt modelId="{4CEBB8E0-6597-46CA-901F-9FF8D592867E}" type="sibTrans" cxnId="{4F589603-D2B5-4DC9-B30E-28776DE9E712}">
      <dgm:prSet/>
      <dgm:spPr/>
      <dgm:t>
        <a:bodyPr/>
        <a:lstStyle/>
        <a:p>
          <a:endParaRPr lang="en-US" b="1"/>
        </a:p>
      </dgm:t>
    </dgm:pt>
    <dgm:pt modelId="{1459CEFD-E723-4320-B63A-13E32A8245AA}">
      <dgm:prSet/>
      <dgm:spPr/>
      <dgm:t>
        <a:bodyPr/>
        <a:lstStyle/>
        <a:p>
          <a:r>
            <a:rPr lang="en-US" b="1" dirty="0"/>
            <a:t>Don’t try to do it.</a:t>
          </a:r>
        </a:p>
      </dgm:t>
    </dgm:pt>
    <dgm:pt modelId="{39806057-6678-4A8C-91E2-414A78B43346}" type="parTrans" cxnId="{276F8AA1-7A49-4D8C-8596-72EAC63177A5}">
      <dgm:prSet/>
      <dgm:spPr/>
      <dgm:t>
        <a:bodyPr/>
        <a:lstStyle/>
        <a:p>
          <a:endParaRPr lang="en-US" b="1"/>
        </a:p>
      </dgm:t>
    </dgm:pt>
    <dgm:pt modelId="{A017A802-B49B-40A8-83A2-A5DFA5E588BD}" type="sibTrans" cxnId="{276F8AA1-7A49-4D8C-8596-72EAC63177A5}">
      <dgm:prSet/>
      <dgm:spPr/>
      <dgm:t>
        <a:bodyPr/>
        <a:lstStyle/>
        <a:p>
          <a:endParaRPr lang="en-US" b="1"/>
        </a:p>
      </dgm:t>
    </dgm:pt>
    <dgm:pt modelId="{EBF70DCA-C6F2-4005-806C-29A659A57201}" type="pres">
      <dgm:prSet presAssocID="{5AE66815-AFCF-4AC0-8DB6-3D4AF1DB4A85}" presName="Name0" presStyleCnt="0">
        <dgm:presLayoutVars>
          <dgm:dir/>
          <dgm:resizeHandles val="exact"/>
        </dgm:presLayoutVars>
      </dgm:prSet>
      <dgm:spPr/>
    </dgm:pt>
    <dgm:pt modelId="{E655561A-3E1C-4A82-891D-C9DDB4D1D6AD}" type="pres">
      <dgm:prSet presAssocID="{5AE66815-AFCF-4AC0-8DB6-3D4AF1DB4A85}" presName="bkgdShp" presStyleLbl="alignAccFollowNode1" presStyleIdx="0" presStyleCnt="1"/>
      <dgm:spPr/>
    </dgm:pt>
    <dgm:pt modelId="{D1DAD2FD-69B6-42AA-B8A4-659C50445635}" type="pres">
      <dgm:prSet presAssocID="{5AE66815-AFCF-4AC0-8DB6-3D4AF1DB4A85}" presName="linComp" presStyleCnt="0"/>
      <dgm:spPr/>
    </dgm:pt>
    <dgm:pt modelId="{533E25B1-443E-4ED9-99E7-750536721E3F}" type="pres">
      <dgm:prSet presAssocID="{2BDC2BEC-6D53-47CB-B0DD-0413FBD15564}" presName="compNode" presStyleCnt="0"/>
      <dgm:spPr/>
    </dgm:pt>
    <dgm:pt modelId="{F3122619-BB55-4ECC-AC53-F6F647F13AD8}" type="pres">
      <dgm:prSet presAssocID="{2BDC2BEC-6D53-47CB-B0DD-0413FBD15564}" presName="node" presStyleLbl="node1" presStyleIdx="0" presStyleCnt="3">
        <dgm:presLayoutVars>
          <dgm:bulletEnabled val="1"/>
        </dgm:presLayoutVars>
      </dgm:prSet>
      <dgm:spPr/>
    </dgm:pt>
    <dgm:pt modelId="{C6283E67-FAE4-4620-82F6-95B9B31D64EC}" type="pres">
      <dgm:prSet presAssocID="{2BDC2BEC-6D53-47CB-B0DD-0413FBD15564}" presName="invisiNode" presStyleLbl="node1" presStyleIdx="0" presStyleCnt="3"/>
      <dgm:spPr/>
    </dgm:pt>
    <dgm:pt modelId="{CA2B9D3D-DA28-4A36-AD6D-02DE11C73E78}" type="pres">
      <dgm:prSet presAssocID="{2BDC2BEC-6D53-47CB-B0DD-0413FBD1556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41D445EA-B30A-4CEA-8E6E-E2DCED7766C8}" type="pres">
      <dgm:prSet presAssocID="{90676D4D-8011-4FA3-96B6-223B4DA656E5}" presName="sibTrans" presStyleLbl="sibTrans2D1" presStyleIdx="0" presStyleCnt="0"/>
      <dgm:spPr/>
    </dgm:pt>
    <dgm:pt modelId="{5801F9AD-9224-4BBF-9A85-53212A20E14B}" type="pres">
      <dgm:prSet presAssocID="{44AA4E3C-FF19-4641-8446-EED7EC01F743}" presName="compNode" presStyleCnt="0"/>
      <dgm:spPr/>
    </dgm:pt>
    <dgm:pt modelId="{B4DA668D-D908-4800-80D5-07743CA9EC96}" type="pres">
      <dgm:prSet presAssocID="{44AA4E3C-FF19-4641-8446-EED7EC01F743}" presName="node" presStyleLbl="node1" presStyleIdx="1" presStyleCnt="3">
        <dgm:presLayoutVars>
          <dgm:bulletEnabled val="1"/>
        </dgm:presLayoutVars>
      </dgm:prSet>
      <dgm:spPr/>
    </dgm:pt>
    <dgm:pt modelId="{8FF048F1-37C2-431F-B8EE-518EB974D9E7}" type="pres">
      <dgm:prSet presAssocID="{44AA4E3C-FF19-4641-8446-EED7EC01F743}" presName="invisiNode" presStyleLbl="node1" presStyleIdx="1" presStyleCnt="3"/>
      <dgm:spPr/>
    </dgm:pt>
    <dgm:pt modelId="{2B29735B-892A-445D-A90E-A6A38CA508E5}" type="pres">
      <dgm:prSet presAssocID="{44AA4E3C-FF19-4641-8446-EED7EC01F74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D733B64-C005-4DC6-89AC-9A51737A89DC}" type="pres">
      <dgm:prSet presAssocID="{4CEBB8E0-6597-46CA-901F-9FF8D592867E}" presName="sibTrans" presStyleLbl="sibTrans2D1" presStyleIdx="0" presStyleCnt="0"/>
      <dgm:spPr/>
    </dgm:pt>
    <dgm:pt modelId="{A3813BCB-8280-4F43-AED8-EB9F4BAA5C74}" type="pres">
      <dgm:prSet presAssocID="{1459CEFD-E723-4320-B63A-13E32A8245AA}" presName="compNode" presStyleCnt="0"/>
      <dgm:spPr/>
    </dgm:pt>
    <dgm:pt modelId="{0E2A19DC-645A-4643-A810-8A81CF3FCA03}" type="pres">
      <dgm:prSet presAssocID="{1459CEFD-E723-4320-B63A-13E32A8245AA}" presName="node" presStyleLbl="node1" presStyleIdx="2" presStyleCnt="3">
        <dgm:presLayoutVars>
          <dgm:bulletEnabled val="1"/>
        </dgm:presLayoutVars>
      </dgm:prSet>
      <dgm:spPr/>
    </dgm:pt>
    <dgm:pt modelId="{D16B08CC-CEC0-49E2-89A9-76CB5ED5CB3D}" type="pres">
      <dgm:prSet presAssocID="{1459CEFD-E723-4320-B63A-13E32A8245AA}" presName="invisiNode" presStyleLbl="node1" presStyleIdx="2" presStyleCnt="3"/>
      <dgm:spPr/>
    </dgm:pt>
    <dgm:pt modelId="{4AD33FBC-5675-47C5-B45B-C755ECE12FF4}" type="pres">
      <dgm:prSet presAssocID="{1459CEFD-E723-4320-B63A-13E32A8245A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8000" b="-128000"/>
          </a:stretch>
        </a:blipFill>
      </dgm:spPr>
    </dgm:pt>
  </dgm:ptLst>
  <dgm:cxnLst>
    <dgm:cxn modelId="{4F589603-D2B5-4DC9-B30E-28776DE9E712}" srcId="{5AE66815-AFCF-4AC0-8DB6-3D4AF1DB4A85}" destId="{44AA4E3C-FF19-4641-8446-EED7EC01F743}" srcOrd="1" destOrd="0" parTransId="{765E3FF4-39F7-45AC-8216-8740B980FA3A}" sibTransId="{4CEBB8E0-6597-46CA-901F-9FF8D592867E}"/>
    <dgm:cxn modelId="{1E47F60D-B875-499A-A49D-D5D3C59C7987}" srcId="{5AE66815-AFCF-4AC0-8DB6-3D4AF1DB4A85}" destId="{2BDC2BEC-6D53-47CB-B0DD-0413FBD15564}" srcOrd="0" destOrd="0" parTransId="{0EED3956-A348-4C40-829C-08CCCD920BED}" sibTransId="{90676D4D-8011-4FA3-96B6-223B4DA656E5}"/>
    <dgm:cxn modelId="{4A278829-9D48-429E-BAA4-F495E8F8C32E}" type="presOf" srcId="{1459CEFD-E723-4320-B63A-13E32A8245AA}" destId="{0E2A19DC-645A-4643-A810-8A81CF3FCA03}" srcOrd="0" destOrd="0" presId="urn:microsoft.com/office/officeart/2005/8/layout/pList2"/>
    <dgm:cxn modelId="{1BEB7046-F93C-4528-A508-EA3B094DCA8D}" type="presOf" srcId="{44AA4E3C-FF19-4641-8446-EED7EC01F743}" destId="{B4DA668D-D908-4800-80D5-07743CA9EC96}" srcOrd="0" destOrd="0" presId="urn:microsoft.com/office/officeart/2005/8/layout/pList2"/>
    <dgm:cxn modelId="{F0E7604F-1C09-4777-803E-168FFDFE4C9E}" type="presOf" srcId="{2BDC2BEC-6D53-47CB-B0DD-0413FBD15564}" destId="{F3122619-BB55-4ECC-AC53-F6F647F13AD8}" srcOrd="0" destOrd="0" presId="urn:microsoft.com/office/officeart/2005/8/layout/pList2"/>
    <dgm:cxn modelId="{28C08679-C00E-4ADF-BD92-53CACD590488}" type="presOf" srcId="{5AE66815-AFCF-4AC0-8DB6-3D4AF1DB4A85}" destId="{EBF70DCA-C6F2-4005-806C-29A659A57201}" srcOrd="0" destOrd="0" presId="urn:microsoft.com/office/officeart/2005/8/layout/pList2"/>
    <dgm:cxn modelId="{276F8AA1-7A49-4D8C-8596-72EAC63177A5}" srcId="{5AE66815-AFCF-4AC0-8DB6-3D4AF1DB4A85}" destId="{1459CEFD-E723-4320-B63A-13E32A8245AA}" srcOrd="2" destOrd="0" parTransId="{39806057-6678-4A8C-91E2-414A78B43346}" sibTransId="{A017A802-B49B-40A8-83A2-A5DFA5E588BD}"/>
    <dgm:cxn modelId="{6B3616DC-19AB-4036-8188-69CC8430C06A}" type="presOf" srcId="{90676D4D-8011-4FA3-96B6-223B4DA656E5}" destId="{41D445EA-B30A-4CEA-8E6E-E2DCED7766C8}" srcOrd="0" destOrd="0" presId="urn:microsoft.com/office/officeart/2005/8/layout/pList2"/>
    <dgm:cxn modelId="{BA9563EC-5811-429C-B137-9F2350D4B83A}" type="presOf" srcId="{4CEBB8E0-6597-46CA-901F-9FF8D592867E}" destId="{DD733B64-C005-4DC6-89AC-9A51737A89DC}" srcOrd="0" destOrd="0" presId="urn:microsoft.com/office/officeart/2005/8/layout/pList2"/>
    <dgm:cxn modelId="{AB5D65F6-DB9A-4048-877C-6B7D4762B451}" type="presParOf" srcId="{EBF70DCA-C6F2-4005-806C-29A659A57201}" destId="{E655561A-3E1C-4A82-891D-C9DDB4D1D6AD}" srcOrd="0" destOrd="0" presId="urn:microsoft.com/office/officeart/2005/8/layout/pList2"/>
    <dgm:cxn modelId="{9AB6A29E-45B3-4F02-908B-8F66DFEFF065}" type="presParOf" srcId="{EBF70DCA-C6F2-4005-806C-29A659A57201}" destId="{D1DAD2FD-69B6-42AA-B8A4-659C50445635}" srcOrd="1" destOrd="0" presId="urn:microsoft.com/office/officeart/2005/8/layout/pList2"/>
    <dgm:cxn modelId="{CE6C3CAC-EAA8-4448-BCA1-8176DCAC12E6}" type="presParOf" srcId="{D1DAD2FD-69B6-42AA-B8A4-659C50445635}" destId="{533E25B1-443E-4ED9-99E7-750536721E3F}" srcOrd="0" destOrd="0" presId="urn:microsoft.com/office/officeart/2005/8/layout/pList2"/>
    <dgm:cxn modelId="{D5E69D97-95EA-4ACA-845B-516FB52AE363}" type="presParOf" srcId="{533E25B1-443E-4ED9-99E7-750536721E3F}" destId="{F3122619-BB55-4ECC-AC53-F6F647F13AD8}" srcOrd="0" destOrd="0" presId="urn:microsoft.com/office/officeart/2005/8/layout/pList2"/>
    <dgm:cxn modelId="{7586EF30-D989-43B4-98FC-D644D147E67B}" type="presParOf" srcId="{533E25B1-443E-4ED9-99E7-750536721E3F}" destId="{C6283E67-FAE4-4620-82F6-95B9B31D64EC}" srcOrd="1" destOrd="0" presId="urn:microsoft.com/office/officeart/2005/8/layout/pList2"/>
    <dgm:cxn modelId="{5B362CB9-8D2D-478F-A82E-0D782C9777C2}" type="presParOf" srcId="{533E25B1-443E-4ED9-99E7-750536721E3F}" destId="{CA2B9D3D-DA28-4A36-AD6D-02DE11C73E78}" srcOrd="2" destOrd="0" presId="urn:microsoft.com/office/officeart/2005/8/layout/pList2"/>
    <dgm:cxn modelId="{D2E40FAC-644E-4731-9D3D-506972361635}" type="presParOf" srcId="{D1DAD2FD-69B6-42AA-B8A4-659C50445635}" destId="{41D445EA-B30A-4CEA-8E6E-E2DCED7766C8}" srcOrd="1" destOrd="0" presId="urn:microsoft.com/office/officeart/2005/8/layout/pList2"/>
    <dgm:cxn modelId="{946C93AF-C292-46E3-9B26-AF6386D8E4CE}" type="presParOf" srcId="{D1DAD2FD-69B6-42AA-B8A4-659C50445635}" destId="{5801F9AD-9224-4BBF-9A85-53212A20E14B}" srcOrd="2" destOrd="0" presId="urn:microsoft.com/office/officeart/2005/8/layout/pList2"/>
    <dgm:cxn modelId="{1F727C7F-3846-47B0-9E25-08937AC28FA4}" type="presParOf" srcId="{5801F9AD-9224-4BBF-9A85-53212A20E14B}" destId="{B4DA668D-D908-4800-80D5-07743CA9EC96}" srcOrd="0" destOrd="0" presId="urn:microsoft.com/office/officeart/2005/8/layout/pList2"/>
    <dgm:cxn modelId="{F9F68A4E-F656-4C8A-B93C-8DBB967DA3E8}" type="presParOf" srcId="{5801F9AD-9224-4BBF-9A85-53212A20E14B}" destId="{8FF048F1-37C2-431F-B8EE-518EB974D9E7}" srcOrd="1" destOrd="0" presId="urn:microsoft.com/office/officeart/2005/8/layout/pList2"/>
    <dgm:cxn modelId="{55CDA2BF-A681-4FDA-B747-BE5D6B586D9A}" type="presParOf" srcId="{5801F9AD-9224-4BBF-9A85-53212A20E14B}" destId="{2B29735B-892A-445D-A90E-A6A38CA508E5}" srcOrd="2" destOrd="0" presId="urn:microsoft.com/office/officeart/2005/8/layout/pList2"/>
    <dgm:cxn modelId="{D40C1545-3623-409C-A019-9689125BE2D9}" type="presParOf" srcId="{D1DAD2FD-69B6-42AA-B8A4-659C50445635}" destId="{DD733B64-C005-4DC6-89AC-9A51737A89DC}" srcOrd="3" destOrd="0" presId="urn:microsoft.com/office/officeart/2005/8/layout/pList2"/>
    <dgm:cxn modelId="{A8CBA509-31D5-4D98-8DE6-91CC8C6EFA95}" type="presParOf" srcId="{D1DAD2FD-69B6-42AA-B8A4-659C50445635}" destId="{A3813BCB-8280-4F43-AED8-EB9F4BAA5C74}" srcOrd="4" destOrd="0" presId="urn:microsoft.com/office/officeart/2005/8/layout/pList2"/>
    <dgm:cxn modelId="{12251808-9AEF-434C-8C24-6AAB35F95218}" type="presParOf" srcId="{A3813BCB-8280-4F43-AED8-EB9F4BAA5C74}" destId="{0E2A19DC-645A-4643-A810-8A81CF3FCA03}" srcOrd="0" destOrd="0" presId="urn:microsoft.com/office/officeart/2005/8/layout/pList2"/>
    <dgm:cxn modelId="{C4F0308C-3973-4BE5-8C3B-A843A9B52EF7}" type="presParOf" srcId="{A3813BCB-8280-4F43-AED8-EB9F4BAA5C74}" destId="{D16B08CC-CEC0-49E2-89A9-76CB5ED5CB3D}" srcOrd="1" destOrd="0" presId="urn:microsoft.com/office/officeart/2005/8/layout/pList2"/>
    <dgm:cxn modelId="{76473A9A-899D-423E-94C6-B1168ACA4794}" type="presParOf" srcId="{A3813BCB-8280-4F43-AED8-EB9F4BAA5C74}" destId="{4AD33FBC-5675-47C5-B45B-C755ECE12FF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D2C6F8-BEAA-4EAC-9825-E6BCB34DEEA9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46AC03-5543-4063-8C63-F472A7237589}">
      <dgm:prSet custT="1"/>
      <dgm:spPr/>
      <dgm:t>
        <a:bodyPr/>
        <a:lstStyle/>
        <a:p>
          <a:r>
            <a:rPr lang="en-US" sz="7200" b="1" cap="none" spc="0" dirty="0">
              <a:ln w="22225">
                <a:prstDash val="solid"/>
              </a:ln>
              <a:effectLst/>
            </a:rPr>
            <a:t>Group Work</a:t>
          </a:r>
        </a:p>
      </dgm:t>
    </dgm:pt>
    <dgm:pt modelId="{FE0E7D2A-05C5-402C-A3AE-42327DC6B776}" type="par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AA85E873-9FEE-4413-96D7-38382FB47402}" type="sibTrans" cxnId="{1AF6224C-D2F7-4C58-88B7-44B9153E6089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AD0B8DFB-B18C-422B-8BFE-5FF9C90326DA}" type="pres">
      <dgm:prSet presAssocID="{A7D2C6F8-BEAA-4EAC-9825-E6BCB34DEEA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C5F4FA4-8A52-4C40-9C7D-727EE196CD14}" type="pres">
      <dgm:prSet presAssocID="{6646AC03-5543-4063-8C63-F472A7237589}" presName="circle1" presStyleLbl="node1" presStyleIdx="0" presStyleCnt="1"/>
      <dgm:spPr/>
    </dgm:pt>
    <dgm:pt modelId="{55044479-E82E-4171-AA39-945D171B34BC}" type="pres">
      <dgm:prSet presAssocID="{6646AC03-5543-4063-8C63-F472A7237589}" presName="space" presStyleCnt="0"/>
      <dgm:spPr/>
    </dgm:pt>
    <dgm:pt modelId="{AE5B1680-AF07-4D32-9B3E-373BA8AA1A64}" type="pres">
      <dgm:prSet presAssocID="{6646AC03-5543-4063-8C63-F472A7237589}" presName="rect1" presStyleLbl="alignAcc1" presStyleIdx="0" presStyleCnt="1"/>
      <dgm:spPr/>
    </dgm:pt>
    <dgm:pt modelId="{E1C8B7B0-D87B-4B3C-AFAF-B36B1C11F7FA}" type="pres">
      <dgm:prSet presAssocID="{6646AC03-5543-4063-8C63-F472A723758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320EC11-8EDC-4912-B530-B4E3CD97F523}" type="presOf" srcId="{6646AC03-5543-4063-8C63-F472A7237589}" destId="{E1C8B7B0-D87B-4B3C-AFAF-B36B1C11F7FA}" srcOrd="1" destOrd="0" presId="urn:microsoft.com/office/officeart/2005/8/layout/target3"/>
    <dgm:cxn modelId="{1AF6224C-D2F7-4C58-88B7-44B9153E6089}" srcId="{A7D2C6F8-BEAA-4EAC-9825-E6BCB34DEEA9}" destId="{6646AC03-5543-4063-8C63-F472A7237589}" srcOrd="0" destOrd="0" parTransId="{FE0E7D2A-05C5-402C-A3AE-42327DC6B776}" sibTransId="{AA85E873-9FEE-4413-96D7-38382FB47402}"/>
    <dgm:cxn modelId="{710B6187-BECE-4D32-B76D-CEAB91E7D673}" type="presOf" srcId="{A7D2C6F8-BEAA-4EAC-9825-E6BCB34DEEA9}" destId="{AD0B8DFB-B18C-422B-8BFE-5FF9C90326DA}" srcOrd="0" destOrd="0" presId="urn:microsoft.com/office/officeart/2005/8/layout/target3"/>
    <dgm:cxn modelId="{B74437AA-80C3-4A16-9473-503EF0854F66}" type="presOf" srcId="{6646AC03-5543-4063-8C63-F472A7237589}" destId="{AE5B1680-AF07-4D32-9B3E-373BA8AA1A64}" srcOrd="0" destOrd="0" presId="urn:microsoft.com/office/officeart/2005/8/layout/target3"/>
    <dgm:cxn modelId="{C2067B6F-8C3D-4E9E-82DB-319CCABC1DA8}" type="presParOf" srcId="{AD0B8DFB-B18C-422B-8BFE-5FF9C90326DA}" destId="{9C5F4FA4-8A52-4C40-9C7D-727EE196CD14}" srcOrd="0" destOrd="0" presId="urn:microsoft.com/office/officeart/2005/8/layout/target3"/>
    <dgm:cxn modelId="{63AE1C5C-DEA2-40A4-A3B8-B5DEAA157842}" type="presParOf" srcId="{AD0B8DFB-B18C-422B-8BFE-5FF9C90326DA}" destId="{55044479-E82E-4171-AA39-945D171B34BC}" srcOrd="1" destOrd="0" presId="urn:microsoft.com/office/officeart/2005/8/layout/target3"/>
    <dgm:cxn modelId="{8ADEEC3C-9609-4260-BA49-97D1A0A1FE15}" type="presParOf" srcId="{AD0B8DFB-B18C-422B-8BFE-5FF9C90326DA}" destId="{AE5B1680-AF07-4D32-9B3E-373BA8AA1A64}" srcOrd="2" destOrd="0" presId="urn:microsoft.com/office/officeart/2005/8/layout/target3"/>
    <dgm:cxn modelId="{CCDFCBAB-C49C-41EB-AF67-B60B6E67D4D8}" type="presParOf" srcId="{AD0B8DFB-B18C-422B-8BFE-5FF9C90326DA}" destId="{E1C8B7B0-D87B-4B3C-AFAF-B36B1C11F7F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0922EC0-0A6E-425D-A832-809BB3BE281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F02B08D-EE75-46C8-9257-755B9DC2409E}">
      <dgm:prSet/>
      <dgm:spPr/>
      <dgm:t>
        <a:bodyPr/>
        <a:lstStyle/>
        <a:p>
          <a:r>
            <a:rPr lang="en-US" b="1" dirty="0"/>
            <a:t>Rearrange the following words to make the Imperative sentences.</a:t>
          </a:r>
          <a:endParaRPr lang="en-US" dirty="0"/>
        </a:p>
      </dgm:t>
    </dgm:pt>
    <dgm:pt modelId="{89757DE4-648B-49DF-8641-8BFF57242521}" type="parTrans" cxnId="{F4CA4CC3-E5C5-4C71-87FB-D0F62C383DDE}">
      <dgm:prSet/>
      <dgm:spPr/>
      <dgm:t>
        <a:bodyPr/>
        <a:lstStyle/>
        <a:p>
          <a:endParaRPr lang="en-US"/>
        </a:p>
      </dgm:t>
    </dgm:pt>
    <dgm:pt modelId="{CAE73641-018B-48CE-8A2A-E33E7472C9E8}" type="sibTrans" cxnId="{F4CA4CC3-E5C5-4C71-87FB-D0F62C383DDE}">
      <dgm:prSet/>
      <dgm:spPr/>
      <dgm:t>
        <a:bodyPr/>
        <a:lstStyle/>
        <a:p>
          <a:endParaRPr lang="en-US"/>
        </a:p>
      </dgm:t>
    </dgm:pt>
    <dgm:pt modelId="{AF7A510E-85B0-4CBB-8576-A66D7D365251}">
      <dgm:prSet/>
      <dgm:spPr/>
      <dgm:t>
        <a:bodyPr/>
        <a:lstStyle/>
        <a:p>
          <a:r>
            <a:rPr lang="en-US" b="1" i="0" dirty="0"/>
            <a:t>1.Shelly let work market in the.</a:t>
          </a:r>
          <a:endParaRPr lang="en-US" dirty="0"/>
        </a:p>
      </dgm:t>
    </dgm:pt>
    <dgm:pt modelId="{DDA29F8E-9D14-4B46-87D4-8F14CFE404F3}" type="parTrans" cxnId="{43005754-01FC-4AA4-8196-451950A07CB0}">
      <dgm:prSet/>
      <dgm:spPr/>
      <dgm:t>
        <a:bodyPr/>
        <a:lstStyle/>
        <a:p>
          <a:endParaRPr lang="en-US"/>
        </a:p>
      </dgm:t>
    </dgm:pt>
    <dgm:pt modelId="{D0D67CA1-325A-4673-A6D5-87822BBF46A0}" type="sibTrans" cxnId="{43005754-01FC-4AA4-8196-451950A07CB0}">
      <dgm:prSet/>
      <dgm:spPr/>
      <dgm:t>
        <a:bodyPr/>
        <a:lstStyle/>
        <a:p>
          <a:endParaRPr lang="en-US"/>
        </a:p>
      </dgm:t>
    </dgm:pt>
    <dgm:pt modelId="{BD31DB7B-250A-45C1-B913-EF0B86C45D63}">
      <dgm:prSet/>
      <dgm:spPr/>
      <dgm:t>
        <a:bodyPr/>
        <a:lstStyle/>
        <a:p>
          <a:r>
            <a:rPr lang="en-US" b="1" dirty="0"/>
            <a:t>2.visit him today let to go.</a:t>
          </a:r>
          <a:endParaRPr lang="en-US" dirty="0"/>
        </a:p>
      </dgm:t>
    </dgm:pt>
    <dgm:pt modelId="{277ACD50-483D-48FA-B323-D9D115D0FC6E}" type="parTrans" cxnId="{52A2C700-8C18-44D8-9801-F3808E96E7EB}">
      <dgm:prSet/>
      <dgm:spPr/>
      <dgm:t>
        <a:bodyPr/>
        <a:lstStyle/>
        <a:p>
          <a:endParaRPr lang="en-US"/>
        </a:p>
      </dgm:t>
    </dgm:pt>
    <dgm:pt modelId="{36E1F3CC-0F95-4721-AD95-C7DE623A8341}" type="sibTrans" cxnId="{52A2C700-8C18-44D8-9801-F3808E96E7EB}">
      <dgm:prSet/>
      <dgm:spPr/>
      <dgm:t>
        <a:bodyPr/>
        <a:lstStyle/>
        <a:p>
          <a:endParaRPr lang="en-US"/>
        </a:p>
      </dgm:t>
    </dgm:pt>
    <dgm:pt modelId="{A31AE412-FE81-4D80-945D-549A86EBFC30}">
      <dgm:prSet/>
      <dgm:spPr/>
      <dgm:t>
        <a:bodyPr/>
        <a:lstStyle/>
        <a:p>
          <a:r>
            <a:rPr lang="en-US" b="1" i="0" dirty="0"/>
            <a:t>3.Make bad not it today do.</a:t>
          </a:r>
          <a:endParaRPr lang="en-US" dirty="0"/>
        </a:p>
      </dgm:t>
    </dgm:pt>
    <dgm:pt modelId="{881DE14E-C8D1-460F-A1BD-8F670EB1B43F}" type="parTrans" cxnId="{C712C767-1ED1-49D7-AA21-0DA6A507E668}">
      <dgm:prSet/>
      <dgm:spPr/>
      <dgm:t>
        <a:bodyPr/>
        <a:lstStyle/>
        <a:p>
          <a:endParaRPr lang="en-US"/>
        </a:p>
      </dgm:t>
    </dgm:pt>
    <dgm:pt modelId="{D9DF02F6-EEDA-4E1E-943F-82293499B50E}" type="sibTrans" cxnId="{C712C767-1ED1-49D7-AA21-0DA6A507E668}">
      <dgm:prSet/>
      <dgm:spPr/>
      <dgm:t>
        <a:bodyPr/>
        <a:lstStyle/>
        <a:p>
          <a:endParaRPr lang="en-US"/>
        </a:p>
      </dgm:t>
    </dgm:pt>
    <dgm:pt modelId="{0BBC1B2D-C43D-4726-8C9C-29336D6D7561}">
      <dgm:prSet/>
      <dgm:spPr/>
      <dgm:t>
        <a:bodyPr/>
        <a:lstStyle/>
        <a:p>
          <a:r>
            <a:rPr lang="en-US" b="1" dirty="0"/>
            <a:t>4.Try best your.</a:t>
          </a:r>
          <a:endParaRPr lang="en-US" dirty="0"/>
        </a:p>
      </dgm:t>
    </dgm:pt>
    <dgm:pt modelId="{8A73A9F3-C787-44CD-8C3A-A337AEBC9AC4}" type="parTrans" cxnId="{CABA5F66-758D-48F2-BDCA-43730733250D}">
      <dgm:prSet/>
      <dgm:spPr/>
      <dgm:t>
        <a:bodyPr/>
        <a:lstStyle/>
        <a:p>
          <a:endParaRPr lang="en-US"/>
        </a:p>
      </dgm:t>
    </dgm:pt>
    <dgm:pt modelId="{8D598221-3D64-4E9C-9692-1F7E636DEF8C}" type="sibTrans" cxnId="{CABA5F66-758D-48F2-BDCA-43730733250D}">
      <dgm:prSet/>
      <dgm:spPr/>
      <dgm:t>
        <a:bodyPr/>
        <a:lstStyle/>
        <a:p>
          <a:endParaRPr lang="en-US"/>
        </a:p>
      </dgm:t>
    </dgm:pt>
    <dgm:pt modelId="{10EADC48-6364-4508-BAB6-7190F4BBB85F}">
      <dgm:prSet/>
      <dgm:spPr/>
      <dgm:t>
        <a:bodyPr/>
        <a:lstStyle/>
        <a:p>
          <a:r>
            <a:rPr lang="en-US" b="1" i="0" dirty="0"/>
            <a:t>5.Everyday Quran least at read verse from one.</a:t>
          </a:r>
          <a:endParaRPr lang="en-US" dirty="0"/>
        </a:p>
      </dgm:t>
    </dgm:pt>
    <dgm:pt modelId="{9C4B5274-9410-4077-867F-F594F3938CEA}" type="parTrans" cxnId="{4C9B6703-D4E5-4B18-832B-DA0411B77F7B}">
      <dgm:prSet/>
      <dgm:spPr/>
      <dgm:t>
        <a:bodyPr/>
        <a:lstStyle/>
        <a:p>
          <a:endParaRPr lang="en-US"/>
        </a:p>
      </dgm:t>
    </dgm:pt>
    <dgm:pt modelId="{84007AC9-48EB-46F0-8190-70259FD6C547}" type="sibTrans" cxnId="{4C9B6703-D4E5-4B18-832B-DA0411B77F7B}">
      <dgm:prSet/>
      <dgm:spPr/>
      <dgm:t>
        <a:bodyPr/>
        <a:lstStyle/>
        <a:p>
          <a:endParaRPr lang="en-US"/>
        </a:p>
      </dgm:t>
    </dgm:pt>
    <dgm:pt modelId="{617B96C2-A07C-4F74-AAD2-1BC71CEC3941}" type="pres">
      <dgm:prSet presAssocID="{B0922EC0-0A6E-425D-A832-809BB3BE2813}" presName="diagram" presStyleCnt="0">
        <dgm:presLayoutVars>
          <dgm:dir/>
          <dgm:resizeHandles val="exact"/>
        </dgm:presLayoutVars>
      </dgm:prSet>
      <dgm:spPr/>
    </dgm:pt>
    <dgm:pt modelId="{B6B34606-2528-436B-B81F-10A856A7713B}" type="pres">
      <dgm:prSet presAssocID="{DF02B08D-EE75-46C8-9257-755B9DC2409E}" presName="node" presStyleLbl="node1" presStyleIdx="0" presStyleCnt="6">
        <dgm:presLayoutVars>
          <dgm:bulletEnabled val="1"/>
        </dgm:presLayoutVars>
      </dgm:prSet>
      <dgm:spPr/>
    </dgm:pt>
    <dgm:pt modelId="{4843A399-A156-4FF2-AA43-0EE7BADF0BBA}" type="pres">
      <dgm:prSet presAssocID="{CAE73641-018B-48CE-8A2A-E33E7472C9E8}" presName="sibTrans" presStyleCnt="0"/>
      <dgm:spPr/>
    </dgm:pt>
    <dgm:pt modelId="{A96F4D23-5F36-47BF-BDF0-BA070163282F}" type="pres">
      <dgm:prSet presAssocID="{AF7A510E-85B0-4CBB-8576-A66D7D365251}" presName="node" presStyleLbl="node1" presStyleIdx="1" presStyleCnt="6">
        <dgm:presLayoutVars>
          <dgm:bulletEnabled val="1"/>
        </dgm:presLayoutVars>
      </dgm:prSet>
      <dgm:spPr/>
    </dgm:pt>
    <dgm:pt modelId="{31F1EF90-9142-4098-B539-65354B63706B}" type="pres">
      <dgm:prSet presAssocID="{D0D67CA1-325A-4673-A6D5-87822BBF46A0}" presName="sibTrans" presStyleCnt="0"/>
      <dgm:spPr/>
    </dgm:pt>
    <dgm:pt modelId="{64B6DAC7-E723-4CA1-9671-15F436567F50}" type="pres">
      <dgm:prSet presAssocID="{BD31DB7B-250A-45C1-B913-EF0B86C45D63}" presName="node" presStyleLbl="node1" presStyleIdx="2" presStyleCnt="6">
        <dgm:presLayoutVars>
          <dgm:bulletEnabled val="1"/>
        </dgm:presLayoutVars>
      </dgm:prSet>
      <dgm:spPr/>
    </dgm:pt>
    <dgm:pt modelId="{C994908D-6D7F-4911-8F76-C4D91FA8761E}" type="pres">
      <dgm:prSet presAssocID="{36E1F3CC-0F95-4721-AD95-C7DE623A8341}" presName="sibTrans" presStyleCnt="0"/>
      <dgm:spPr/>
    </dgm:pt>
    <dgm:pt modelId="{D302EF77-2F4D-4511-8FEC-D59428841809}" type="pres">
      <dgm:prSet presAssocID="{A31AE412-FE81-4D80-945D-549A86EBFC30}" presName="node" presStyleLbl="node1" presStyleIdx="3" presStyleCnt="6">
        <dgm:presLayoutVars>
          <dgm:bulletEnabled val="1"/>
        </dgm:presLayoutVars>
      </dgm:prSet>
      <dgm:spPr/>
    </dgm:pt>
    <dgm:pt modelId="{9C585A09-EF4E-4D7E-B483-296129E7AF3A}" type="pres">
      <dgm:prSet presAssocID="{D9DF02F6-EEDA-4E1E-943F-82293499B50E}" presName="sibTrans" presStyleCnt="0"/>
      <dgm:spPr/>
    </dgm:pt>
    <dgm:pt modelId="{675BB64B-6BA4-4658-95BD-644F514092A3}" type="pres">
      <dgm:prSet presAssocID="{0BBC1B2D-C43D-4726-8C9C-29336D6D7561}" presName="node" presStyleLbl="node1" presStyleIdx="4" presStyleCnt="6">
        <dgm:presLayoutVars>
          <dgm:bulletEnabled val="1"/>
        </dgm:presLayoutVars>
      </dgm:prSet>
      <dgm:spPr/>
    </dgm:pt>
    <dgm:pt modelId="{5B2EB614-2423-4936-B3DF-94626DA3437B}" type="pres">
      <dgm:prSet presAssocID="{8D598221-3D64-4E9C-9692-1F7E636DEF8C}" presName="sibTrans" presStyleCnt="0"/>
      <dgm:spPr/>
    </dgm:pt>
    <dgm:pt modelId="{5A377166-F31D-4251-9A41-BE986172FD72}" type="pres">
      <dgm:prSet presAssocID="{10EADC48-6364-4508-BAB6-7190F4BBB85F}" presName="node" presStyleLbl="node1" presStyleIdx="5" presStyleCnt="6">
        <dgm:presLayoutVars>
          <dgm:bulletEnabled val="1"/>
        </dgm:presLayoutVars>
      </dgm:prSet>
      <dgm:spPr/>
    </dgm:pt>
  </dgm:ptLst>
  <dgm:cxnLst>
    <dgm:cxn modelId="{52A2C700-8C18-44D8-9801-F3808E96E7EB}" srcId="{B0922EC0-0A6E-425D-A832-809BB3BE2813}" destId="{BD31DB7B-250A-45C1-B913-EF0B86C45D63}" srcOrd="2" destOrd="0" parTransId="{277ACD50-483D-48FA-B323-D9D115D0FC6E}" sibTransId="{36E1F3CC-0F95-4721-AD95-C7DE623A8341}"/>
    <dgm:cxn modelId="{4C9B6703-D4E5-4B18-832B-DA0411B77F7B}" srcId="{B0922EC0-0A6E-425D-A832-809BB3BE2813}" destId="{10EADC48-6364-4508-BAB6-7190F4BBB85F}" srcOrd="5" destOrd="0" parTransId="{9C4B5274-9410-4077-867F-F594F3938CEA}" sibTransId="{84007AC9-48EB-46F0-8190-70259FD6C547}"/>
    <dgm:cxn modelId="{1A09D004-7FC3-4EB7-A874-44BE7D31EDD4}" type="presOf" srcId="{DF02B08D-EE75-46C8-9257-755B9DC2409E}" destId="{B6B34606-2528-436B-B81F-10A856A7713B}" srcOrd="0" destOrd="0" presId="urn:microsoft.com/office/officeart/2005/8/layout/default"/>
    <dgm:cxn modelId="{7172361F-F538-44D1-9E62-3EB8C9780D4D}" type="presOf" srcId="{10EADC48-6364-4508-BAB6-7190F4BBB85F}" destId="{5A377166-F31D-4251-9A41-BE986172FD72}" srcOrd="0" destOrd="0" presId="urn:microsoft.com/office/officeart/2005/8/layout/default"/>
    <dgm:cxn modelId="{DCEE5930-3289-4860-9474-56B5BFF53BE9}" type="presOf" srcId="{BD31DB7B-250A-45C1-B913-EF0B86C45D63}" destId="{64B6DAC7-E723-4CA1-9671-15F436567F50}" srcOrd="0" destOrd="0" presId="urn:microsoft.com/office/officeart/2005/8/layout/default"/>
    <dgm:cxn modelId="{CABA5F66-758D-48F2-BDCA-43730733250D}" srcId="{B0922EC0-0A6E-425D-A832-809BB3BE2813}" destId="{0BBC1B2D-C43D-4726-8C9C-29336D6D7561}" srcOrd="4" destOrd="0" parTransId="{8A73A9F3-C787-44CD-8C3A-A337AEBC9AC4}" sibTransId="{8D598221-3D64-4E9C-9692-1F7E636DEF8C}"/>
    <dgm:cxn modelId="{C712C767-1ED1-49D7-AA21-0DA6A507E668}" srcId="{B0922EC0-0A6E-425D-A832-809BB3BE2813}" destId="{A31AE412-FE81-4D80-945D-549A86EBFC30}" srcOrd="3" destOrd="0" parTransId="{881DE14E-C8D1-460F-A1BD-8F670EB1B43F}" sibTransId="{D9DF02F6-EEDA-4E1E-943F-82293499B50E}"/>
    <dgm:cxn modelId="{43005754-01FC-4AA4-8196-451950A07CB0}" srcId="{B0922EC0-0A6E-425D-A832-809BB3BE2813}" destId="{AF7A510E-85B0-4CBB-8576-A66D7D365251}" srcOrd="1" destOrd="0" parTransId="{DDA29F8E-9D14-4B46-87D4-8F14CFE404F3}" sibTransId="{D0D67CA1-325A-4673-A6D5-87822BBF46A0}"/>
    <dgm:cxn modelId="{38D6068A-4021-4157-B463-1ACA288275AB}" type="presOf" srcId="{AF7A510E-85B0-4CBB-8576-A66D7D365251}" destId="{A96F4D23-5F36-47BF-BDF0-BA070163282F}" srcOrd="0" destOrd="0" presId="urn:microsoft.com/office/officeart/2005/8/layout/default"/>
    <dgm:cxn modelId="{02CD97BF-5B3D-4E83-B7F9-82724E8240E0}" type="presOf" srcId="{0BBC1B2D-C43D-4726-8C9C-29336D6D7561}" destId="{675BB64B-6BA4-4658-95BD-644F514092A3}" srcOrd="0" destOrd="0" presId="urn:microsoft.com/office/officeart/2005/8/layout/default"/>
    <dgm:cxn modelId="{F4CA4CC3-E5C5-4C71-87FB-D0F62C383DDE}" srcId="{B0922EC0-0A6E-425D-A832-809BB3BE2813}" destId="{DF02B08D-EE75-46C8-9257-755B9DC2409E}" srcOrd="0" destOrd="0" parTransId="{89757DE4-648B-49DF-8641-8BFF57242521}" sibTransId="{CAE73641-018B-48CE-8A2A-E33E7472C9E8}"/>
    <dgm:cxn modelId="{461571E7-205C-46C5-8284-84A86535B2EE}" type="presOf" srcId="{A31AE412-FE81-4D80-945D-549A86EBFC30}" destId="{D302EF77-2F4D-4511-8FEC-D59428841809}" srcOrd="0" destOrd="0" presId="urn:microsoft.com/office/officeart/2005/8/layout/default"/>
    <dgm:cxn modelId="{3CD479E7-72CD-462E-9694-72682140A582}" type="presOf" srcId="{B0922EC0-0A6E-425D-A832-809BB3BE2813}" destId="{617B96C2-A07C-4F74-AAD2-1BC71CEC3941}" srcOrd="0" destOrd="0" presId="urn:microsoft.com/office/officeart/2005/8/layout/default"/>
    <dgm:cxn modelId="{D9F5A98D-1482-4C5B-A256-D444CA18FA8A}" type="presParOf" srcId="{617B96C2-A07C-4F74-AAD2-1BC71CEC3941}" destId="{B6B34606-2528-436B-B81F-10A856A7713B}" srcOrd="0" destOrd="0" presId="urn:microsoft.com/office/officeart/2005/8/layout/default"/>
    <dgm:cxn modelId="{BE456D48-3808-4F0C-A02A-EA1D66129902}" type="presParOf" srcId="{617B96C2-A07C-4F74-AAD2-1BC71CEC3941}" destId="{4843A399-A156-4FF2-AA43-0EE7BADF0BBA}" srcOrd="1" destOrd="0" presId="urn:microsoft.com/office/officeart/2005/8/layout/default"/>
    <dgm:cxn modelId="{8E44F54E-3E51-451D-A4A9-70662C712137}" type="presParOf" srcId="{617B96C2-A07C-4F74-AAD2-1BC71CEC3941}" destId="{A96F4D23-5F36-47BF-BDF0-BA070163282F}" srcOrd="2" destOrd="0" presId="urn:microsoft.com/office/officeart/2005/8/layout/default"/>
    <dgm:cxn modelId="{FAC4D730-0715-41AC-858F-266F37C7FCB8}" type="presParOf" srcId="{617B96C2-A07C-4F74-AAD2-1BC71CEC3941}" destId="{31F1EF90-9142-4098-B539-65354B63706B}" srcOrd="3" destOrd="0" presId="urn:microsoft.com/office/officeart/2005/8/layout/default"/>
    <dgm:cxn modelId="{DDCC936F-0539-4BA0-BD84-219C68C113CC}" type="presParOf" srcId="{617B96C2-A07C-4F74-AAD2-1BC71CEC3941}" destId="{64B6DAC7-E723-4CA1-9671-15F436567F50}" srcOrd="4" destOrd="0" presId="urn:microsoft.com/office/officeart/2005/8/layout/default"/>
    <dgm:cxn modelId="{AF89459D-DFE5-4DF0-9100-FF92FE4189E9}" type="presParOf" srcId="{617B96C2-A07C-4F74-AAD2-1BC71CEC3941}" destId="{C994908D-6D7F-4911-8F76-C4D91FA8761E}" srcOrd="5" destOrd="0" presId="urn:microsoft.com/office/officeart/2005/8/layout/default"/>
    <dgm:cxn modelId="{3D6A6E12-31CD-4297-A3C8-53F308C40D22}" type="presParOf" srcId="{617B96C2-A07C-4F74-AAD2-1BC71CEC3941}" destId="{D302EF77-2F4D-4511-8FEC-D59428841809}" srcOrd="6" destOrd="0" presId="urn:microsoft.com/office/officeart/2005/8/layout/default"/>
    <dgm:cxn modelId="{C84FD8C8-E65E-429A-B025-197B4809ACDD}" type="presParOf" srcId="{617B96C2-A07C-4F74-AAD2-1BC71CEC3941}" destId="{9C585A09-EF4E-4D7E-B483-296129E7AF3A}" srcOrd="7" destOrd="0" presId="urn:microsoft.com/office/officeart/2005/8/layout/default"/>
    <dgm:cxn modelId="{7EAB7146-BABB-417A-A4F3-76C6FCB324BA}" type="presParOf" srcId="{617B96C2-A07C-4F74-AAD2-1BC71CEC3941}" destId="{675BB64B-6BA4-4658-95BD-644F514092A3}" srcOrd="8" destOrd="0" presId="urn:microsoft.com/office/officeart/2005/8/layout/default"/>
    <dgm:cxn modelId="{DC82C927-571B-45C8-9FFD-DD80DC7F4A37}" type="presParOf" srcId="{617B96C2-A07C-4F74-AAD2-1BC71CEC3941}" destId="{5B2EB614-2423-4936-B3DF-94626DA3437B}" srcOrd="9" destOrd="0" presId="urn:microsoft.com/office/officeart/2005/8/layout/default"/>
    <dgm:cxn modelId="{679D63F6-149A-4E45-8313-6FA4A8D37827}" type="presParOf" srcId="{617B96C2-A07C-4F74-AAD2-1BC71CEC3941}" destId="{5A377166-F31D-4251-9A41-BE986172FD7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5B3F1E-615F-4CCB-9821-95A242D426D3}" type="doc">
      <dgm:prSet loTypeId="urn:microsoft.com/office/officeart/2005/8/layout/hList7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3A4836E-CF4A-4D8E-9078-8247F6145EF1}">
      <dgm:prSet custT="1"/>
      <dgm:spPr/>
      <dgm:t>
        <a:bodyPr/>
        <a:lstStyle/>
        <a:p>
          <a:r>
            <a:rPr lang="en-US" sz="4800" b="1" dirty="0"/>
            <a:t>Write ten sentences by using the structures of Imperative sentences.</a:t>
          </a:r>
        </a:p>
      </dgm:t>
    </dgm:pt>
    <dgm:pt modelId="{9E7E154B-8FA7-4B3E-96DA-0B29D21DF952}" type="parTrans" cxnId="{59AA9D06-E1C4-4C9D-8A10-D8CC5CADC136}">
      <dgm:prSet/>
      <dgm:spPr/>
      <dgm:t>
        <a:bodyPr/>
        <a:lstStyle/>
        <a:p>
          <a:endParaRPr lang="en-US" sz="3600"/>
        </a:p>
      </dgm:t>
    </dgm:pt>
    <dgm:pt modelId="{CFEC46E5-91CE-4DFA-B581-D0FC841A98D4}" type="sibTrans" cxnId="{59AA9D06-E1C4-4C9D-8A10-D8CC5CADC136}">
      <dgm:prSet/>
      <dgm:spPr/>
      <dgm:t>
        <a:bodyPr/>
        <a:lstStyle/>
        <a:p>
          <a:endParaRPr lang="en-US" sz="3600"/>
        </a:p>
      </dgm:t>
    </dgm:pt>
    <dgm:pt modelId="{1235E410-1A96-41B6-B1B1-DA6E5096AC57}" type="pres">
      <dgm:prSet presAssocID="{7E5B3F1E-615F-4CCB-9821-95A242D426D3}" presName="Name0" presStyleCnt="0">
        <dgm:presLayoutVars>
          <dgm:dir/>
          <dgm:resizeHandles val="exact"/>
        </dgm:presLayoutVars>
      </dgm:prSet>
      <dgm:spPr/>
    </dgm:pt>
    <dgm:pt modelId="{B41B4942-6775-431F-B1DB-007E66F4DD7C}" type="pres">
      <dgm:prSet presAssocID="{7E5B3F1E-615F-4CCB-9821-95A242D426D3}" presName="fgShape" presStyleLbl="fgShp" presStyleIdx="0" presStyleCnt="1"/>
      <dgm:spPr/>
    </dgm:pt>
    <dgm:pt modelId="{BCA16B1B-2AEE-4CBF-8E0C-D80A46DC1703}" type="pres">
      <dgm:prSet presAssocID="{7E5B3F1E-615F-4CCB-9821-95A242D426D3}" presName="linComp" presStyleCnt="0"/>
      <dgm:spPr/>
    </dgm:pt>
    <dgm:pt modelId="{F2E45767-F231-44E2-B062-1197DD1E3211}" type="pres">
      <dgm:prSet presAssocID="{23A4836E-CF4A-4D8E-9078-8247F6145EF1}" presName="compNode" presStyleCnt="0"/>
      <dgm:spPr/>
    </dgm:pt>
    <dgm:pt modelId="{80FB41E1-E3F9-4BAB-8E69-8E4948469E00}" type="pres">
      <dgm:prSet presAssocID="{23A4836E-CF4A-4D8E-9078-8247F6145EF1}" presName="bkgdShape" presStyleLbl="node1" presStyleIdx="0" presStyleCnt="1" custLinFactNeighborY="-4138"/>
      <dgm:spPr/>
    </dgm:pt>
    <dgm:pt modelId="{8F0E365D-9A80-470C-B1CD-0DC696CDAA41}" type="pres">
      <dgm:prSet presAssocID="{23A4836E-CF4A-4D8E-9078-8247F6145EF1}" presName="nodeTx" presStyleLbl="node1" presStyleIdx="0" presStyleCnt="1">
        <dgm:presLayoutVars>
          <dgm:bulletEnabled val="1"/>
        </dgm:presLayoutVars>
      </dgm:prSet>
      <dgm:spPr/>
    </dgm:pt>
    <dgm:pt modelId="{7C38DE36-CBDC-464C-8405-8E7DF5EE86B8}" type="pres">
      <dgm:prSet presAssocID="{23A4836E-CF4A-4D8E-9078-8247F6145EF1}" presName="invisiNode" presStyleLbl="node1" presStyleIdx="0" presStyleCnt="1"/>
      <dgm:spPr/>
    </dgm:pt>
    <dgm:pt modelId="{6B8D21FA-A0B6-4069-9F57-4071B5538906}" type="pres">
      <dgm:prSet presAssocID="{23A4836E-CF4A-4D8E-9078-8247F6145EF1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</dgm:ptLst>
  <dgm:cxnLst>
    <dgm:cxn modelId="{59AA9D06-E1C4-4C9D-8A10-D8CC5CADC136}" srcId="{7E5B3F1E-615F-4CCB-9821-95A242D426D3}" destId="{23A4836E-CF4A-4D8E-9078-8247F6145EF1}" srcOrd="0" destOrd="0" parTransId="{9E7E154B-8FA7-4B3E-96DA-0B29D21DF952}" sibTransId="{CFEC46E5-91CE-4DFA-B581-D0FC841A98D4}"/>
    <dgm:cxn modelId="{E5F1ED4A-B339-4EF3-A445-31F79C7A6C17}" type="presOf" srcId="{23A4836E-CF4A-4D8E-9078-8247F6145EF1}" destId="{80FB41E1-E3F9-4BAB-8E69-8E4948469E00}" srcOrd="0" destOrd="0" presId="urn:microsoft.com/office/officeart/2005/8/layout/hList7"/>
    <dgm:cxn modelId="{EF4F008A-3068-457F-8E7A-245537EC3564}" type="presOf" srcId="{23A4836E-CF4A-4D8E-9078-8247F6145EF1}" destId="{8F0E365D-9A80-470C-B1CD-0DC696CDAA41}" srcOrd="1" destOrd="0" presId="urn:microsoft.com/office/officeart/2005/8/layout/hList7"/>
    <dgm:cxn modelId="{EB6D128C-5A88-4835-9B25-624B91074615}" type="presOf" srcId="{7E5B3F1E-615F-4CCB-9821-95A242D426D3}" destId="{1235E410-1A96-41B6-B1B1-DA6E5096AC57}" srcOrd="0" destOrd="0" presId="urn:microsoft.com/office/officeart/2005/8/layout/hList7"/>
    <dgm:cxn modelId="{91A67E15-331A-4ABA-AB8D-F86ECF1F5E44}" type="presParOf" srcId="{1235E410-1A96-41B6-B1B1-DA6E5096AC57}" destId="{B41B4942-6775-431F-B1DB-007E66F4DD7C}" srcOrd="0" destOrd="0" presId="urn:microsoft.com/office/officeart/2005/8/layout/hList7"/>
    <dgm:cxn modelId="{B0580634-64E2-4888-967B-98853121701F}" type="presParOf" srcId="{1235E410-1A96-41B6-B1B1-DA6E5096AC57}" destId="{BCA16B1B-2AEE-4CBF-8E0C-D80A46DC1703}" srcOrd="1" destOrd="0" presId="urn:microsoft.com/office/officeart/2005/8/layout/hList7"/>
    <dgm:cxn modelId="{23EFB4E7-EA1D-4858-92A5-71B47122CEE7}" type="presParOf" srcId="{BCA16B1B-2AEE-4CBF-8E0C-D80A46DC1703}" destId="{F2E45767-F231-44E2-B062-1197DD1E3211}" srcOrd="0" destOrd="0" presId="urn:microsoft.com/office/officeart/2005/8/layout/hList7"/>
    <dgm:cxn modelId="{F7798E75-470A-4662-AED2-345DCBD603F1}" type="presParOf" srcId="{F2E45767-F231-44E2-B062-1197DD1E3211}" destId="{80FB41E1-E3F9-4BAB-8E69-8E4948469E00}" srcOrd="0" destOrd="0" presId="urn:microsoft.com/office/officeart/2005/8/layout/hList7"/>
    <dgm:cxn modelId="{19278AD2-8573-494C-A4A2-4B281EDA6ED6}" type="presParOf" srcId="{F2E45767-F231-44E2-B062-1197DD1E3211}" destId="{8F0E365D-9A80-470C-B1CD-0DC696CDAA41}" srcOrd="1" destOrd="0" presId="urn:microsoft.com/office/officeart/2005/8/layout/hList7"/>
    <dgm:cxn modelId="{768DF024-D613-499E-A636-7A75AB6CDAF2}" type="presParOf" srcId="{F2E45767-F231-44E2-B062-1197DD1E3211}" destId="{7C38DE36-CBDC-464C-8405-8E7DF5EE86B8}" srcOrd="2" destOrd="0" presId="urn:microsoft.com/office/officeart/2005/8/layout/hList7"/>
    <dgm:cxn modelId="{65272659-6D8B-4D2D-96F4-30924D9003A8}" type="presParOf" srcId="{F2E45767-F231-44E2-B062-1197DD1E3211}" destId="{6B8D21FA-A0B6-4069-9F57-4071B55389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5AD4D-0DF2-4A3C-847C-31286CCC589A}" type="doc">
      <dgm:prSet loTypeId="urn:microsoft.com/office/officeart/2005/8/layout/arrow5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BB8F31B-8760-4710-B36E-3A1166CC9442}">
      <dgm:prSet custT="1"/>
      <dgm:spPr/>
      <dgm:t>
        <a:bodyPr/>
        <a:lstStyle/>
        <a:p>
          <a:r>
            <a:rPr lang="en-US" sz="2800" b="1" i="0" u="sng" dirty="0"/>
            <a:t>1.Dear </a:t>
          </a:r>
          <a:r>
            <a:rPr lang="en-US" sz="2800" b="1" i="0" u="sng" dirty="0" err="1"/>
            <a:t>students,silence</a:t>
          </a:r>
          <a:r>
            <a:rPr lang="en-US" sz="2800" b="1" i="0" u="sng" dirty="0"/>
            <a:t> please.</a:t>
          </a:r>
        </a:p>
        <a:p>
          <a:r>
            <a:rPr lang="en-US" sz="2800" b="1" i="0" u="sng" dirty="0"/>
            <a:t> 2.Look at me.</a:t>
          </a:r>
        </a:p>
        <a:p>
          <a:r>
            <a:rPr lang="en-US" sz="2800" b="1" i="0" u="sng" dirty="0"/>
            <a:t>3.Try to guess what I want to tell you.</a:t>
          </a:r>
          <a:endParaRPr lang="en-US" sz="1600" i="1" u="sng" dirty="0"/>
        </a:p>
      </dgm:t>
    </dgm:pt>
    <dgm:pt modelId="{C066E168-568A-456F-B231-D3E88EADC858}" type="parTrans" cxnId="{81BA8E22-7602-4382-8497-25E3A4BEEF34}">
      <dgm:prSet/>
      <dgm:spPr/>
      <dgm:t>
        <a:bodyPr/>
        <a:lstStyle/>
        <a:p>
          <a:endParaRPr lang="en-US"/>
        </a:p>
      </dgm:t>
    </dgm:pt>
    <dgm:pt modelId="{119D254D-59A0-406E-B38F-95E1E17C0790}" type="sibTrans" cxnId="{81BA8E22-7602-4382-8497-25E3A4BEEF34}">
      <dgm:prSet/>
      <dgm:spPr/>
      <dgm:t>
        <a:bodyPr/>
        <a:lstStyle/>
        <a:p>
          <a:endParaRPr lang="en-US"/>
        </a:p>
      </dgm:t>
    </dgm:pt>
    <dgm:pt modelId="{81CF93F0-0C8F-4566-98AB-44E02DF1ED61}">
      <dgm:prSet custT="1"/>
      <dgm:spPr/>
      <dgm:t>
        <a:bodyPr/>
        <a:lstStyle/>
        <a:p>
          <a:r>
            <a:rPr lang="en-US" sz="2400" b="1" dirty="0"/>
            <a:t>These all sentences ,someone asks listener to do something.</a:t>
          </a:r>
        </a:p>
        <a:p>
          <a:r>
            <a:rPr lang="en-US" sz="2400" b="1" dirty="0"/>
            <a:t>Now tell……</a:t>
          </a:r>
        </a:p>
        <a:p>
          <a:r>
            <a:rPr lang="en-US" sz="2400" b="1" dirty="0"/>
            <a:t>What are you going to read today?</a:t>
          </a:r>
          <a:endParaRPr lang="en-US" sz="2400" dirty="0"/>
        </a:p>
      </dgm:t>
    </dgm:pt>
    <dgm:pt modelId="{A763DD6C-082D-42DF-9E0F-3C899FAE00D4}" type="parTrans" cxnId="{9776B0FD-4A49-479B-8975-8DC1FACB7CFA}">
      <dgm:prSet/>
      <dgm:spPr/>
      <dgm:t>
        <a:bodyPr/>
        <a:lstStyle/>
        <a:p>
          <a:endParaRPr lang="en-US"/>
        </a:p>
      </dgm:t>
    </dgm:pt>
    <dgm:pt modelId="{6B7B8E33-E84F-4D0D-953F-8DB323F1C6A5}" type="sibTrans" cxnId="{9776B0FD-4A49-479B-8975-8DC1FACB7CFA}">
      <dgm:prSet/>
      <dgm:spPr/>
      <dgm:t>
        <a:bodyPr/>
        <a:lstStyle/>
        <a:p>
          <a:endParaRPr lang="en-US"/>
        </a:p>
      </dgm:t>
    </dgm:pt>
    <dgm:pt modelId="{A478AE22-9487-4C82-B57C-002B8109C9B1}" type="pres">
      <dgm:prSet presAssocID="{D2F5AD4D-0DF2-4A3C-847C-31286CCC589A}" presName="diagram" presStyleCnt="0">
        <dgm:presLayoutVars>
          <dgm:dir/>
          <dgm:resizeHandles val="exact"/>
        </dgm:presLayoutVars>
      </dgm:prSet>
      <dgm:spPr/>
    </dgm:pt>
    <dgm:pt modelId="{9C0A8DCA-B6EB-4DE2-B58D-1C3659CF9435}" type="pres">
      <dgm:prSet presAssocID="{5BB8F31B-8760-4710-B36E-3A1166CC9442}" presName="arrow" presStyleLbl="node1" presStyleIdx="0" presStyleCnt="2" custScaleY="100043">
        <dgm:presLayoutVars>
          <dgm:bulletEnabled val="1"/>
        </dgm:presLayoutVars>
      </dgm:prSet>
      <dgm:spPr/>
    </dgm:pt>
    <dgm:pt modelId="{EF7E9921-D1F5-45B6-83D2-109473C7ACD6}" type="pres">
      <dgm:prSet presAssocID="{81CF93F0-0C8F-4566-98AB-44E02DF1ED61}" presName="arrow" presStyleLbl="node1" presStyleIdx="1" presStyleCnt="2" custScaleY="100156">
        <dgm:presLayoutVars>
          <dgm:bulletEnabled val="1"/>
        </dgm:presLayoutVars>
      </dgm:prSet>
      <dgm:spPr/>
    </dgm:pt>
  </dgm:ptLst>
  <dgm:cxnLst>
    <dgm:cxn modelId="{81BA8E22-7602-4382-8497-25E3A4BEEF34}" srcId="{D2F5AD4D-0DF2-4A3C-847C-31286CCC589A}" destId="{5BB8F31B-8760-4710-B36E-3A1166CC9442}" srcOrd="0" destOrd="0" parTransId="{C066E168-568A-456F-B231-D3E88EADC858}" sibTransId="{119D254D-59A0-406E-B38F-95E1E17C0790}"/>
    <dgm:cxn modelId="{4F50A47F-D1C3-466C-8535-C3C617A313B6}" type="presOf" srcId="{5BB8F31B-8760-4710-B36E-3A1166CC9442}" destId="{9C0A8DCA-B6EB-4DE2-B58D-1C3659CF9435}" srcOrd="0" destOrd="0" presId="urn:microsoft.com/office/officeart/2005/8/layout/arrow5"/>
    <dgm:cxn modelId="{775A53B4-EC69-499C-85A7-885B89F12E4E}" type="presOf" srcId="{D2F5AD4D-0DF2-4A3C-847C-31286CCC589A}" destId="{A478AE22-9487-4C82-B57C-002B8109C9B1}" srcOrd="0" destOrd="0" presId="urn:microsoft.com/office/officeart/2005/8/layout/arrow5"/>
    <dgm:cxn modelId="{90EDD9DE-9437-4989-9920-DA33368EE5CB}" type="presOf" srcId="{81CF93F0-0C8F-4566-98AB-44E02DF1ED61}" destId="{EF7E9921-D1F5-45B6-83D2-109473C7ACD6}" srcOrd="0" destOrd="0" presId="urn:microsoft.com/office/officeart/2005/8/layout/arrow5"/>
    <dgm:cxn modelId="{9776B0FD-4A49-479B-8975-8DC1FACB7CFA}" srcId="{D2F5AD4D-0DF2-4A3C-847C-31286CCC589A}" destId="{81CF93F0-0C8F-4566-98AB-44E02DF1ED61}" srcOrd="1" destOrd="0" parTransId="{A763DD6C-082D-42DF-9E0F-3C899FAE00D4}" sibTransId="{6B7B8E33-E84F-4D0D-953F-8DB323F1C6A5}"/>
    <dgm:cxn modelId="{4ACFEFFB-1C87-4B3B-BAA5-1E07F7CF7DE0}" type="presParOf" srcId="{A478AE22-9487-4C82-B57C-002B8109C9B1}" destId="{9C0A8DCA-B6EB-4DE2-B58D-1C3659CF9435}" srcOrd="0" destOrd="0" presId="urn:microsoft.com/office/officeart/2005/8/layout/arrow5"/>
    <dgm:cxn modelId="{939B5DD9-AB20-4ADA-9998-E7A99C2085FD}" type="presParOf" srcId="{A478AE22-9487-4C82-B57C-002B8109C9B1}" destId="{EF7E9921-D1F5-45B6-83D2-109473C7ACD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11739-CC7F-4500-B6AC-F2A492A013E5}" type="doc">
      <dgm:prSet loTypeId="urn:microsoft.com/office/officeart/2005/8/layout/target3" loCatId="relationship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0738B77-486C-4752-935D-C75083CCE2D1}">
      <dgm:prSet custT="1"/>
      <dgm:spPr/>
      <dgm:t>
        <a:bodyPr/>
        <a:lstStyle/>
        <a:p>
          <a:r>
            <a:rPr lang="en-US" sz="4800" b="1" dirty="0"/>
            <a:t>Today’s Topic is</a:t>
          </a:r>
          <a:endParaRPr lang="en-US" sz="4800" dirty="0"/>
        </a:p>
      </dgm:t>
    </dgm:pt>
    <dgm:pt modelId="{57660506-0840-4416-8674-EB2C05D7DBDD}" type="parTrans" cxnId="{6E7B0FF1-3780-49E8-BE46-32FD589764C1}">
      <dgm:prSet/>
      <dgm:spPr/>
      <dgm:t>
        <a:bodyPr/>
        <a:lstStyle/>
        <a:p>
          <a:endParaRPr lang="en-US"/>
        </a:p>
      </dgm:t>
    </dgm:pt>
    <dgm:pt modelId="{9E8F6732-B587-47BE-91ED-86BE8961A8A5}" type="sibTrans" cxnId="{6E7B0FF1-3780-49E8-BE46-32FD589764C1}">
      <dgm:prSet/>
      <dgm:spPr/>
      <dgm:t>
        <a:bodyPr/>
        <a:lstStyle/>
        <a:p>
          <a:endParaRPr lang="en-US"/>
        </a:p>
      </dgm:t>
    </dgm:pt>
    <dgm:pt modelId="{E38A8E35-C71F-4AE1-84CE-9A73ACC405AB}" type="pres">
      <dgm:prSet presAssocID="{BDB11739-CC7F-4500-B6AC-F2A492A013E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DC79D72-9415-455E-AE8F-B24B13E079B7}" type="pres">
      <dgm:prSet presAssocID="{70738B77-486C-4752-935D-C75083CCE2D1}" presName="circle1" presStyleLbl="node1" presStyleIdx="0" presStyleCnt="1"/>
      <dgm:spPr/>
    </dgm:pt>
    <dgm:pt modelId="{AF6827DE-E7F7-4DE7-AF3C-C62ED1D1DADC}" type="pres">
      <dgm:prSet presAssocID="{70738B77-486C-4752-935D-C75083CCE2D1}" presName="space" presStyleCnt="0"/>
      <dgm:spPr/>
    </dgm:pt>
    <dgm:pt modelId="{7B2C5940-3B6A-4074-9BA9-7ADADBE8C9A5}" type="pres">
      <dgm:prSet presAssocID="{70738B77-486C-4752-935D-C75083CCE2D1}" presName="rect1" presStyleLbl="alignAcc1" presStyleIdx="0" presStyleCnt="1"/>
      <dgm:spPr/>
    </dgm:pt>
    <dgm:pt modelId="{DD89407F-73D9-4B21-A843-9D5481290A73}" type="pres">
      <dgm:prSet presAssocID="{70738B77-486C-4752-935D-C75083CCE2D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7358389-F62B-4B3F-98B5-CA517E5A9FAD}" type="presOf" srcId="{BDB11739-CC7F-4500-B6AC-F2A492A013E5}" destId="{E38A8E35-C71F-4AE1-84CE-9A73ACC405AB}" srcOrd="0" destOrd="0" presId="urn:microsoft.com/office/officeart/2005/8/layout/target3"/>
    <dgm:cxn modelId="{98B6628E-BDF1-4D4B-A42B-36139CA6E288}" type="presOf" srcId="{70738B77-486C-4752-935D-C75083CCE2D1}" destId="{DD89407F-73D9-4B21-A843-9D5481290A73}" srcOrd="1" destOrd="0" presId="urn:microsoft.com/office/officeart/2005/8/layout/target3"/>
    <dgm:cxn modelId="{48173DAF-11D9-48D7-B2C6-8740F53391B6}" type="presOf" srcId="{70738B77-486C-4752-935D-C75083CCE2D1}" destId="{7B2C5940-3B6A-4074-9BA9-7ADADBE8C9A5}" srcOrd="0" destOrd="0" presId="urn:microsoft.com/office/officeart/2005/8/layout/target3"/>
    <dgm:cxn modelId="{6E7B0FF1-3780-49E8-BE46-32FD589764C1}" srcId="{BDB11739-CC7F-4500-B6AC-F2A492A013E5}" destId="{70738B77-486C-4752-935D-C75083CCE2D1}" srcOrd="0" destOrd="0" parTransId="{57660506-0840-4416-8674-EB2C05D7DBDD}" sibTransId="{9E8F6732-B587-47BE-91ED-86BE8961A8A5}"/>
    <dgm:cxn modelId="{A945EFAD-77CB-405B-8850-C0994C8863E5}" type="presParOf" srcId="{E38A8E35-C71F-4AE1-84CE-9A73ACC405AB}" destId="{DDC79D72-9415-455E-AE8F-B24B13E079B7}" srcOrd="0" destOrd="0" presId="urn:microsoft.com/office/officeart/2005/8/layout/target3"/>
    <dgm:cxn modelId="{77DF32FA-45E1-4D87-831B-D922ABDECC5C}" type="presParOf" srcId="{E38A8E35-C71F-4AE1-84CE-9A73ACC405AB}" destId="{AF6827DE-E7F7-4DE7-AF3C-C62ED1D1DADC}" srcOrd="1" destOrd="0" presId="urn:microsoft.com/office/officeart/2005/8/layout/target3"/>
    <dgm:cxn modelId="{58503660-912C-4B5E-944F-9CB1E3F68C55}" type="presParOf" srcId="{E38A8E35-C71F-4AE1-84CE-9A73ACC405AB}" destId="{7B2C5940-3B6A-4074-9BA9-7ADADBE8C9A5}" srcOrd="2" destOrd="0" presId="urn:microsoft.com/office/officeart/2005/8/layout/target3"/>
    <dgm:cxn modelId="{48C4629E-B972-4934-B546-172A3FEAE6F6}" type="presParOf" srcId="{E38A8E35-C71F-4AE1-84CE-9A73ACC405AB}" destId="{DD89407F-73D9-4B21-A843-9D5481290A7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CB961-9E66-4958-A87A-B54A6A6D58D4}" type="doc">
      <dgm:prSet loTypeId="urn:microsoft.com/office/officeart/2005/8/layout/hProcess10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543B9B-007F-4E0C-AAA1-A282BC441A9F}">
      <dgm:prSet custT="1"/>
      <dgm:spPr/>
      <dgm:t>
        <a:bodyPr/>
        <a:lstStyle/>
        <a:p>
          <a:r>
            <a:rPr lang="en-US" sz="8800" b="1" cap="none" spc="0" dirty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Imperative</a:t>
          </a:r>
        </a:p>
        <a:p>
          <a:r>
            <a:rPr lang="en-US" sz="8800" b="1" cap="none" spc="0" dirty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</a:p>
      </dgm:t>
    </dgm:pt>
    <dgm:pt modelId="{60A09D37-0C3B-4155-BD3C-8FB7CDC83A77}" type="parTrans" cxnId="{D3A31677-F723-409A-A59F-C0D58CD89FCC}">
      <dgm:prSet/>
      <dgm:spPr/>
      <dgm:t>
        <a:bodyPr/>
        <a:lstStyle/>
        <a:p>
          <a:endParaRPr lang="en-US"/>
        </a:p>
      </dgm:t>
    </dgm:pt>
    <dgm:pt modelId="{755AFF95-2637-4189-9D60-81E82CAD9702}" type="sibTrans" cxnId="{D3A31677-F723-409A-A59F-C0D58CD89FCC}">
      <dgm:prSet/>
      <dgm:spPr/>
      <dgm:t>
        <a:bodyPr/>
        <a:lstStyle/>
        <a:p>
          <a:endParaRPr lang="en-US"/>
        </a:p>
      </dgm:t>
    </dgm:pt>
    <dgm:pt modelId="{01D1D699-E38F-460F-B6F3-7D0F6B9BC1E4}" type="pres">
      <dgm:prSet presAssocID="{55BCB961-9E66-4958-A87A-B54A6A6D58D4}" presName="Name0" presStyleCnt="0">
        <dgm:presLayoutVars>
          <dgm:dir/>
          <dgm:resizeHandles val="exact"/>
        </dgm:presLayoutVars>
      </dgm:prSet>
      <dgm:spPr/>
    </dgm:pt>
    <dgm:pt modelId="{0154BE9F-62D2-45F2-9D22-F5A72E2452D4}" type="pres">
      <dgm:prSet presAssocID="{09543B9B-007F-4E0C-AAA1-A282BC441A9F}" presName="composite" presStyleCnt="0"/>
      <dgm:spPr/>
    </dgm:pt>
    <dgm:pt modelId="{9CC844EB-1784-4D89-8009-D13EE01B10E2}" type="pres">
      <dgm:prSet presAssocID="{09543B9B-007F-4E0C-AAA1-A282BC441A9F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8000" b="-148000"/>
          </a:stretch>
        </a:blipFill>
      </dgm:spPr>
    </dgm:pt>
    <dgm:pt modelId="{2D5362C9-B117-4E2E-8A05-243848FE174E}" type="pres">
      <dgm:prSet presAssocID="{09543B9B-007F-4E0C-AAA1-A282BC441A9F}" presName="txNode" presStyleLbl="node1" presStyleIdx="0" presStyleCnt="1">
        <dgm:presLayoutVars>
          <dgm:bulletEnabled val="1"/>
        </dgm:presLayoutVars>
      </dgm:prSet>
      <dgm:spPr/>
    </dgm:pt>
  </dgm:ptLst>
  <dgm:cxnLst>
    <dgm:cxn modelId="{41FAC74F-1A41-4226-9237-6BC01BFE9614}" type="presOf" srcId="{09543B9B-007F-4E0C-AAA1-A282BC441A9F}" destId="{2D5362C9-B117-4E2E-8A05-243848FE174E}" srcOrd="0" destOrd="0" presId="urn:microsoft.com/office/officeart/2005/8/layout/hProcess10"/>
    <dgm:cxn modelId="{D3A31677-F723-409A-A59F-C0D58CD89FCC}" srcId="{55BCB961-9E66-4958-A87A-B54A6A6D58D4}" destId="{09543B9B-007F-4E0C-AAA1-A282BC441A9F}" srcOrd="0" destOrd="0" parTransId="{60A09D37-0C3B-4155-BD3C-8FB7CDC83A77}" sibTransId="{755AFF95-2637-4189-9D60-81E82CAD9702}"/>
    <dgm:cxn modelId="{9F281785-1347-40FE-92BF-391BACDC6CB8}" type="presOf" srcId="{55BCB961-9E66-4958-A87A-B54A6A6D58D4}" destId="{01D1D699-E38F-460F-B6F3-7D0F6B9BC1E4}" srcOrd="0" destOrd="0" presId="urn:microsoft.com/office/officeart/2005/8/layout/hProcess10"/>
    <dgm:cxn modelId="{D33BC05B-CF7D-447A-9F9D-E043DFF5DE94}" type="presParOf" srcId="{01D1D699-E38F-460F-B6F3-7D0F6B9BC1E4}" destId="{0154BE9F-62D2-45F2-9D22-F5A72E2452D4}" srcOrd="0" destOrd="0" presId="urn:microsoft.com/office/officeart/2005/8/layout/hProcess10"/>
    <dgm:cxn modelId="{50F886F0-7131-4DC1-AE5A-FCDA7380D392}" type="presParOf" srcId="{0154BE9F-62D2-45F2-9D22-F5A72E2452D4}" destId="{9CC844EB-1784-4D89-8009-D13EE01B10E2}" srcOrd="0" destOrd="0" presId="urn:microsoft.com/office/officeart/2005/8/layout/hProcess10"/>
    <dgm:cxn modelId="{9B15CB17-4E8F-4B15-A5F1-72458E1C87C8}" type="presParOf" srcId="{0154BE9F-62D2-45F2-9D22-F5A72E2452D4}" destId="{2D5362C9-B117-4E2E-8A05-243848FE174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216EB-8A39-4BD0-9904-228AF07B36A7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12CFAFA-3128-4715-A849-05A46F75691F}">
      <dgm:prSet phldrT="[Text]" custT="1"/>
      <dgm:spPr/>
      <dgm:t>
        <a:bodyPr/>
        <a:lstStyle/>
        <a:p>
          <a:r>
            <a:rPr lang="en-US" sz="2400" b="1" dirty="0"/>
            <a:t>1.</a:t>
          </a:r>
        </a:p>
      </dgm:t>
    </dgm:pt>
    <dgm:pt modelId="{36C0C8F4-213C-4671-AEB7-A3E7E1FFAFD9}" type="parTrans" cxnId="{EAE67BDA-2A6D-498E-9C2A-C3D9351188FE}">
      <dgm:prSet/>
      <dgm:spPr/>
      <dgm:t>
        <a:bodyPr/>
        <a:lstStyle/>
        <a:p>
          <a:endParaRPr lang="en-US" sz="2400" b="1"/>
        </a:p>
      </dgm:t>
    </dgm:pt>
    <dgm:pt modelId="{126A956C-3F0A-4C80-A52B-3D6C01E7F36B}" type="sibTrans" cxnId="{EAE67BDA-2A6D-498E-9C2A-C3D9351188FE}">
      <dgm:prSet/>
      <dgm:spPr/>
      <dgm:t>
        <a:bodyPr/>
        <a:lstStyle/>
        <a:p>
          <a:endParaRPr lang="en-US" sz="2400" b="1"/>
        </a:p>
      </dgm:t>
    </dgm:pt>
    <dgm:pt modelId="{077C060F-E83F-45BE-916B-0F0A7228E356}">
      <dgm:prSet phldrT="[Text]" custT="1"/>
      <dgm:spPr/>
      <dgm:t>
        <a:bodyPr/>
        <a:lstStyle/>
        <a:p>
          <a:r>
            <a:rPr lang="en-US" sz="3200" b="1" dirty="0"/>
            <a:t>Tell what is sentence.</a:t>
          </a:r>
        </a:p>
      </dgm:t>
    </dgm:pt>
    <dgm:pt modelId="{432C5E63-1D66-4D5C-9325-670732E35345}" type="parTrans" cxnId="{6EA23B8C-6A63-415E-B7F4-4D7EAF868BD9}">
      <dgm:prSet/>
      <dgm:spPr/>
      <dgm:t>
        <a:bodyPr/>
        <a:lstStyle/>
        <a:p>
          <a:endParaRPr lang="en-US" sz="2400" b="1"/>
        </a:p>
      </dgm:t>
    </dgm:pt>
    <dgm:pt modelId="{1D2282FC-7B1D-4744-8E12-9F21697D38D2}" type="sibTrans" cxnId="{6EA23B8C-6A63-415E-B7F4-4D7EAF868BD9}">
      <dgm:prSet/>
      <dgm:spPr/>
      <dgm:t>
        <a:bodyPr/>
        <a:lstStyle/>
        <a:p>
          <a:endParaRPr lang="en-US" sz="2400" b="1"/>
        </a:p>
      </dgm:t>
    </dgm:pt>
    <dgm:pt modelId="{DC131D2F-68A4-40AD-8453-F0BC9AB7629B}">
      <dgm:prSet phldrT="[Text]" custT="1"/>
      <dgm:spPr/>
      <dgm:t>
        <a:bodyPr/>
        <a:lstStyle/>
        <a:p>
          <a:r>
            <a:rPr lang="en-US" sz="2400" b="1" dirty="0"/>
            <a:t>2.</a:t>
          </a:r>
        </a:p>
      </dgm:t>
    </dgm:pt>
    <dgm:pt modelId="{30197D2F-A839-47B5-B194-AA228BBFE6F8}" type="parTrans" cxnId="{06FF1822-C5FE-459B-9AB4-663DCD42BA57}">
      <dgm:prSet/>
      <dgm:spPr/>
      <dgm:t>
        <a:bodyPr/>
        <a:lstStyle/>
        <a:p>
          <a:endParaRPr lang="en-US" sz="2400" b="1"/>
        </a:p>
      </dgm:t>
    </dgm:pt>
    <dgm:pt modelId="{12373A5D-E546-4959-B95F-D2E043E4AF9E}" type="sibTrans" cxnId="{06FF1822-C5FE-459B-9AB4-663DCD42BA57}">
      <dgm:prSet/>
      <dgm:spPr/>
      <dgm:t>
        <a:bodyPr/>
        <a:lstStyle/>
        <a:p>
          <a:endParaRPr lang="en-US" sz="2400" b="1"/>
        </a:p>
      </dgm:t>
    </dgm:pt>
    <dgm:pt modelId="{80B13F94-B6C4-42D4-9C35-03C5AA2C92BC}">
      <dgm:prSet phldrT="[Text]" custT="1"/>
      <dgm:spPr/>
      <dgm:t>
        <a:bodyPr/>
        <a:lstStyle/>
        <a:p>
          <a:r>
            <a:rPr lang="en-US" sz="3200" b="1" dirty="0"/>
            <a:t>Write what is Imperative sentence.</a:t>
          </a:r>
        </a:p>
      </dgm:t>
    </dgm:pt>
    <dgm:pt modelId="{88904158-CD0B-4406-860E-DAB1E4D4C79A}" type="parTrans" cxnId="{B4B3E677-FF14-410F-9332-8FBF2A860156}">
      <dgm:prSet/>
      <dgm:spPr/>
      <dgm:t>
        <a:bodyPr/>
        <a:lstStyle/>
        <a:p>
          <a:endParaRPr lang="en-US" sz="2400" b="1"/>
        </a:p>
      </dgm:t>
    </dgm:pt>
    <dgm:pt modelId="{3B5C1176-472C-46DA-BC96-797BCEC9E0CB}" type="sibTrans" cxnId="{B4B3E677-FF14-410F-9332-8FBF2A860156}">
      <dgm:prSet/>
      <dgm:spPr/>
      <dgm:t>
        <a:bodyPr/>
        <a:lstStyle/>
        <a:p>
          <a:endParaRPr lang="en-US" sz="2400" b="1"/>
        </a:p>
      </dgm:t>
    </dgm:pt>
    <dgm:pt modelId="{326C7FF3-87E8-4302-A811-DC4436BD35FF}">
      <dgm:prSet phldrT="[Text]" custT="1"/>
      <dgm:spPr/>
      <dgm:t>
        <a:bodyPr/>
        <a:lstStyle/>
        <a:p>
          <a:r>
            <a:rPr lang="en-US" sz="2400" b="1" dirty="0"/>
            <a:t>3.      </a:t>
          </a:r>
        </a:p>
      </dgm:t>
    </dgm:pt>
    <dgm:pt modelId="{D22EA00E-E7FD-4398-A8B5-BC151075C66D}" type="parTrans" cxnId="{AEB4A420-3DF7-42B7-9956-12F7F2BC2690}">
      <dgm:prSet/>
      <dgm:spPr/>
      <dgm:t>
        <a:bodyPr/>
        <a:lstStyle/>
        <a:p>
          <a:endParaRPr lang="en-US" sz="2400" b="1"/>
        </a:p>
      </dgm:t>
    </dgm:pt>
    <dgm:pt modelId="{96A17B2B-E820-42EA-9418-A21FEA4B8734}" type="sibTrans" cxnId="{AEB4A420-3DF7-42B7-9956-12F7F2BC2690}">
      <dgm:prSet/>
      <dgm:spPr/>
      <dgm:t>
        <a:bodyPr/>
        <a:lstStyle/>
        <a:p>
          <a:endParaRPr lang="en-US" sz="2400" b="1"/>
        </a:p>
      </dgm:t>
    </dgm:pt>
    <dgm:pt modelId="{35D3C91A-B0B3-45FD-AC78-CDD214B14435}">
      <dgm:prSet custT="1"/>
      <dgm:spPr/>
      <dgm:t>
        <a:bodyPr/>
        <a:lstStyle/>
        <a:p>
          <a:r>
            <a:rPr lang="en-US" sz="3200" b="1" dirty="0"/>
            <a:t>Use imperative sentences in writing anything in English.</a:t>
          </a:r>
        </a:p>
      </dgm:t>
    </dgm:pt>
    <dgm:pt modelId="{C7654136-BE95-4167-8AA3-64DCC3C0612B}" type="parTrans" cxnId="{D91DD40A-C0CD-4702-AD39-3C56651C5895}">
      <dgm:prSet/>
      <dgm:spPr/>
      <dgm:t>
        <a:bodyPr/>
        <a:lstStyle/>
        <a:p>
          <a:endParaRPr lang="en-US" sz="2400" b="1"/>
        </a:p>
      </dgm:t>
    </dgm:pt>
    <dgm:pt modelId="{B2D85D35-F0CC-403B-A488-74C4906CEE5E}" type="sibTrans" cxnId="{D91DD40A-C0CD-4702-AD39-3C56651C5895}">
      <dgm:prSet/>
      <dgm:spPr/>
      <dgm:t>
        <a:bodyPr/>
        <a:lstStyle/>
        <a:p>
          <a:endParaRPr lang="en-US" sz="2400" b="1"/>
        </a:p>
      </dgm:t>
    </dgm:pt>
    <dgm:pt modelId="{3295F103-9072-4451-AD8E-A9B5D20A2CB0}" type="pres">
      <dgm:prSet presAssocID="{71B216EB-8A39-4BD0-9904-228AF07B36A7}" presName="Name0" presStyleCnt="0">
        <dgm:presLayoutVars>
          <dgm:chMax/>
          <dgm:chPref/>
          <dgm:dir/>
        </dgm:presLayoutVars>
      </dgm:prSet>
      <dgm:spPr/>
    </dgm:pt>
    <dgm:pt modelId="{520A9A45-BFB9-451F-83F5-DBAAC3DE8F99}" type="pres">
      <dgm:prSet presAssocID="{612CFAFA-3128-4715-A849-05A46F75691F}" presName="parenttextcomposite" presStyleCnt="0"/>
      <dgm:spPr/>
    </dgm:pt>
    <dgm:pt modelId="{7C505059-CBDC-4D81-9600-E8DED7526353}" type="pres">
      <dgm:prSet presAssocID="{612CFAFA-3128-4715-A849-05A46F75691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993E33B-6B56-4BB4-B0DF-7EE847AB6B54}" type="pres">
      <dgm:prSet presAssocID="{612CFAFA-3128-4715-A849-05A46F75691F}" presName="composite" presStyleCnt="0"/>
      <dgm:spPr/>
    </dgm:pt>
    <dgm:pt modelId="{E4035C5D-15FE-4357-BF97-0C4C93F28B8C}" type="pres">
      <dgm:prSet presAssocID="{612CFAFA-3128-4715-A849-05A46F75691F}" presName="chevron1" presStyleLbl="alignNode1" presStyleIdx="0" presStyleCnt="21"/>
      <dgm:spPr/>
    </dgm:pt>
    <dgm:pt modelId="{6820B388-2B0F-4737-A926-07F6B680F1A9}" type="pres">
      <dgm:prSet presAssocID="{612CFAFA-3128-4715-A849-05A46F75691F}" presName="chevron2" presStyleLbl="alignNode1" presStyleIdx="1" presStyleCnt="21"/>
      <dgm:spPr/>
    </dgm:pt>
    <dgm:pt modelId="{B2FFC76B-808A-4906-83C4-7BDD83776F13}" type="pres">
      <dgm:prSet presAssocID="{612CFAFA-3128-4715-A849-05A46F75691F}" presName="chevron3" presStyleLbl="alignNode1" presStyleIdx="2" presStyleCnt="21"/>
      <dgm:spPr/>
    </dgm:pt>
    <dgm:pt modelId="{A7958DD3-71B3-4186-9B09-D5DF57977040}" type="pres">
      <dgm:prSet presAssocID="{612CFAFA-3128-4715-A849-05A46F75691F}" presName="chevron4" presStyleLbl="alignNode1" presStyleIdx="3" presStyleCnt="21"/>
      <dgm:spPr/>
    </dgm:pt>
    <dgm:pt modelId="{E90B7F4F-83EC-4C47-A3C0-3581DE6DB09E}" type="pres">
      <dgm:prSet presAssocID="{612CFAFA-3128-4715-A849-05A46F75691F}" presName="chevron5" presStyleLbl="alignNode1" presStyleIdx="4" presStyleCnt="21"/>
      <dgm:spPr/>
    </dgm:pt>
    <dgm:pt modelId="{CEA23FD8-69A5-4481-A392-D2AEC1885A2E}" type="pres">
      <dgm:prSet presAssocID="{612CFAFA-3128-4715-A849-05A46F75691F}" presName="chevron6" presStyleLbl="alignNode1" presStyleIdx="5" presStyleCnt="21"/>
      <dgm:spPr/>
    </dgm:pt>
    <dgm:pt modelId="{73C48F7D-1573-4C7D-9477-DAF049F50596}" type="pres">
      <dgm:prSet presAssocID="{612CFAFA-3128-4715-A849-05A46F75691F}" presName="chevron7" presStyleLbl="alignNode1" presStyleIdx="6" presStyleCnt="21"/>
      <dgm:spPr/>
    </dgm:pt>
    <dgm:pt modelId="{A62CD40F-69C9-43C8-BFAC-5E7B25DAA45F}" type="pres">
      <dgm:prSet presAssocID="{612CFAFA-3128-4715-A849-05A46F75691F}" presName="childtext" presStyleLbl="solidFgAcc1" presStyleIdx="0" presStyleCnt="3" custScaleX="215051">
        <dgm:presLayoutVars>
          <dgm:chMax/>
          <dgm:chPref val="0"/>
          <dgm:bulletEnabled val="1"/>
        </dgm:presLayoutVars>
      </dgm:prSet>
      <dgm:spPr/>
    </dgm:pt>
    <dgm:pt modelId="{B8F20FE6-3A1A-497D-9CE7-6DCDDBB2E917}" type="pres">
      <dgm:prSet presAssocID="{126A956C-3F0A-4C80-A52B-3D6C01E7F36B}" presName="sibTrans" presStyleCnt="0"/>
      <dgm:spPr/>
    </dgm:pt>
    <dgm:pt modelId="{B6024DA6-0FF3-4067-A21E-2B2989AFE57A}" type="pres">
      <dgm:prSet presAssocID="{DC131D2F-68A4-40AD-8453-F0BC9AB7629B}" presName="parenttextcomposite" presStyleCnt="0"/>
      <dgm:spPr/>
    </dgm:pt>
    <dgm:pt modelId="{5EB595DD-6CC0-41BD-B90C-B774CBA265C6}" type="pres">
      <dgm:prSet presAssocID="{DC131D2F-68A4-40AD-8453-F0BC9AB7629B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A4CA753-5DC8-463C-B048-90E0FF53844C}" type="pres">
      <dgm:prSet presAssocID="{DC131D2F-68A4-40AD-8453-F0BC9AB7629B}" presName="composite" presStyleCnt="0"/>
      <dgm:spPr/>
    </dgm:pt>
    <dgm:pt modelId="{5309941F-7112-4AC7-AAC5-664CE34C0C56}" type="pres">
      <dgm:prSet presAssocID="{DC131D2F-68A4-40AD-8453-F0BC9AB7629B}" presName="chevron1" presStyleLbl="alignNode1" presStyleIdx="7" presStyleCnt="21"/>
      <dgm:spPr/>
    </dgm:pt>
    <dgm:pt modelId="{9F2A0242-8B07-46CA-8120-61816E44F1A0}" type="pres">
      <dgm:prSet presAssocID="{DC131D2F-68A4-40AD-8453-F0BC9AB7629B}" presName="chevron2" presStyleLbl="alignNode1" presStyleIdx="8" presStyleCnt="21"/>
      <dgm:spPr/>
    </dgm:pt>
    <dgm:pt modelId="{0851057A-194A-4465-B0FD-8B9907173CF2}" type="pres">
      <dgm:prSet presAssocID="{DC131D2F-68A4-40AD-8453-F0BC9AB7629B}" presName="chevron3" presStyleLbl="alignNode1" presStyleIdx="9" presStyleCnt="21"/>
      <dgm:spPr/>
    </dgm:pt>
    <dgm:pt modelId="{75F9F9A2-AC84-4DF5-9FC8-1A21C2FDE478}" type="pres">
      <dgm:prSet presAssocID="{DC131D2F-68A4-40AD-8453-F0BC9AB7629B}" presName="chevron4" presStyleLbl="alignNode1" presStyleIdx="10" presStyleCnt="21" custLinFactNeighborX="-1162"/>
      <dgm:spPr/>
    </dgm:pt>
    <dgm:pt modelId="{0160D260-0C51-4307-8B86-853F2F332EF1}" type="pres">
      <dgm:prSet presAssocID="{DC131D2F-68A4-40AD-8453-F0BC9AB7629B}" presName="chevron5" presStyleLbl="alignNode1" presStyleIdx="11" presStyleCnt="21"/>
      <dgm:spPr/>
    </dgm:pt>
    <dgm:pt modelId="{BCF613EB-2EDC-4C7E-8D42-85D68EF7C0A8}" type="pres">
      <dgm:prSet presAssocID="{DC131D2F-68A4-40AD-8453-F0BC9AB7629B}" presName="chevron6" presStyleLbl="alignNode1" presStyleIdx="12" presStyleCnt="21"/>
      <dgm:spPr/>
    </dgm:pt>
    <dgm:pt modelId="{86818F79-2124-4BEC-B186-80F3E4194702}" type="pres">
      <dgm:prSet presAssocID="{DC131D2F-68A4-40AD-8453-F0BC9AB7629B}" presName="chevron7" presStyleLbl="alignNode1" presStyleIdx="13" presStyleCnt="21"/>
      <dgm:spPr/>
    </dgm:pt>
    <dgm:pt modelId="{48CC877E-1B87-4FEA-9407-8BF50C087C3F}" type="pres">
      <dgm:prSet presAssocID="{DC131D2F-68A4-40AD-8453-F0BC9AB7629B}" presName="childtext" presStyleLbl="solidFgAcc1" presStyleIdx="1" presStyleCnt="3" custScaleX="215051">
        <dgm:presLayoutVars>
          <dgm:chMax/>
          <dgm:chPref val="0"/>
          <dgm:bulletEnabled val="1"/>
        </dgm:presLayoutVars>
      </dgm:prSet>
      <dgm:spPr/>
    </dgm:pt>
    <dgm:pt modelId="{334AC4BD-89FA-4A4E-920C-A0FBB9B69452}" type="pres">
      <dgm:prSet presAssocID="{12373A5D-E546-4959-B95F-D2E043E4AF9E}" presName="sibTrans" presStyleCnt="0"/>
      <dgm:spPr/>
    </dgm:pt>
    <dgm:pt modelId="{2CB20A79-1CDA-4F3F-8B7C-1197105F21CE}" type="pres">
      <dgm:prSet presAssocID="{326C7FF3-87E8-4302-A811-DC4436BD35FF}" presName="parenttextcomposite" presStyleCnt="0"/>
      <dgm:spPr/>
    </dgm:pt>
    <dgm:pt modelId="{5C2C4946-8359-41CF-8E41-4E0E48ADDCF7}" type="pres">
      <dgm:prSet presAssocID="{326C7FF3-87E8-4302-A811-DC4436BD35F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225E387E-4AED-4ACF-B3DC-A7AB62889EF0}" type="pres">
      <dgm:prSet presAssocID="{326C7FF3-87E8-4302-A811-DC4436BD35FF}" presName="composite" presStyleCnt="0"/>
      <dgm:spPr/>
    </dgm:pt>
    <dgm:pt modelId="{86484DBF-51F7-49DF-84E8-557946B9DC30}" type="pres">
      <dgm:prSet presAssocID="{326C7FF3-87E8-4302-A811-DC4436BD35FF}" presName="chevron1" presStyleLbl="alignNode1" presStyleIdx="14" presStyleCnt="21"/>
      <dgm:spPr/>
    </dgm:pt>
    <dgm:pt modelId="{25BB8A8C-53EA-4DE7-A140-876343D21BE7}" type="pres">
      <dgm:prSet presAssocID="{326C7FF3-87E8-4302-A811-DC4436BD35FF}" presName="chevron2" presStyleLbl="alignNode1" presStyleIdx="15" presStyleCnt="21"/>
      <dgm:spPr/>
    </dgm:pt>
    <dgm:pt modelId="{3400D55A-86E0-406D-AA8A-F8F8D2BC0E55}" type="pres">
      <dgm:prSet presAssocID="{326C7FF3-87E8-4302-A811-DC4436BD35FF}" presName="chevron3" presStyleLbl="alignNode1" presStyleIdx="16" presStyleCnt="21"/>
      <dgm:spPr/>
    </dgm:pt>
    <dgm:pt modelId="{BA819BFA-724A-4650-9E80-CDF4A0255ABA}" type="pres">
      <dgm:prSet presAssocID="{326C7FF3-87E8-4302-A811-DC4436BD35FF}" presName="chevron4" presStyleLbl="alignNode1" presStyleIdx="17" presStyleCnt="21"/>
      <dgm:spPr/>
    </dgm:pt>
    <dgm:pt modelId="{79C4F7EC-7031-4350-8F59-C0C02A662F6D}" type="pres">
      <dgm:prSet presAssocID="{326C7FF3-87E8-4302-A811-DC4436BD35FF}" presName="chevron5" presStyleLbl="alignNode1" presStyleIdx="18" presStyleCnt="21"/>
      <dgm:spPr/>
    </dgm:pt>
    <dgm:pt modelId="{E5F02D6F-E3FF-4454-8591-9E6A46540D2A}" type="pres">
      <dgm:prSet presAssocID="{326C7FF3-87E8-4302-A811-DC4436BD35FF}" presName="chevron6" presStyleLbl="alignNode1" presStyleIdx="19" presStyleCnt="21"/>
      <dgm:spPr/>
    </dgm:pt>
    <dgm:pt modelId="{981E9E29-14D4-42AE-9C0C-598CF02A388C}" type="pres">
      <dgm:prSet presAssocID="{326C7FF3-87E8-4302-A811-DC4436BD35FF}" presName="chevron7" presStyleLbl="alignNode1" presStyleIdx="20" presStyleCnt="21"/>
      <dgm:spPr/>
    </dgm:pt>
    <dgm:pt modelId="{D971DBF5-17C7-4462-BA5F-2812CA03733C}" type="pres">
      <dgm:prSet presAssocID="{326C7FF3-87E8-4302-A811-DC4436BD35FF}" presName="childtext" presStyleLbl="solidFgAcc1" presStyleIdx="2" presStyleCnt="3" custScaleX="215051">
        <dgm:presLayoutVars>
          <dgm:chMax/>
          <dgm:chPref val="0"/>
          <dgm:bulletEnabled val="1"/>
        </dgm:presLayoutVars>
      </dgm:prSet>
      <dgm:spPr/>
    </dgm:pt>
  </dgm:ptLst>
  <dgm:cxnLst>
    <dgm:cxn modelId="{D91DD40A-C0CD-4702-AD39-3C56651C5895}" srcId="{326C7FF3-87E8-4302-A811-DC4436BD35FF}" destId="{35D3C91A-B0B3-45FD-AC78-CDD214B14435}" srcOrd="0" destOrd="0" parTransId="{C7654136-BE95-4167-8AA3-64DCC3C0612B}" sibTransId="{B2D85D35-F0CC-403B-A488-74C4906CEE5E}"/>
    <dgm:cxn modelId="{E640EB0D-DE79-4DE8-8FB4-F97A97A3677B}" type="presOf" srcId="{612CFAFA-3128-4715-A849-05A46F75691F}" destId="{7C505059-CBDC-4D81-9600-E8DED7526353}" srcOrd="0" destOrd="0" presId="urn:microsoft.com/office/officeart/2008/layout/VerticalAccentList"/>
    <dgm:cxn modelId="{EF4F100E-5A42-46BE-A1C5-DB5E291B2190}" type="presOf" srcId="{80B13F94-B6C4-42D4-9C35-03C5AA2C92BC}" destId="{48CC877E-1B87-4FEA-9407-8BF50C087C3F}" srcOrd="0" destOrd="0" presId="urn:microsoft.com/office/officeart/2008/layout/VerticalAccentList"/>
    <dgm:cxn modelId="{320DC915-638A-4013-A9A6-F8BA3A886989}" type="presOf" srcId="{077C060F-E83F-45BE-916B-0F0A7228E356}" destId="{A62CD40F-69C9-43C8-BFAC-5E7B25DAA45F}" srcOrd="0" destOrd="0" presId="urn:microsoft.com/office/officeart/2008/layout/VerticalAccentList"/>
    <dgm:cxn modelId="{AEB4A420-3DF7-42B7-9956-12F7F2BC2690}" srcId="{71B216EB-8A39-4BD0-9904-228AF07B36A7}" destId="{326C7FF3-87E8-4302-A811-DC4436BD35FF}" srcOrd="2" destOrd="0" parTransId="{D22EA00E-E7FD-4398-A8B5-BC151075C66D}" sibTransId="{96A17B2B-E820-42EA-9418-A21FEA4B8734}"/>
    <dgm:cxn modelId="{06FF1822-C5FE-459B-9AB4-663DCD42BA57}" srcId="{71B216EB-8A39-4BD0-9904-228AF07B36A7}" destId="{DC131D2F-68A4-40AD-8453-F0BC9AB7629B}" srcOrd="1" destOrd="0" parTransId="{30197D2F-A839-47B5-B194-AA228BBFE6F8}" sibTransId="{12373A5D-E546-4959-B95F-D2E043E4AF9E}"/>
    <dgm:cxn modelId="{ADAD3223-AF25-4C7C-A9C4-22E11721D25F}" type="presOf" srcId="{326C7FF3-87E8-4302-A811-DC4436BD35FF}" destId="{5C2C4946-8359-41CF-8E41-4E0E48ADDCF7}" srcOrd="0" destOrd="0" presId="urn:microsoft.com/office/officeart/2008/layout/VerticalAccentList"/>
    <dgm:cxn modelId="{AC5F7E3A-4B44-47CF-9F15-51210DCB48DC}" type="presOf" srcId="{35D3C91A-B0B3-45FD-AC78-CDD214B14435}" destId="{D971DBF5-17C7-4462-BA5F-2812CA03733C}" srcOrd="0" destOrd="0" presId="urn:microsoft.com/office/officeart/2008/layout/VerticalAccentList"/>
    <dgm:cxn modelId="{B4B3E677-FF14-410F-9332-8FBF2A860156}" srcId="{DC131D2F-68A4-40AD-8453-F0BC9AB7629B}" destId="{80B13F94-B6C4-42D4-9C35-03C5AA2C92BC}" srcOrd="0" destOrd="0" parTransId="{88904158-CD0B-4406-860E-DAB1E4D4C79A}" sibTransId="{3B5C1176-472C-46DA-BC96-797BCEC9E0CB}"/>
    <dgm:cxn modelId="{6EA23B8C-6A63-415E-B7F4-4D7EAF868BD9}" srcId="{612CFAFA-3128-4715-A849-05A46F75691F}" destId="{077C060F-E83F-45BE-916B-0F0A7228E356}" srcOrd="0" destOrd="0" parTransId="{432C5E63-1D66-4D5C-9325-670732E35345}" sibTransId="{1D2282FC-7B1D-4744-8E12-9F21697D38D2}"/>
    <dgm:cxn modelId="{4FF25ECB-FB98-43DC-BF64-575CC33246DD}" type="presOf" srcId="{DC131D2F-68A4-40AD-8453-F0BC9AB7629B}" destId="{5EB595DD-6CC0-41BD-B90C-B774CBA265C6}" srcOrd="0" destOrd="0" presId="urn:microsoft.com/office/officeart/2008/layout/VerticalAccentList"/>
    <dgm:cxn modelId="{EAE67BDA-2A6D-498E-9C2A-C3D9351188FE}" srcId="{71B216EB-8A39-4BD0-9904-228AF07B36A7}" destId="{612CFAFA-3128-4715-A849-05A46F75691F}" srcOrd="0" destOrd="0" parTransId="{36C0C8F4-213C-4671-AEB7-A3E7E1FFAFD9}" sibTransId="{126A956C-3F0A-4C80-A52B-3D6C01E7F36B}"/>
    <dgm:cxn modelId="{A7364BF4-6219-43D3-BF32-A4414F2480EB}" type="presOf" srcId="{71B216EB-8A39-4BD0-9904-228AF07B36A7}" destId="{3295F103-9072-4451-AD8E-A9B5D20A2CB0}" srcOrd="0" destOrd="0" presId="urn:microsoft.com/office/officeart/2008/layout/VerticalAccentList"/>
    <dgm:cxn modelId="{4E71DE02-4BE6-4BE4-B401-4C48BFA46646}" type="presParOf" srcId="{3295F103-9072-4451-AD8E-A9B5D20A2CB0}" destId="{520A9A45-BFB9-451F-83F5-DBAAC3DE8F99}" srcOrd="0" destOrd="0" presId="urn:microsoft.com/office/officeart/2008/layout/VerticalAccentList"/>
    <dgm:cxn modelId="{A86B2B97-E0FD-49EE-88D4-CFCCF7497C6E}" type="presParOf" srcId="{520A9A45-BFB9-451F-83F5-DBAAC3DE8F99}" destId="{7C505059-CBDC-4D81-9600-E8DED7526353}" srcOrd="0" destOrd="0" presId="urn:microsoft.com/office/officeart/2008/layout/VerticalAccentList"/>
    <dgm:cxn modelId="{376B3AB4-225E-4E67-ACBB-8B3BCFC01C2A}" type="presParOf" srcId="{3295F103-9072-4451-AD8E-A9B5D20A2CB0}" destId="{2993E33B-6B56-4BB4-B0DF-7EE847AB6B54}" srcOrd="1" destOrd="0" presId="urn:microsoft.com/office/officeart/2008/layout/VerticalAccentList"/>
    <dgm:cxn modelId="{D10AA3CB-39DE-489D-A58E-5AD70CCE8FAE}" type="presParOf" srcId="{2993E33B-6B56-4BB4-B0DF-7EE847AB6B54}" destId="{E4035C5D-15FE-4357-BF97-0C4C93F28B8C}" srcOrd="0" destOrd="0" presId="urn:microsoft.com/office/officeart/2008/layout/VerticalAccentList"/>
    <dgm:cxn modelId="{31ADFC24-2C0C-4636-A92B-EA8C2BBD879B}" type="presParOf" srcId="{2993E33B-6B56-4BB4-B0DF-7EE847AB6B54}" destId="{6820B388-2B0F-4737-A926-07F6B680F1A9}" srcOrd="1" destOrd="0" presId="urn:microsoft.com/office/officeart/2008/layout/VerticalAccentList"/>
    <dgm:cxn modelId="{831925AF-4FF2-4745-921A-67648AE110E2}" type="presParOf" srcId="{2993E33B-6B56-4BB4-B0DF-7EE847AB6B54}" destId="{B2FFC76B-808A-4906-83C4-7BDD83776F13}" srcOrd="2" destOrd="0" presId="urn:microsoft.com/office/officeart/2008/layout/VerticalAccentList"/>
    <dgm:cxn modelId="{938B786E-3CFE-4BDD-BA8C-D1A9FF4939AF}" type="presParOf" srcId="{2993E33B-6B56-4BB4-B0DF-7EE847AB6B54}" destId="{A7958DD3-71B3-4186-9B09-D5DF57977040}" srcOrd="3" destOrd="0" presId="urn:microsoft.com/office/officeart/2008/layout/VerticalAccentList"/>
    <dgm:cxn modelId="{A5C8038C-8514-4089-BFDA-137039905172}" type="presParOf" srcId="{2993E33B-6B56-4BB4-B0DF-7EE847AB6B54}" destId="{E90B7F4F-83EC-4C47-A3C0-3581DE6DB09E}" srcOrd="4" destOrd="0" presId="urn:microsoft.com/office/officeart/2008/layout/VerticalAccentList"/>
    <dgm:cxn modelId="{450C5397-67EC-4709-8833-FE416F16AA6E}" type="presParOf" srcId="{2993E33B-6B56-4BB4-B0DF-7EE847AB6B54}" destId="{CEA23FD8-69A5-4481-A392-D2AEC1885A2E}" srcOrd="5" destOrd="0" presId="urn:microsoft.com/office/officeart/2008/layout/VerticalAccentList"/>
    <dgm:cxn modelId="{D5E4E16D-1997-4715-97AC-FD37C7FF1003}" type="presParOf" srcId="{2993E33B-6B56-4BB4-B0DF-7EE847AB6B54}" destId="{73C48F7D-1573-4C7D-9477-DAF049F50596}" srcOrd="6" destOrd="0" presId="urn:microsoft.com/office/officeart/2008/layout/VerticalAccentList"/>
    <dgm:cxn modelId="{78AB3CE8-E848-45B0-8C6B-CF3AF6A15A57}" type="presParOf" srcId="{2993E33B-6B56-4BB4-B0DF-7EE847AB6B54}" destId="{A62CD40F-69C9-43C8-BFAC-5E7B25DAA45F}" srcOrd="7" destOrd="0" presId="urn:microsoft.com/office/officeart/2008/layout/VerticalAccentList"/>
    <dgm:cxn modelId="{AA3DD22B-F73B-4142-BAAC-B55FB7CD3FE7}" type="presParOf" srcId="{3295F103-9072-4451-AD8E-A9B5D20A2CB0}" destId="{B8F20FE6-3A1A-497D-9CE7-6DCDDBB2E917}" srcOrd="2" destOrd="0" presId="urn:microsoft.com/office/officeart/2008/layout/VerticalAccentList"/>
    <dgm:cxn modelId="{8C7862FF-66C0-48F0-9E02-94DC3518B307}" type="presParOf" srcId="{3295F103-9072-4451-AD8E-A9B5D20A2CB0}" destId="{B6024DA6-0FF3-4067-A21E-2B2989AFE57A}" srcOrd="3" destOrd="0" presId="urn:microsoft.com/office/officeart/2008/layout/VerticalAccentList"/>
    <dgm:cxn modelId="{FF489969-7B09-4479-AF07-F0337AACC7CB}" type="presParOf" srcId="{B6024DA6-0FF3-4067-A21E-2B2989AFE57A}" destId="{5EB595DD-6CC0-41BD-B90C-B774CBA265C6}" srcOrd="0" destOrd="0" presId="urn:microsoft.com/office/officeart/2008/layout/VerticalAccentList"/>
    <dgm:cxn modelId="{BFCD618D-B241-4C76-9FA1-0D81E5D97736}" type="presParOf" srcId="{3295F103-9072-4451-AD8E-A9B5D20A2CB0}" destId="{0A4CA753-5DC8-463C-B048-90E0FF53844C}" srcOrd="4" destOrd="0" presId="urn:microsoft.com/office/officeart/2008/layout/VerticalAccentList"/>
    <dgm:cxn modelId="{579DF5B9-523A-4A6A-8F63-76834BF39FD8}" type="presParOf" srcId="{0A4CA753-5DC8-463C-B048-90E0FF53844C}" destId="{5309941F-7112-4AC7-AAC5-664CE34C0C56}" srcOrd="0" destOrd="0" presId="urn:microsoft.com/office/officeart/2008/layout/VerticalAccentList"/>
    <dgm:cxn modelId="{30D69ADD-C723-469B-A5AC-7556F4AEF9A8}" type="presParOf" srcId="{0A4CA753-5DC8-463C-B048-90E0FF53844C}" destId="{9F2A0242-8B07-46CA-8120-61816E44F1A0}" srcOrd="1" destOrd="0" presId="urn:microsoft.com/office/officeart/2008/layout/VerticalAccentList"/>
    <dgm:cxn modelId="{D56693E9-CA08-4E03-A80D-75B4F552A1E1}" type="presParOf" srcId="{0A4CA753-5DC8-463C-B048-90E0FF53844C}" destId="{0851057A-194A-4465-B0FD-8B9907173CF2}" srcOrd="2" destOrd="0" presId="urn:microsoft.com/office/officeart/2008/layout/VerticalAccentList"/>
    <dgm:cxn modelId="{2B9BFAD9-06A2-4366-B044-6139CEF0EBFC}" type="presParOf" srcId="{0A4CA753-5DC8-463C-B048-90E0FF53844C}" destId="{75F9F9A2-AC84-4DF5-9FC8-1A21C2FDE478}" srcOrd="3" destOrd="0" presId="urn:microsoft.com/office/officeart/2008/layout/VerticalAccentList"/>
    <dgm:cxn modelId="{E482B8F2-57B8-4E49-976D-34500FE94274}" type="presParOf" srcId="{0A4CA753-5DC8-463C-B048-90E0FF53844C}" destId="{0160D260-0C51-4307-8B86-853F2F332EF1}" srcOrd="4" destOrd="0" presId="urn:microsoft.com/office/officeart/2008/layout/VerticalAccentList"/>
    <dgm:cxn modelId="{57017134-4A93-41A9-8A46-BE99555EA9E4}" type="presParOf" srcId="{0A4CA753-5DC8-463C-B048-90E0FF53844C}" destId="{BCF613EB-2EDC-4C7E-8D42-85D68EF7C0A8}" srcOrd="5" destOrd="0" presId="urn:microsoft.com/office/officeart/2008/layout/VerticalAccentList"/>
    <dgm:cxn modelId="{16172A44-C6F7-447C-8844-58F7C871F08B}" type="presParOf" srcId="{0A4CA753-5DC8-463C-B048-90E0FF53844C}" destId="{86818F79-2124-4BEC-B186-80F3E4194702}" srcOrd="6" destOrd="0" presId="urn:microsoft.com/office/officeart/2008/layout/VerticalAccentList"/>
    <dgm:cxn modelId="{1A34376B-AEC2-4320-84FC-28179534DD24}" type="presParOf" srcId="{0A4CA753-5DC8-463C-B048-90E0FF53844C}" destId="{48CC877E-1B87-4FEA-9407-8BF50C087C3F}" srcOrd="7" destOrd="0" presId="urn:microsoft.com/office/officeart/2008/layout/VerticalAccentList"/>
    <dgm:cxn modelId="{49D09CDD-7389-44D3-96F1-1AE30CF632C8}" type="presParOf" srcId="{3295F103-9072-4451-AD8E-A9B5D20A2CB0}" destId="{334AC4BD-89FA-4A4E-920C-A0FBB9B69452}" srcOrd="5" destOrd="0" presId="urn:microsoft.com/office/officeart/2008/layout/VerticalAccentList"/>
    <dgm:cxn modelId="{C67BBB12-B053-4269-A550-3C0F587E2031}" type="presParOf" srcId="{3295F103-9072-4451-AD8E-A9B5D20A2CB0}" destId="{2CB20A79-1CDA-4F3F-8B7C-1197105F21CE}" srcOrd="6" destOrd="0" presId="urn:microsoft.com/office/officeart/2008/layout/VerticalAccentList"/>
    <dgm:cxn modelId="{0BB71C30-F24B-4427-A97E-C90141C2286B}" type="presParOf" srcId="{2CB20A79-1CDA-4F3F-8B7C-1197105F21CE}" destId="{5C2C4946-8359-41CF-8E41-4E0E48ADDCF7}" srcOrd="0" destOrd="0" presId="urn:microsoft.com/office/officeart/2008/layout/VerticalAccentList"/>
    <dgm:cxn modelId="{5F2A0B17-579A-44DE-AF58-E0153CEECE5E}" type="presParOf" srcId="{3295F103-9072-4451-AD8E-A9B5D20A2CB0}" destId="{225E387E-4AED-4ACF-B3DC-A7AB62889EF0}" srcOrd="7" destOrd="0" presId="urn:microsoft.com/office/officeart/2008/layout/VerticalAccentList"/>
    <dgm:cxn modelId="{8F0685E0-8C0A-4D63-AB4C-FBE338736BF0}" type="presParOf" srcId="{225E387E-4AED-4ACF-B3DC-A7AB62889EF0}" destId="{86484DBF-51F7-49DF-84E8-557946B9DC30}" srcOrd="0" destOrd="0" presId="urn:microsoft.com/office/officeart/2008/layout/VerticalAccentList"/>
    <dgm:cxn modelId="{4DA4E6D0-ABED-4307-87A0-3A84F8234AB2}" type="presParOf" srcId="{225E387E-4AED-4ACF-B3DC-A7AB62889EF0}" destId="{25BB8A8C-53EA-4DE7-A140-876343D21BE7}" srcOrd="1" destOrd="0" presId="urn:microsoft.com/office/officeart/2008/layout/VerticalAccentList"/>
    <dgm:cxn modelId="{47649B46-81F3-4D8C-9F9C-1099A2053212}" type="presParOf" srcId="{225E387E-4AED-4ACF-B3DC-A7AB62889EF0}" destId="{3400D55A-86E0-406D-AA8A-F8F8D2BC0E55}" srcOrd="2" destOrd="0" presId="urn:microsoft.com/office/officeart/2008/layout/VerticalAccentList"/>
    <dgm:cxn modelId="{64E95249-2C6F-45EA-9F0C-26D21B9F31D0}" type="presParOf" srcId="{225E387E-4AED-4ACF-B3DC-A7AB62889EF0}" destId="{BA819BFA-724A-4650-9E80-CDF4A0255ABA}" srcOrd="3" destOrd="0" presId="urn:microsoft.com/office/officeart/2008/layout/VerticalAccentList"/>
    <dgm:cxn modelId="{679747CD-6D55-4849-B4A3-DC755F5D30B8}" type="presParOf" srcId="{225E387E-4AED-4ACF-B3DC-A7AB62889EF0}" destId="{79C4F7EC-7031-4350-8F59-C0C02A662F6D}" srcOrd="4" destOrd="0" presId="urn:microsoft.com/office/officeart/2008/layout/VerticalAccentList"/>
    <dgm:cxn modelId="{E609C3AF-AC53-4C20-9F2A-9D11399C4A77}" type="presParOf" srcId="{225E387E-4AED-4ACF-B3DC-A7AB62889EF0}" destId="{E5F02D6F-E3FF-4454-8591-9E6A46540D2A}" srcOrd="5" destOrd="0" presId="urn:microsoft.com/office/officeart/2008/layout/VerticalAccentList"/>
    <dgm:cxn modelId="{7C3A3B91-F9D0-4F93-A0CF-8CE5F9768FC9}" type="presParOf" srcId="{225E387E-4AED-4ACF-B3DC-A7AB62889EF0}" destId="{981E9E29-14D4-42AE-9C0C-598CF02A388C}" srcOrd="6" destOrd="0" presId="urn:microsoft.com/office/officeart/2008/layout/VerticalAccentList"/>
    <dgm:cxn modelId="{7EC37D0E-8655-40EF-9335-320BCE8CAFBC}" type="presParOf" srcId="{225E387E-4AED-4ACF-B3DC-A7AB62889EF0}" destId="{D971DBF5-17C7-4462-BA5F-2812CA03733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7946D1-C49E-4DD8-9276-8ABC3AF19C3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BA77219-7BB5-4E0A-B0A7-F799F21FD461}">
      <dgm:prSet custT="1"/>
      <dgm:spPr/>
      <dgm:t>
        <a:bodyPr/>
        <a:lstStyle/>
        <a:p>
          <a:r>
            <a:rPr lang="en-US" sz="3600" b="1" dirty="0"/>
            <a:t>A</a:t>
          </a:r>
          <a:r>
            <a:rPr lang="en-US" sz="3600" b="1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dirty="0"/>
        </a:p>
      </dgm:t>
    </dgm:pt>
    <dgm:pt modelId="{2597521C-0128-4BE5-AD21-962879139977}" type="parTrans" cxnId="{10759A4A-9B66-492F-8FC7-9271B35CC48B}">
      <dgm:prSet/>
      <dgm:spPr/>
      <dgm:t>
        <a:bodyPr/>
        <a:lstStyle/>
        <a:p>
          <a:endParaRPr lang="en-US"/>
        </a:p>
      </dgm:t>
    </dgm:pt>
    <dgm:pt modelId="{5D49AAA0-AA7D-4D6D-85B5-713F68718344}" type="sibTrans" cxnId="{10759A4A-9B66-492F-8FC7-9271B35CC48B}">
      <dgm:prSet/>
      <dgm:spPr/>
      <dgm:t>
        <a:bodyPr/>
        <a:lstStyle/>
        <a:p>
          <a:endParaRPr lang="en-US"/>
        </a:p>
      </dgm:t>
    </dgm:pt>
    <dgm:pt modelId="{68B48ACD-01E6-4B18-8FFC-0B05FCDD5F3F}" type="pres">
      <dgm:prSet presAssocID="{107946D1-C49E-4DD8-9276-8ABC3AF19C36}" presName="linearFlow" presStyleCnt="0">
        <dgm:presLayoutVars>
          <dgm:dir/>
          <dgm:resizeHandles val="exact"/>
        </dgm:presLayoutVars>
      </dgm:prSet>
      <dgm:spPr/>
    </dgm:pt>
    <dgm:pt modelId="{3C62B924-4AAB-46B5-ADE7-D37E26943B87}" type="pres">
      <dgm:prSet presAssocID="{BBA77219-7BB5-4E0A-B0A7-F799F21FD461}" presName="comp" presStyleCnt="0"/>
      <dgm:spPr/>
    </dgm:pt>
    <dgm:pt modelId="{D0A88DBB-A5DF-4814-92C3-67E5E4412164}" type="pres">
      <dgm:prSet presAssocID="{BBA77219-7BB5-4E0A-B0A7-F799F21FD461}" presName="rect2" presStyleLbl="node1" presStyleIdx="0" presStyleCnt="1" custScaleY="117189">
        <dgm:presLayoutVars>
          <dgm:bulletEnabled val="1"/>
        </dgm:presLayoutVars>
      </dgm:prSet>
      <dgm:spPr/>
    </dgm:pt>
    <dgm:pt modelId="{CDE260F3-AAEF-4A68-9487-7D4AB07BE232}" type="pres">
      <dgm:prSet presAssocID="{BBA77219-7BB5-4E0A-B0A7-F799F21FD461}" presName="rect1" presStyleLbl="lnNode1" presStyleIdx="0" presStyleCnt="1" custScaleY="1163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9DE52A13-492E-40FA-B00A-20B8D63C7B1E}" type="presOf" srcId="{BBA77219-7BB5-4E0A-B0A7-F799F21FD461}" destId="{D0A88DBB-A5DF-4814-92C3-67E5E4412164}" srcOrd="0" destOrd="0" presId="urn:microsoft.com/office/officeart/2008/layout/AlternatingPictureBlocks"/>
    <dgm:cxn modelId="{10759A4A-9B66-492F-8FC7-9271B35CC48B}" srcId="{107946D1-C49E-4DD8-9276-8ABC3AF19C36}" destId="{BBA77219-7BB5-4E0A-B0A7-F799F21FD461}" srcOrd="0" destOrd="0" parTransId="{2597521C-0128-4BE5-AD21-962879139977}" sibTransId="{5D49AAA0-AA7D-4D6D-85B5-713F68718344}"/>
    <dgm:cxn modelId="{DDEC274B-7EB6-4E4A-ABAC-4082880EA467}" type="presOf" srcId="{107946D1-C49E-4DD8-9276-8ABC3AF19C36}" destId="{68B48ACD-01E6-4B18-8FFC-0B05FCDD5F3F}" srcOrd="0" destOrd="0" presId="urn:microsoft.com/office/officeart/2008/layout/AlternatingPictureBlocks"/>
    <dgm:cxn modelId="{C8A6BA6E-3B90-4571-AEC3-5DAEB8E9C027}" type="presParOf" srcId="{68B48ACD-01E6-4B18-8FFC-0B05FCDD5F3F}" destId="{3C62B924-4AAB-46B5-ADE7-D37E26943B87}" srcOrd="0" destOrd="0" presId="urn:microsoft.com/office/officeart/2008/layout/AlternatingPictureBlocks"/>
    <dgm:cxn modelId="{CA63C4A5-9CD9-4FFE-AED8-0285BD72E1FA}" type="presParOf" srcId="{3C62B924-4AAB-46B5-ADE7-D37E26943B87}" destId="{D0A88DBB-A5DF-4814-92C3-67E5E4412164}" srcOrd="0" destOrd="0" presId="urn:microsoft.com/office/officeart/2008/layout/AlternatingPictureBlocks"/>
    <dgm:cxn modelId="{FFE564A5-151D-4759-8B3F-B93D0B758980}" type="presParOf" srcId="{3C62B924-4AAB-46B5-ADE7-D37E26943B87}" destId="{CDE260F3-AAEF-4A68-9487-7D4AB07BE23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E3FE72-4B40-4699-AEAD-9D001971D8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E1CBF-CF11-4E52-BC26-B39124C694BE}">
      <dgm:prSet/>
      <dgm:spPr/>
      <dgm:t>
        <a:bodyPr/>
        <a:lstStyle/>
        <a:p>
          <a:r>
            <a:rPr lang="en-US" b="1" i="1" dirty="0"/>
            <a:t>What is Sentence?</a:t>
          </a:r>
          <a:endParaRPr lang="en-US" dirty="0"/>
        </a:p>
      </dgm:t>
    </dgm:pt>
    <dgm:pt modelId="{BEB67EB7-AB6E-497B-BA97-21301E8C9A92}" type="parTrans" cxnId="{DFB5085A-7DC4-40F2-822A-5C205FAFAF10}">
      <dgm:prSet/>
      <dgm:spPr/>
      <dgm:t>
        <a:bodyPr/>
        <a:lstStyle/>
        <a:p>
          <a:endParaRPr lang="en-US"/>
        </a:p>
      </dgm:t>
    </dgm:pt>
    <dgm:pt modelId="{0060190A-617E-4A77-810C-96C2FFF3E8B3}" type="sibTrans" cxnId="{DFB5085A-7DC4-40F2-822A-5C205FAFAF10}">
      <dgm:prSet/>
      <dgm:spPr/>
      <dgm:t>
        <a:bodyPr/>
        <a:lstStyle/>
        <a:p>
          <a:endParaRPr lang="en-US"/>
        </a:p>
      </dgm:t>
    </dgm:pt>
    <dgm:pt modelId="{09745A82-2F56-45FE-B24E-537A040D0FC7}" type="pres">
      <dgm:prSet presAssocID="{BFE3FE72-4B40-4699-AEAD-9D001971D8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45D2843-8578-4723-92E9-292383952C54}" type="pres">
      <dgm:prSet presAssocID="{085E1CBF-CF11-4E52-BC26-B39124C694BE}" presName="circle1" presStyleLbl="node1" presStyleIdx="0" presStyleCnt="1"/>
      <dgm:spPr/>
    </dgm:pt>
    <dgm:pt modelId="{DF236958-4C26-45B6-A3BB-EAB1E922F541}" type="pres">
      <dgm:prSet presAssocID="{085E1CBF-CF11-4E52-BC26-B39124C694BE}" presName="space" presStyleCnt="0"/>
      <dgm:spPr/>
    </dgm:pt>
    <dgm:pt modelId="{FB98E2B5-0D57-467F-B5A0-F8F9A9D5E8A1}" type="pres">
      <dgm:prSet presAssocID="{085E1CBF-CF11-4E52-BC26-B39124C694BE}" presName="rect1" presStyleLbl="alignAcc1" presStyleIdx="0" presStyleCnt="1"/>
      <dgm:spPr/>
    </dgm:pt>
    <dgm:pt modelId="{24DFB620-D420-4787-B3D4-FB87989AC786}" type="pres">
      <dgm:prSet presAssocID="{085E1CBF-CF11-4E52-BC26-B39124C694B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FB5085A-7DC4-40F2-822A-5C205FAFAF10}" srcId="{BFE3FE72-4B40-4699-AEAD-9D001971D808}" destId="{085E1CBF-CF11-4E52-BC26-B39124C694BE}" srcOrd="0" destOrd="0" parTransId="{BEB67EB7-AB6E-497B-BA97-21301E8C9A92}" sibTransId="{0060190A-617E-4A77-810C-96C2FFF3E8B3}"/>
    <dgm:cxn modelId="{4BD90E9E-E5FB-45B4-9622-155C72391DDB}" type="presOf" srcId="{BFE3FE72-4B40-4699-AEAD-9D001971D808}" destId="{09745A82-2F56-45FE-B24E-537A040D0FC7}" srcOrd="0" destOrd="0" presId="urn:microsoft.com/office/officeart/2005/8/layout/target3"/>
    <dgm:cxn modelId="{B3EA46C2-7148-4908-9DBF-D6E36F30D769}" type="presOf" srcId="{085E1CBF-CF11-4E52-BC26-B39124C694BE}" destId="{24DFB620-D420-4787-B3D4-FB87989AC786}" srcOrd="1" destOrd="0" presId="urn:microsoft.com/office/officeart/2005/8/layout/target3"/>
    <dgm:cxn modelId="{E67E45DF-AF43-4141-B824-0B3EB6F1F394}" type="presOf" srcId="{085E1CBF-CF11-4E52-BC26-B39124C694BE}" destId="{FB98E2B5-0D57-467F-B5A0-F8F9A9D5E8A1}" srcOrd="0" destOrd="0" presId="urn:microsoft.com/office/officeart/2005/8/layout/target3"/>
    <dgm:cxn modelId="{D5F81102-D93A-4433-81D8-64AE1B275926}" type="presParOf" srcId="{09745A82-2F56-45FE-B24E-537A040D0FC7}" destId="{645D2843-8578-4723-92E9-292383952C54}" srcOrd="0" destOrd="0" presId="urn:microsoft.com/office/officeart/2005/8/layout/target3"/>
    <dgm:cxn modelId="{0A93BE7E-6030-4175-B515-48ABA3944755}" type="presParOf" srcId="{09745A82-2F56-45FE-B24E-537A040D0FC7}" destId="{DF236958-4C26-45B6-A3BB-EAB1E922F541}" srcOrd="1" destOrd="0" presId="urn:microsoft.com/office/officeart/2005/8/layout/target3"/>
    <dgm:cxn modelId="{B817AD13-1A84-4261-8CC0-570EA28CAE3B}" type="presParOf" srcId="{09745A82-2F56-45FE-B24E-537A040D0FC7}" destId="{FB98E2B5-0D57-467F-B5A0-F8F9A9D5E8A1}" srcOrd="2" destOrd="0" presId="urn:microsoft.com/office/officeart/2005/8/layout/target3"/>
    <dgm:cxn modelId="{44935E92-3E91-4F9B-9588-6413194D93C5}" type="presParOf" srcId="{09745A82-2F56-45FE-B24E-537A040D0FC7}" destId="{24DFB620-D420-4787-B3D4-FB87989AC78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B5CAC9-B255-4941-9710-0285E7D9C25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05E97BC-F802-4079-82A8-07E9DC44519B}">
      <dgm:prSet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Examples of some sentences:</a:t>
          </a:r>
          <a:endParaRPr lang="en-US" dirty="0">
            <a:solidFill>
              <a:srgbClr val="C00000"/>
            </a:solidFill>
          </a:endParaRPr>
        </a:p>
      </dgm:t>
    </dgm:pt>
    <dgm:pt modelId="{065075DC-B76E-4DF1-ADF8-62A904E9164F}" type="parTrans" cxnId="{BECBDCBB-62E5-4E22-8DC1-74603B93C9C3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8214D728-9311-42FC-AE3D-DCCDF620DB09}" type="sibTrans" cxnId="{BECBDCBB-62E5-4E22-8DC1-74603B93C9C3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F1061A36-6260-413C-902E-118ABEA3812F}" type="pres">
      <dgm:prSet presAssocID="{06B5CAC9-B255-4941-9710-0285E7D9C25B}" presName="linearFlow" presStyleCnt="0">
        <dgm:presLayoutVars>
          <dgm:dir/>
          <dgm:resizeHandles val="exact"/>
        </dgm:presLayoutVars>
      </dgm:prSet>
      <dgm:spPr/>
    </dgm:pt>
    <dgm:pt modelId="{BAB56C9F-43BE-4F27-A33F-C3965CDC674D}" type="pres">
      <dgm:prSet presAssocID="{F05E97BC-F802-4079-82A8-07E9DC44519B}" presName="composite" presStyleCnt="0"/>
      <dgm:spPr/>
    </dgm:pt>
    <dgm:pt modelId="{616E706D-55F0-46AC-93CD-14BAE2C00D77}" type="pres">
      <dgm:prSet presAssocID="{F05E97BC-F802-4079-82A8-07E9DC44519B}" presName="imgShp" presStyleLbl="fgImgPlace1" presStyleIdx="0" presStyleCnt="1" custLinFactNeighborY="48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95B97C5-7EE3-4319-B6EE-3ABABA37116F}" type="pres">
      <dgm:prSet presAssocID="{F05E97BC-F802-4079-82A8-07E9DC44519B}" presName="txShp" presStyleLbl="node1" presStyleIdx="0" presStyleCnt="1">
        <dgm:presLayoutVars>
          <dgm:bulletEnabled val="1"/>
        </dgm:presLayoutVars>
      </dgm:prSet>
      <dgm:spPr/>
    </dgm:pt>
  </dgm:ptLst>
  <dgm:cxnLst>
    <dgm:cxn modelId="{1F758720-1341-4F0F-9A9E-A1FAE84DA97C}" type="presOf" srcId="{F05E97BC-F802-4079-82A8-07E9DC44519B}" destId="{895B97C5-7EE3-4319-B6EE-3ABABA37116F}" srcOrd="0" destOrd="0" presId="urn:microsoft.com/office/officeart/2005/8/layout/vList3"/>
    <dgm:cxn modelId="{C1BC0C58-10B3-487A-ADF9-8B13E88FCE7E}" type="presOf" srcId="{06B5CAC9-B255-4941-9710-0285E7D9C25B}" destId="{F1061A36-6260-413C-902E-118ABEA3812F}" srcOrd="0" destOrd="0" presId="urn:microsoft.com/office/officeart/2005/8/layout/vList3"/>
    <dgm:cxn modelId="{BECBDCBB-62E5-4E22-8DC1-74603B93C9C3}" srcId="{06B5CAC9-B255-4941-9710-0285E7D9C25B}" destId="{F05E97BC-F802-4079-82A8-07E9DC44519B}" srcOrd="0" destOrd="0" parTransId="{065075DC-B76E-4DF1-ADF8-62A904E9164F}" sibTransId="{8214D728-9311-42FC-AE3D-DCCDF620DB09}"/>
    <dgm:cxn modelId="{555B4EC6-4683-4CA8-B67D-C621D26D8DA8}" type="presParOf" srcId="{F1061A36-6260-413C-902E-118ABEA3812F}" destId="{BAB56C9F-43BE-4F27-A33F-C3965CDC674D}" srcOrd="0" destOrd="0" presId="urn:microsoft.com/office/officeart/2005/8/layout/vList3"/>
    <dgm:cxn modelId="{4A906697-4584-4ACB-8486-AEDCD7328CCB}" type="presParOf" srcId="{BAB56C9F-43BE-4F27-A33F-C3965CDC674D}" destId="{616E706D-55F0-46AC-93CD-14BAE2C00D77}" srcOrd="0" destOrd="0" presId="urn:microsoft.com/office/officeart/2005/8/layout/vList3"/>
    <dgm:cxn modelId="{4B1BFAC6-81CB-497F-AA6C-8D41369D7E1A}" type="presParOf" srcId="{BAB56C9F-43BE-4F27-A33F-C3965CDC674D}" destId="{895B97C5-7EE3-4319-B6EE-3ABABA3711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6F14E7-8779-4F42-9B96-F6BA090E0D57}" type="doc">
      <dgm:prSet loTypeId="urn:microsoft.com/office/officeart/2005/8/layout/process4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7D2AE84-93DF-47FE-9850-5D301223439F}">
      <dgm:prSet custT="1"/>
      <dgm:spPr/>
      <dgm:t>
        <a:bodyPr/>
        <a:lstStyle/>
        <a:p>
          <a:pPr algn="l"/>
          <a:r>
            <a:rPr lang="en-US" sz="4400" b="1"/>
            <a:t>1.They have done their jobs.</a:t>
          </a:r>
          <a:endParaRPr lang="en-US" sz="4400" b="1" dirty="0"/>
        </a:p>
      </dgm:t>
    </dgm:pt>
    <dgm:pt modelId="{94107E0F-8A33-4DA8-B15B-DC4999EE7AC0}" type="parTrans" cxnId="{1D697458-F721-4615-AAEB-5A4C7C56CC36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84E332C5-2923-4E59-BAE9-90A6FB9A2DD6}" type="sibTrans" cxnId="{1D697458-F721-4615-AAEB-5A4C7C56CC36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69F58E6D-32A2-49D4-9FD5-112DD3C7FC7E}">
      <dgm:prSet custT="1"/>
      <dgm:spPr/>
      <dgm:t>
        <a:bodyPr/>
        <a:lstStyle/>
        <a:p>
          <a:pPr algn="l"/>
          <a:r>
            <a:rPr lang="en-US" sz="4400" b="1"/>
            <a:t>2.How beautiful scenery it is!</a:t>
          </a:r>
          <a:endParaRPr lang="en-US" sz="4400" b="1" dirty="0"/>
        </a:p>
      </dgm:t>
    </dgm:pt>
    <dgm:pt modelId="{7FD02F38-1334-4AF0-9D69-3BDD0F52543B}" type="parTrans" cxnId="{7A6EC110-3D0A-42D4-BBA6-7295A6373AE8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6CD97EE2-9C97-40CD-AC16-C13D9870B31C}" type="sibTrans" cxnId="{7A6EC110-3D0A-42D4-BBA6-7295A6373AE8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A5C0C19D-F2BB-49EA-B533-0B0BF5EFB07D}">
      <dgm:prSet custT="1"/>
      <dgm:spPr/>
      <dgm:t>
        <a:bodyPr/>
        <a:lstStyle/>
        <a:p>
          <a:pPr algn="l"/>
          <a:r>
            <a:rPr lang="en-US" sz="4400" b="1"/>
            <a:t>4.Close the door.</a:t>
          </a:r>
          <a:endParaRPr lang="en-US" sz="4400" b="1" dirty="0"/>
        </a:p>
      </dgm:t>
    </dgm:pt>
    <dgm:pt modelId="{BB373248-939B-4635-BD5B-21B49C35B3CB}" type="parTrans" cxnId="{DC21A83A-28F7-4853-8BE1-55E2974413A8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9025D527-967F-4D73-A5F1-4FA553F54837}" type="sibTrans" cxnId="{DC21A83A-28F7-4853-8BE1-55E2974413A8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7F864A7E-2250-4078-88E4-C953C6C631B0}">
      <dgm:prSet custT="1"/>
      <dgm:spPr/>
      <dgm:t>
        <a:bodyPr/>
        <a:lstStyle/>
        <a:p>
          <a:pPr algn="l"/>
          <a:r>
            <a:rPr lang="en-US" sz="4400" b="1"/>
            <a:t>5.May Allah help you.</a:t>
          </a:r>
        </a:p>
      </dgm:t>
    </dgm:pt>
    <dgm:pt modelId="{A228B08C-88D9-4155-B0E6-D5D9EEFB0E01}" type="parTrans" cxnId="{922973EE-5C8F-43CF-9A98-D5A032DF6CCB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226EF933-7A3B-4972-9D2D-01F509897CB7}" type="sibTrans" cxnId="{922973EE-5C8F-43CF-9A98-D5A032DF6CCB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DE18C66E-1723-48F4-8F20-DD97AA23BDF0}">
      <dgm:prSet custT="1"/>
      <dgm:spPr/>
      <dgm:t>
        <a:bodyPr/>
        <a:lstStyle/>
        <a:p>
          <a:pPr algn="l"/>
          <a:r>
            <a:rPr lang="en-US" sz="4400" b="1"/>
            <a:t>6.Let them prepare it.</a:t>
          </a:r>
          <a:endParaRPr lang="en-US" sz="4400" b="1" dirty="0"/>
        </a:p>
      </dgm:t>
    </dgm:pt>
    <dgm:pt modelId="{3C410454-FFEE-4CB7-B300-4E01B06B658B}" type="parTrans" cxnId="{FBE29777-0D77-48BF-BF5E-DDFCD05EAC04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E5A43A24-D627-45B2-9CC2-99544853284A}" type="sibTrans" cxnId="{FBE29777-0D77-48BF-BF5E-DDFCD05EAC04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A1AD2BB2-774E-4176-BFAF-F4DECDB788F0}">
      <dgm:prSet custT="1"/>
      <dgm:spPr/>
      <dgm:t>
        <a:bodyPr/>
        <a:lstStyle/>
        <a:p>
          <a:pPr algn="l"/>
          <a:r>
            <a:rPr lang="en-US" sz="4400" b="1"/>
            <a:t>7.What is your mother’s name?</a:t>
          </a:r>
          <a:endParaRPr lang="en-US" sz="4400" b="1" dirty="0"/>
        </a:p>
      </dgm:t>
    </dgm:pt>
    <dgm:pt modelId="{D02D7944-DC6E-4835-9B55-EFA3D1F593B9}" type="parTrans" cxnId="{1CE20151-3624-4CC1-9663-350F1B5148FC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02B63559-3C68-4B2F-ADB7-63CD3F54D8AF}" type="sibTrans" cxnId="{1CE20151-3624-4CC1-9663-350F1B5148FC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E259A565-6CB9-4DD4-BF5E-FC00A077ACD6}">
      <dgm:prSet custT="1"/>
      <dgm:spPr/>
      <dgm:t>
        <a:bodyPr/>
        <a:lstStyle/>
        <a:p>
          <a:pPr algn="l"/>
          <a:r>
            <a:rPr lang="en-US" sz="4400" b="1"/>
            <a:t>3.Does he Know me?</a:t>
          </a:r>
          <a:endParaRPr lang="en-US" sz="4400" b="1" dirty="0"/>
        </a:p>
      </dgm:t>
    </dgm:pt>
    <dgm:pt modelId="{DA0D8448-F924-4DC3-98F4-B188DDBE0951}" type="sibTrans" cxnId="{CD159171-E262-4715-8C6D-DA182E27549C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941736E2-3349-4591-B511-F8D965E1FCAB}" type="parTrans" cxnId="{CD159171-E262-4715-8C6D-DA182E27549C}">
      <dgm:prSet/>
      <dgm:spPr/>
      <dgm:t>
        <a:bodyPr/>
        <a:lstStyle/>
        <a:p>
          <a:pPr algn="l"/>
          <a:endParaRPr lang="en-US" sz="4800" b="1">
            <a:solidFill>
              <a:srgbClr val="002060"/>
            </a:solidFill>
          </a:endParaRPr>
        </a:p>
      </dgm:t>
    </dgm:pt>
    <dgm:pt modelId="{F85A4FE7-F024-43F8-A78F-B8BF03334FEE}" type="pres">
      <dgm:prSet presAssocID="{8E6F14E7-8779-4F42-9B96-F6BA090E0D57}" presName="Name0" presStyleCnt="0">
        <dgm:presLayoutVars>
          <dgm:dir/>
          <dgm:animLvl val="lvl"/>
          <dgm:resizeHandles val="exact"/>
        </dgm:presLayoutVars>
      </dgm:prSet>
      <dgm:spPr/>
    </dgm:pt>
    <dgm:pt modelId="{AB47DA3E-48F6-4C45-B3EB-A6E5BCF38D3C}" type="pres">
      <dgm:prSet presAssocID="{A1AD2BB2-774E-4176-BFAF-F4DECDB788F0}" presName="boxAndChildren" presStyleCnt="0"/>
      <dgm:spPr/>
    </dgm:pt>
    <dgm:pt modelId="{A7EB011D-E24F-4D66-B37F-6CA5843F5914}" type="pres">
      <dgm:prSet presAssocID="{A1AD2BB2-774E-4176-BFAF-F4DECDB788F0}" presName="parentTextBox" presStyleLbl="node1" presStyleIdx="0" presStyleCnt="7"/>
      <dgm:spPr/>
    </dgm:pt>
    <dgm:pt modelId="{F4A83387-74EE-44D5-96D3-06CE4A04F49E}" type="pres">
      <dgm:prSet presAssocID="{E5A43A24-D627-45B2-9CC2-99544853284A}" presName="sp" presStyleCnt="0"/>
      <dgm:spPr/>
    </dgm:pt>
    <dgm:pt modelId="{24311156-F1AA-4DF0-903D-5D72FF5ABC68}" type="pres">
      <dgm:prSet presAssocID="{DE18C66E-1723-48F4-8F20-DD97AA23BDF0}" presName="arrowAndChildren" presStyleCnt="0"/>
      <dgm:spPr/>
    </dgm:pt>
    <dgm:pt modelId="{99D81EB9-344F-4D92-8E1F-CF746EEDFC59}" type="pres">
      <dgm:prSet presAssocID="{DE18C66E-1723-48F4-8F20-DD97AA23BDF0}" presName="parentTextArrow" presStyleLbl="node1" presStyleIdx="1" presStyleCnt="7"/>
      <dgm:spPr/>
    </dgm:pt>
    <dgm:pt modelId="{CE75AB43-DAF2-47B3-AF3C-C58C4F4E1637}" type="pres">
      <dgm:prSet presAssocID="{226EF933-7A3B-4972-9D2D-01F509897CB7}" presName="sp" presStyleCnt="0"/>
      <dgm:spPr/>
    </dgm:pt>
    <dgm:pt modelId="{904993BA-B315-4BDE-91D2-A6E8D3384A58}" type="pres">
      <dgm:prSet presAssocID="{7F864A7E-2250-4078-88E4-C953C6C631B0}" presName="arrowAndChildren" presStyleCnt="0"/>
      <dgm:spPr/>
    </dgm:pt>
    <dgm:pt modelId="{CCB5A1F9-3CF7-482E-94DF-C823CB996F3E}" type="pres">
      <dgm:prSet presAssocID="{7F864A7E-2250-4078-88E4-C953C6C631B0}" presName="parentTextArrow" presStyleLbl="node1" presStyleIdx="2" presStyleCnt="7"/>
      <dgm:spPr/>
    </dgm:pt>
    <dgm:pt modelId="{68942DE1-69E2-48D2-AAE9-72CD7DC08AC8}" type="pres">
      <dgm:prSet presAssocID="{9025D527-967F-4D73-A5F1-4FA553F54837}" presName="sp" presStyleCnt="0"/>
      <dgm:spPr/>
    </dgm:pt>
    <dgm:pt modelId="{29AF11DB-F4D6-4D3F-94CD-F9C992D8F3DC}" type="pres">
      <dgm:prSet presAssocID="{A5C0C19D-F2BB-49EA-B533-0B0BF5EFB07D}" presName="arrowAndChildren" presStyleCnt="0"/>
      <dgm:spPr/>
    </dgm:pt>
    <dgm:pt modelId="{1C67F1A0-AE20-489C-AEB2-1B73D46C8B3F}" type="pres">
      <dgm:prSet presAssocID="{A5C0C19D-F2BB-49EA-B533-0B0BF5EFB07D}" presName="parentTextArrow" presStyleLbl="node1" presStyleIdx="3" presStyleCnt="7"/>
      <dgm:spPr/>
    </dgm:pt>
    <dgm:pt modelId="{0589EAC1-45CC-4F9F-A838-7249AAD9384A}" type="pres">
      <dgm:prSet presAssocID="{DA0D8448-F924-4DC3-98F4-B188DDBE0951}" presName="sp" presStyleCnt="0"/>
      <dgm:spPr/>
    </dgm:pt>
    <dgm:pt modelId="{F4A0AD0E-0183-44E1-8D6C-885B822C97EE}" type="pres">
      <dgm:prSet presAssocID="{E259A565-6CB9-4DD4-BF5E-FC00A077ACD6}" presName="arrowAndChildren" presStyleCnt="0"/>
      <dgm:spPr/>
    </dgm:pt>
    <dgm:pt modelId="{FFCC52F2-08DA-40D2-A100-F7CC145E1168}" type="pres">
      <dgm:prSet presAssocID="{E259A565-6CB9-4DD4-BF5E-FC00A077ACD6}" presName="parentTextArrow" presStyleLbl="node1" presStyleIdx="4" presStyleCnt="7"/>
      <dgm:spPr/>
    </dgm:pt>
    <dgm:pt modelId="{28D97E31-D306-4C40-81E1-BE8DF8772A8F}" type="pres">
      <dgm:prSet presAssocID="{6CD97EE2-9C97-40CD-AC16-C13D9870B31C}" presName="sp" presStyleCnt="0"/>
      <dgm:spPr/>
    </dgm:pt>
    <dgm:pt modelId="{FCF77137-0C62-4FC9-A5B7-FA54275512E2}" type="pres">
      <dgm:prSet presAssocID="{69F58E6D-32A2-49D4-9FD5-112DD3C7FC7E}" presName="arrowAndChildren" presStyleCnt="0"/>
      <dgm:spPr/>
    </dgm:pt>
    <dgm:pt modelId="{27B804CF-5B5F-4D5C-9C5A-55D5AF39EF7B}" type="pres">
      <dgm:prSet presAssocID="{69F58E6D-32A2-49D4-9FD5-112DD3C7FC7E}" presName="parentTextArrow" presStyleLbl="node1" presStyleIdx="5" presStyleCnt="7"/>
      <dgm:spPr/>
    </dgm:pt>
    <dgm:pt modelId="{0E9A02E2-9D0A-40E1-B9F6-21454AD470CA}" type="pres">
      <dgm:prSet presAssocID="{84E332C5-2923-4E59-BAE9-90A6FB9A2DD6}" presName="sp" presStyleCnt="0"/>
      <dgm:spPr/>
    </dgm:pt>
    <dgm:pt modelId="{881378E6-54C1-4662-9263-D24F6D714193}" type="pres">
      <dgm:prSet presAssocID="{37D2AE84-93DF-47FE-9850-5D301223439F}" presName="arrowAndChildren" presStyleCnt="0"/>
      <dgm:spPr/>
    </dgm:pt>
    <dgm:pt modelId="{296C446D-C39D-4E91-911D-04270685FC3D}" type="pres">
      <dgm:prSet presAssocID="{37D2AE84-93DF-47FE-9850-5D301223439F}" presName="parentTextArrow" presStyleLbl="node1" presStyleIdx="6" presStyleCnt="7"/>
      <dgm:spPr/>
    </dgm:pt>
  </dgm:ptLst>
  <dgm:cxnLst>
    <dgm:cxn modelId="{E7318902-8A22-4F4E-B18A-53E4D9F6509E}" type="presOf" srcId="{E259A565-6CB9-4DD4-BF5E-FC00A077ACD6}" destId="{FFCC52F2-08DA-40D2-A100-F7CC145E1168}" srcOrd="0" destOrd="0" presId="urn:microsoft.com/office/officeart/2005/8/layout/process4"/>
    <dgm:cxn modelId="{9716EB0A-1503-44CB-80F8-837A0C9FFC9F}" type="presOf" srcId="{37D2AE84-93DF-47FE-9850-5D301223439F}" destId="{296C446D-C39D-4E91-911D-04270685FC3D}" srcOrd="0" destOrd="0" presId="urn:microsoft.com/office/officeart/2005/8/layout/process4"/>
    <dgm:cxn modelId="{7A6EC110-3D0A-42D4-BBA6-7295A6373AE8}" srcId="{8E6F14E7-8779-4F42-9B96-F6BA090E0D57}" destId="{69F58E6D-32A2-49D4-9FD5-112DD3C7FC7E}" srcOrd="1" destOrd="0" parTransId="{7FD02F38-1334-4AF0-9D69-3BDD0F52543B}" sibTransId="{6CD97EE2-9C97-40CD-AC16-C13D9870B31C}"/>
    <dgm:cxn modelId="{F0125113-3CAF-424D-B1DE-4E4929097F22}" type="presOf" srcId="{8E6F14E7-8779-4F42-9B96-F6BA090E0D57}" destId="{F85A4FE7-F024-43F8-A78F-B8BF03334FEE}" srcOrd="0" destOrd="0" presId="urn:microsoft.com/office/officeart/2005/8/layout/process4"/>
    <dgm:cxn modelId="{DC21A83A-28F7-4853-8BE1-55E2974413A8}" srcId="{8E6F14E7-8779-4F42-9B96-F6BA090E0D57}" destId="{A5C0C19D-F2BB-49EA-B533-0B0BF5EFB07D}" srcOrd="3" destOrd="0" parTransId="{BB373248-939B-4635-BD5B-21B49C35B3CB}" sibTransId="{9025D527-967F-4D73-A5F1-4FA553F54837}"/>
    <dgm:cxn modelId="{94AEF45C-7280-4A97-BCA4-CD4F7EE81539}" type="presOf" srcId="{A1AD2BB2-774E-4176-BFAF-F4DECDB788F0}" destId="{A7EB011D-E24F-4D66-B37F-6CA5843F5914}" srcOrd="0" destOrd="0" presId="urn:microsoft.com/office/officeart/2005/8/layout/process4"/>
    <dgm:cxn modelId="{1CE20151-3624-4CC1-9663-350F1B5148FC}" srcId="{8E6F14E7-8779-4F42-9B96-F6BA090E0D57}" destId="{A1AD2BB2-774E-4176-BFAF-F4DECDB788F0}" srcOrd="6" destOrd="0" parTransId="{D02D7944-DC6E-4835-9B55-EFA3D1F593B9}" sibTransId="{02B63559-3C68-4B2F-ADB7-63CD3F54D8AF}"/>
    <dgm:cxn modelId="{CD159171-E262-4715-8C6D-DA182E27549C}" srcId="{8E6F14E7-8779-4F42-9B96-F6BA090E0D57}" destId="{E259A565-6CB9-4DD4-BF5E-FC00A077ACD6}" srcOrd="2" destOrd="0" parTransId="{941736E2-3349-4591-B511-F8D965E1FCAB}" sibTransId="{DA0D8448-F924-4DC3-98F4-B188DDBE0951}"/>
    <dgm:cxn modelId="{FBE29777-0D77-48BF-BF5E-DDFCD05EAC04}" srcId="{8E6F14E7-8779-4F42-9B96-F6BA090E0D57}" destId="{DE18C66E-1723-48F4-8F20-DD97AA23BDF0}" srcOrd="5" destOrd="0" parTransId="{3C410454-FFEE-4CB7-B300-4E01B06B658B}" sibTransId="{E5A43A24-D627-45B2-9CC2-99544853284A}"/>
    <dgm:cxn modelId="{1D697458-F721-4615-AAEB-5A4C7C56CC36}" srcId="{8E6F14E7-8779-4F42-9B96-F6BA090E0D57}" destId="{37D2AE84-93DF-47FE-9850-5D301223439F}" srcOrd="0" destOrd="0" parTransId="{94107E0F-8A33-4DA8-B15B-DC4999EE7AC0}" sibTransId="{84E332C5-2923-4E59-BAE9-90A6FB9A2DD6}"/>
    <dgm:cxn modelId="{E81FAA9E-F927-4A8E-AAA9-5EB73C0D9A3D}" type="presOf" srcId="{A5C0C19D-F2BB-49EA-B533-0B0BF5EFB07D}" destId="{1C67F1A0-AE20-489C-AEB2-1B73D46C8B3F}" srcOrd="0" destOrd="0" presId="urn:microsoft.com/office/officeart/2005/8/layout/process4"/>
    <dgm:cxn modelId="{964589AC-A068-4244-8660-C6E6A119613E}" type="presOf" srcId="{DE18C66E-1723-48F4-8F20-DD97AA23BDF0}" destId="{99D81EB9-344F-4D92-8E1F-CF746EEDFC59}" srcOrd="0" destOrd="0" presId="urn:microsoft.com/office/officeart/2005/8/layout/process4"/>
    <dgm:cxn modelId="{827F60CF-1DA2-48DD-8190-80356BE2018E}" type="presOf" srcId="{69F58E6D-32A2-49D4-9FD5-112DD3C7FC7E}" destId="{27B804CF-5B5F-4D5C-9C5A-55D5AF39EF7B}" srcOrd="0" destOrd="0" presId="urn:microsoft.com/office/officeart/2005/8/layout/process4"/>
    <dgm:cxn modelId="{6F3ECFE6-8D29-4C1C-86D4-9B477824271D}" type="presOf" srcId="{7F864A7E-2250-4078-88E4-C953C6C631B0}" destId="{CCB5A1F9-3CF7-482E-94DF-C823CB996F3E}" srcOrd="0" destOrd="0" presId="urn:microsoft.com/office/officeart/2005/8/layout/process4"/>
    <dgm:cxn modelId="{922973EE-5C8F-43CF-9A98-D5A032DF6CCB}" srcId="{8E6F14E7-8779-4F42-9B96-F6BA090E0D57}" destId="{7F864A7E-2250-4078-88E4-C953C6C631B0}" srcOrd="4" destOrd="0" parTransId="{A228B08C-88D9-4155-B0E6-D5D9EEFB0E01}" sibTransId="{226EF933-7A3B-4972-9D2D-01F509897CB7}"/>
    <dgm:cxn modelId="{4BE26F54-7EDD-42FA-A690-545CB92A6BB9}" type="presParOf" srcId="{F85A4FE7-F024-43F8-A78F-B8BF03334FEE}" destId="{AB47DA3E-48F6-4C45-B3EB-A6E5BCF38D3C}" srcOrd="0" destOrd="0" presId="urn:microsoft.com/office/officeart/2005/8/layout/process4"/>
    <dgm:cxn modelId="{FCD1F003-1D97-4126-AA00-5AD90288862E}" type="presParOf" srcId="{AB47DA3E-48F6-4C45-B3EB-A6E5BCF38D3C}" destId="{A7EB011D-E24F-4D66-B37F-6CA5843F5914}" srcOrd="0" destOrd="0" presId="urn:microsoft.com/office/officeart/2005/8/layout/process4"/>
    <dgm:cxn modelId="{4261D1E8-C986-4B9D-8BD6-94006269F920}" type="presParOf" srcId="{F85A4FE7-F024-43F8-A78F-B8BF03334FEE}" destId="{F4A83387-74EE-44D5-96D3-06CE4A04F49E}" srcOrd="1" destOrd="0" presId="urn:microsoft.com/office/officeart/2005/8/layout/process4"/>
    <dgm:cxn modelId="{80ECEADC-2CF3-488A-BA6F-48859CC7B473}" type="presParOf" srcId="{F85A4FE7-F024-43F8-A78F-B8BF03334FEE}" destId="{24311156-F1AA-4DF0-903D-5D72FF5ABC68}" srcOrd="2" destOrd="0" presId="urn:microsoft.com/office/officeart/2005/8/layout/process4"/>
    <dgm:cxn modelId="{3230CB2F-920D-4331-A39B-5D8234B65FA8}" type="presParOf" srcId="{24311156-F1AA-4DF0-903D-5D72FF5ABC68}" destId="{99D81EB9-344F-4D92-8E1F-CF746EEDFC59}" srcOrd="0" destOrd="0" presId="urn:microsoft.com/office/officeart/2005/8/layout/process4"/>
    <dgm:cxn modelId="{DE917D70-C27B-4023-BD8B-06AA549DEA4A}" type="presParOf" srcId="{F85A4FE7-F024-43F8-A78F-B8BF03334FEE}" destId="{CE75AB43-DAF2-47B3-AF3C-C58C4F4E1637}" srcOrd="3" destOrd="0" presId="urn:microsoft.com/office/officeart/2005/8/layout/process4"/>
    <dgm:cxn modelId="{A04E85E5-C509-4AAB-A036-F6C13FC9E282}" type="presParOf" srcId="{F85A4FE7-F024-43F8-A78F-B8BF03334FEE}" destId="{904993BA-B315-4BDE-91D2-A6E8D3384A58}" srcOrd="4" destOrd="0" presId="urn:microsoft.com/office/officeart/2005/8/layout/process4"/>
    <dgm:cxn modelId="{4511C1BE-0048-4C19-93F5-1762F8AA4F03}" type="presParOf" srcId="{904993BA-B315-4BDE-91D2-A6E8D3384A58}" destId="{CCB5A1F9-3CF7-482E-94DF-C823CB996F3E}" srcOrd="0" destOrd="0" presId="urn:microsoft.com/office/officeart/2005/8/layout/process4"/>
    <dgm:cxn modelId="{029C57D9-F74B-4F17-B375-65899FD292BF}" type="presParOf" srcId="{F85A4FE7-F024-43F8-A78F-B8BF03334FEE}" destId="{68942DE1-69E2-48D2-AAE9-72CD7DC08AC8}" srcOrd="5" destOrd="0" presId="urn:microsoft.com/office/officeart/2005/8/layout/process4"/>
    <dgm:cxn modelId="{F14E8F73-A685-4522-8AA0-14E425B78427}" type="presParOf" srcId="{F85A4FE7-F024-43F8-A78F-B8BF03334FEE}" destId="{29AF11DB-F4D6-4D3F-94CD-F9C992D8F3DC}" srcOrd="6" destOrd="0" presId="urn:microsoft.com/office/officeart/2005/8/layout/process4"/>
    <dgm:cxn modelId="{C39287F2-34EF-41D9-A848-D12D477D6C2B}" type="presParOf" srcId="{29AF11DB-F4D6-4D3F-94CD-F9C992D8F3DC}" destId="{1C67F1A0-AE20-489C-AEB2-1B73D46C8B3F}" srcOrd="0" destOrd="0" presId="urn:microsoft.com/office/officeart/2005/8/layout/process4"/>
    <dgm:cxn modelId="{9224696C-EB08-4C9D-B480-BD167F158229}" type="presParOf" srcId="{F85A4FE7-F024-43F8-A78F-B8BF03334FEE}" destId="{0589EAC1-45CC-4F9F-A838-7249AAD9384A}" srcOrd="7" destOrd="0" presId="urn:microsoft.com/office/officeart/2005/8/layout/process4"/>
    <dgm:cxn modelId="{194F05B4-2D22-4C93-B5D9-505291F31991}" type="presParOf" srcId="{F85A4FE7-F024-43F8-A78F-B8BF03334FEE}" destId="{F4A0AD0E-0183-44E1-8D6C-885B822C97EE}" srcOrd="8" destOrd="0" presId="urn:microsoft.com/office/officeart/2005/8/layout/process4"/>
    <dgm:cxn modelId="{96F1559E-62F5-47DE-9EBA-50CB017AB497}" type="presParOf" srcId="{F4A0AD0E-0183-44E1-8D6C-885B822C97EE}" destId="{FFCC52F2-08DA-40D2-A100-F7CC145E1168}" srcOrd="0" destOrd="0" presId="urn:microsoft.com/office/officeart/2005/8/layout/process4"/>
    <dgm:cxn modelId="{D15434FB-DEA2-496E-A1E4-54EFAC351247}" type="presParOf" srcId="{F85A4FE7-F024-43F8-A78F-B8BF03334FEE}" destId="{28D97E31-D306-4C40-81E1-BE8DF8772A8F}" srcOrd="9" destOrd="0" presId="urn:microsoft.com/office/officeart/2005/8/layout/process4"/>
    <dgm:cxn modelId="{3C75DCEC-0DB5-4222-97BB-12D395AE4BE5}" type="presParOf" srcId="{F85A4FE7-F024-43F8-A78F-B8BF03334FEE}" destId="{FCF77137-0C62-4FC9-A5B7-FA54275512E2}" srcOrd="10" destOrd="0" presId="urn:microsoft.com/office/officeart/2005/8/layout/process4"/>
    <dgm:cxn modelId="{8E9FC52E-4824-4C31-891B-DA644811D2FE}" type="presParOf" srcId="{FCF77137-0C62-4FC9-A5B7-FA54275512E2}" destId="{27B804CF-5B5F-4D5C-9C5A-55D5AF39EF7B}" srcOrd="0" destOrd="0" presId="urn:microsoft.com/office/officeart/2005/8/layout/process4"/>
    <dgm:cxn modelId="{A41C2144-CC94-42D9-A272-683EB563A9D7}" type="presParOf" srcId="{F85A4FE7-F024-43F8-A78F-B8BF03334FEE}" destId="{0E9A02E2-9D0A-40E1-B9F6-21454AD470CA}" srcOrd="11" destOrd="0" presId="urn:microsoft.com/office/officeart/2005/8/layout/process4"/>
    <dgm:cxn modelId="{54C56316-85AC-478A-9DFA-07C889224782}" type="presParOf" srcId="{F85A4FE7-F024-43F8-A78F-B8BF03334FEE}" destId="{881378E6-54C1-4662-9263-D24F6D714193}" srcOrd="12" destOrd="0" presId="urn:microsoft.com/office/officeart/2005/8/layout/process4"/>
    <dgm:cxn modelId="{00D1DCE1-C65A-44F0-98C4-774FD6763CB3}" type="presParOf" srcId="{881378E6-54C1-4662-9263-D24F6D714193}" destId="{296C446D-C39D-4E91-911D-04270685FC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EEA05-4594-412F-B742-80F2E6CCD695}">
      <dsp:nvSpPr>
        <dsp:cNvPr id="0" name=""/>
        <dsp:cNvSpPr/>
      </dsp:nvSpPr>
      <dsp:spPr>
        <a:xfrm>
          <a:off x="0" y="0"/>
          <a:ext cx="9432758" cy="917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Look at the underlined words and guess what you are going to read today.</a:t>
          </a:r>
          <a:endParaRPr lang="en-US" sz="2500" kern="1200" dirty="0"/>
        </a:p>
      </dsp:txBody>
      <dsp:txXfrm>
        <a:off x="1978292" y="0"/>
        <a:ext cx="7454465" cy="917410"/>
      </dsp:txXfrm>
    </dsp:sp>
    <dsp:sp modelId="{ED99D136-D78F-43C4-9148-B8F7163F1BD8}">
      <dsp:nvSpPr>
        <dsp:cNvPr id="0" name=""/>
        <dsp:cNvSpPr/>
      </dsp:nvSpPr>
      <dsp:spPr>
        <a:xfrm>
          <a:off x="91741" y="91741"/>
          <a:ext cx="1886551" cy="733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7665B-BF8E-4B2D-A082-2378858FFBBF}">
      <dsp:nvSpPr>
        <dsp:cNvPr id="0" name=""/>
        <dsp:cNvSpPr/>
      </dsp:nvSpPr>
      <dsp:spPr>
        <a:xfrm>
          <a:off x="2484" y="0"/>
          <a:ext cx="2760852" cy="62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1. Imperative Sentence: When someone asks the listener to do something , then it is called an Imperative sentence.</a:t>
          </a:r>
          <a:endParaRPr lang="en-US" sz="2400" kern="1200" dirty="0"/>
        </a:p>
      </dsp:txBody>
      <dsp:txXfrm>
        <a:off x="2484" y="2499145"/>
        <a:ext cx="2760852" cy="2499145"/>
      </dsp:txXfrm>
    </dsp:sp>
    <dsp:sp modelId="{478F0766-1BA8-45EF-9AD8-14CD52185AB9}">
      <dsp:nvSpPr>
        <dsp:cNvPr id="0" name=""/>
        <dsp:cNvSpPr/>
      </dsp:nvSpPr>
      <dsp:spPr>
        <a:xfrm>
          <a:off x="424210" y="374871"/>
          <a:ext cx="1917400" cy="20805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447DA-BA2D-443A-8966-2D16AEB29044}">
      <dsp:nvSpPr>
        <dsp:cNvPr id="0" name=""/>
        <dsp:cNvSpPr/>
      </dsp:nvSpPr>
      <dsp:spPr>
        <a:xfrm>
          <a:off x="2824530" y="0"/>
          <a:ext cx="2039787" cy="62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Examples:</a:t>
          </a:r>
        </a:p>
      </dsp:txBody>
      <dsp:txXfrm>
        <a:off x="2824530" y="2499145"/>
        <a:ext cx="2039787" cy="2499145"/>
      </dsp:txXfrm>
    </dsp:sp>
    <dsp:sp modelId="{E59BE5D1-0467-4E14-B422-935B00112E36}">
      <dsp:nvSpPr>
        <dsp:cNvPr id="0" name=""/>
        <dsp:cNvSpPr/>
      </dsp:nvSpPr>
      <dsp:spPr>
        <a:xfrm>
          <a:off x="2885724" y="374871"/>
          <a:ext cx="1917400" cy="20805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09167-6014-4819-AEFE-F94E048A93E1}">
      <dsp:nvSpPr>
        <dsp:cNvPr id="0" name=""/>
        <dsp:cNvSpPr/>
      </dsp:nvSpPr>
      <dsp:spPr>
        <a:xfrm>
          <a:off x="4925512" y="0"/>
          <a:ext cx="2039787" cy="62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Please, keep silent.</a:t>
          </a:r>
        </a:p>
      </dsp:txBody>
      <dsp:txXfrm>
        <a:off x="4925512" y="2499145"/>
        <a:ext cx="2039787" cy="2499145"/>
      </dsp:txXfrm>
    </dsp:sp>
    <dsp:sp modelId="{54C16F28-2774-4AC2-9591-1EF5FE7A839C}">
      <dsp:nvSpPr>
        <dsp:cNvPr id="0" name=""/>
        <dsp:cNvSpPr/>
      </dsp:nvSpPr>
      <dsp:spPr>
        <a:xfrm>
          <a:off x="4986705" y="374871"/>
          <a:ext cx="1917400" cy="20805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65931-F1C9-4E56-9411-824F5BCEB9F7}">
      <dsp:nvSpPr>
        <dsp:cNvPr id="0" name=""/>
        <dsp:cNvSpPr/>
      </dsp:nvSpPr>
      <dsp:spPr>
        <a:xfrm>
          <a:off x="7026493" y="0"/>
          <a:ext cx="2039787" cy="62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- Let him do it.</a:t>
          </a:r>
        </a:p>
      </dsp:txBody>
      <dsp:txXfrm>
        <a:off x="7026493" y="2499145"/>
        <a:ext cx="2039787" cy="2499145"/>
      </dsp:txXfrm>
    </dsp:sp>
    <dsp:sp modelId="{8751910C-F536-4492-908A-B037F0AF7F01}">
      <dsp:nvSpPr>
        <dsp:cNvPr id="0" name=""/>
        <dsp:cNvSpPr/>
      </dsp:nvSpPr>
      <dsp:spPr>
        <a:xfrm>
          <a:off x="7087687" y="374871"/>
          <a:ext cx="1917400" cy="208053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9CD1C-603A-4388-A24D-D2B8538E6FE4}">
      <dsp:nvSpPr>
        <dsp:cNvPr id="0" name=""/>
        <dsp:cNvSpPr/>
      </dsp:nvSpPr>
      <dsp:spPr>
        <a:xfrm>
          <a:off x="9127474" y="0"/>
          <a:ext cx="2039787" cy="62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Now go straight and left.</a:t>
          </a:r>
        </a:p>
      </dsp:txBody>
      <dsp:txXfrm>
        <a:off x="9127474" y="2499145"/>
        <a:ext cx="2039787" cy="2499145"/>
      </dsp:txXfrm>
    </dsp:sp>
    <dsp:sp modelId="{C4872B8B-7EA7-467D-A2DA-985A7F5393EE}">
      <dsp:nvSpPr>
        <dsp:cNvPr id="0" name=""/>
        <dsp:cNvSpPr/>
      </dsp:nvSpPr>
      <dsp:spPr>
        <a:xfrm>
          <a:off x="9188668" y="374871"/>
          <a:ext cx="1917400" cy="208053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407B2-3755-4893-8D8D-C6010E304CD3}">
      <dsp:nvSpPr>
        <dsp:cNvPr id="0" name=""/>
        <dsp:cNvSpPr/>
      </dsp:nvSpPr>
      <dsp:spPr>
        <a:xfrm>
          <a:off x="446789" y="4998291"/>
          <a:ext cx="10276167" cy="9371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A82C8-704C-4941-B432-B0208F990B50}">
      <dsp:nvSpPr>
        <dsp:cNvPr id="0" name=""/>
        <dsp:cNvSpPr/>
      </dsp:nvSpPr>
      <dsp:spPr>
        <a:xfrm>
          <a:off x="3977" y="-142435"/>
          <a:ext cx="6998025" cy="949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1B8AC-3E51-442F-B8F4-B4391A0F42FF}">
      <dsp:nvSpPr>
        <dsp:cNvPr id="0" name=""/>
        <dsp:cNvSpPr/>
      </dsp:nvSpPr>
      <dsp:spPr>
        <a:xfrm>
          <a:off x="1143190" y="142435"/>
          <a:ext cx="6998025" cy="151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Structures of Imperative sentence.</a:t>
          </a:r>
        </a:p>
      </dsp:txBody>
      <dsp:txXfrm>
        <a:off x="1187689" y="186934"/>
        <a:ext cx="6909027" cy="1430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2A1B3-8FD2-4A82-BF04-61781361D81B}">
      <dsp:nvSpPr>
        <dsp:cNvPr id="0" name=""/>
        <dsp:cNvSpPr/>
      </dsp:nvSpPr>
      <dsp:spPr>
        <a:xfrm>
          <a:off x="1614716" y="2407"/>
          <a:ext cx="6969644" cy="1323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1.Starts with main verb with base form.</a:t>
          </a:r>
        </a:p>
      </dsp:txBody>
      <dsp:txXfrm>
        <a:off x="1614716" y="2407"/>
        <a:ext cx="6969644" cy="1323477"/>
      </dsp:txXfrm>
    </dsp:sp>
    <dsp:sp modelId="{CED4E3E0-3EBD-4FFD-804F-986D22F36B82}">
      <dsp:nvSpPr>
        <dsp:cNvPr id="0" name=""/>
        <dsp:cNvSpPr/>
      </dsp:nvSpPr>
      <dsp:spPr>
        <a:xfrm>
          <a:off x="301276" y="0"/>
          <a:ext cx="1310242" cy="13234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FDF537-EEEF-4DDF-B028-E27F9631BA95}">
      <dsp:nvSpPr>
        <dsp:cNvPr id="0" name=""/>
        <dsp:cNvSpPr/>
      </dsp:nvSpPr>
      <dsp:spPr>
        <a:xfrm>
          <a:off x="42405" y="1551259"/>
          <a:ext cx="7544000" cy="1323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Example: Open the door.</a:t>
          </a:r>
        </a:p>
      </dsp:txBody>
      <dsp:txXfrm>
        <a:off x="42405" y="1551259"/>
        <a:ext cx="7544000" cy="1323477"/>
      </dsp:txXfrm>
    </dsp:sp>
    <dsp:sp modelId="{FA6B5179-7D42-4209-8537-45EE49D716C8}">
      <dsp:nvSpPr>
        <dsp:cNvPr id="0" name=""/>
        <dsp:cNvSpPr/>
      </dsp:nvSpPr>
      <dsp:spPr>
        <a:xfrm>
          <a:off x="7628197" y="1550174"/>
          <a:ext cx="1310242" cy="13234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8C196F-BF1A-434D-994E-B83646842EED}">
      <dsp:nvSpPr>
        <dsp:cNvPr id="0" name=""/>
        <dsp:cNvSpPr/>
      </dsp:nvSpPr>
      <dsp:spPr>
        <a:xfrm>
          <a:off x="1296578" y="3085223"/>
          <a:ext cx="7605919" cy="1323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Bring a glass of water for me.</a:t>
          </a:r>
        </a:p>
      </dsp:txBody>
      <dsp:txXfrm>
        <a:off x="1296578" y="3085223"/>
        <a:ext cx="7605919" cy="1323477"/>
      </dsp:txXfrm>
    </dsp:sp>
    <dsp:sp modelId="{9B92DEA5-E1C4-4E02-BCD1-D6104F578C44}">
      <dsp:nvSpPr>
        <dsp:cNvPr id="0" name=""/>
        <dsp:cNvSpPr/>
      </dsp:nvSpPr>
      <dsp:spPr>
        <a:xfrm>
          <a:off x="0" y="2949143"/>
          <a:ext cx="1310242" cy="1323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38130-A9BF-4F37-93C6-E2A9822AD047}">
      <dsp:nvSpPr>
        <dsp:cNvPr id="0" name=""/>
        <dsp:cNvSpPr/>
      </dsp:nvSpPr>
      <dsp:spPr>
        <a:xfrm>
          <a:off x="0" y="0"/>
          <a:ext cx="1209820" cy="120982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FA163-3EE3-42E1-837B-06944FCE03E0}">
      <dsp:nvSpPr>
        <dsp:cNvPr id="0" name=""/>
        <dsp:cNvSpPr/>
      </dsp:nvSpPr>
      <dsp:spPr>
        <a:xfrm>
          <a:off x="604910" y="0"/>
          <a:ext cx="7540282" cy="120982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Different structures of Imperative sentence.</a:t>
          </a:r>
        </a:p>
      </dsp:txBody>
      <dsp:txXfrm>
        <a:off x="604910" y="0"/>
        <a:ext cx="7540282" cy="12098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5561A-3E1C-4A82-891D-C9DDB4D1D6AD}">
      <dsp:nvSpPr>
        <dsp:cNvPr id="0" name=""/>
        <dsp:cNvSpPr/>
      </dsp:nvSpPr>
      <dsp:spPr>
        <a:xfrm>
          <a:off x="0" y="0"/>
          <a:ext cx="10199077" cy="1683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2B9D3D-DA28-4A36-AD6D-02DE11C73E78}">
      <dsp:nvSpPr>
        <dsp:cNvPr id="0" name=""/>
        <dsp:cNvSpPr/>
      </dsp:nvSpPr>
      <dsp:spPr>
        <a:xfrm>
          <a:off x="305972" y="224520"/>
          <a:ext cx="2995978" cy="12348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122619-BB55-4ECC-AC53-F6F647F13AD8}">
      <dsp:nvSpPr>
        <dsp:cNvPr id="0" name=""/>
        <dsp:cNvSpPr/>
      </dsp:nvSpPr>
      <dsp:spPr>
        <a:xfrm rot="10800000">
          <a:off x="305972" y="1683903"/>
          <a:ext cx="2995978" cy="205810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2.Starts with Don’t + verb………</a:t>
          </a:r>
        </a:p>
      </dsp:txBody>
      <dsp:txXfrm rot="10800000">
        <a:off x="369266" y="1683903"/>
        <a:ext cx="2869390" cy="1994809"/>
      </dsp:txXfrm>
    </dsp:sp>
    <dsp:sp modelId="{2B29735B-892A-445D-A90E-A6A38CA508E5}">
      <dsp:nvSpPr>
        <dsp:cNvPr id="0" name=""/>
        <dsp:cNvSpPr/>
      </dsp:nvSpPr>
      <dsp:spPr>
        <a:xfrm>
          <a:off x="3601549" y="224520"/>
          <a:ext cx="2995978" cy="12348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DA668D-D908-4800-80D5-07743CA9EC96}">
      <dsp:nvSpPr>
        <dsp:cNvPr id="0" name=""/>
        <dsp:cNvSpPr/>
      </dsp:nvSpPr>
      <dsp:spPr>
        <a:xfrm rot="10800000">
          <a:off x="3601549" y="1683903"/>
          <a:ext cx="2995978" cy="205810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Example: Don’t go outside.</a:t>
          </a:r>
        </a:p>
      </dsp:txBody>
      <dsp:txXfrm rot="10800000">
        <a:off x="3664843" y="1683903"/>
        <a:ext cx="2869390" cy="1994809"/>
      </dsp:txXfrm>
    </dsp:sp>
    <dsp:sp modelId="{4AD33FBC-5675-47C5-B45B-C755ECE12FF4}">
      <dsp:nvSpPr>
        <dsp:cNvPr id="0" name=""/>
        <dsp:cNvSpPr/>
      </dsp:nvSpPr>
      <dsp:spPr>
        <a:xfrm>
          <a:off x="6897125" y="224520"/>
          <a:ext cx="2995978" cy="12348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8000" b="-12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2A19DC-645A-4643-A810-8A81CF3FCA03}">
      <dsp:nvSpPr>
        <dsp:cNvPr id="0" name=""/>
        <dsp:cNvSpPr/>
      </dsp:nvSpPr>
      <dsp:spPr>
        <a:xfrm rot="10800000">
          <a:off x="6897125" y="1683903"/>
          <a:ext cx="2995978" cy="205810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Don’t try to do it.</a:t>
          </a:r>
        </a:p>
      </dsp:txBody>
      <dsp:txXfrm rot="10800000">
        <a:off x="6960419" y="1683903"/>
        <a:ext cx="2869390" cy="19948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F4FA4-8A52-4C40-9C7D-727EE196CD14}">
      <dsp:nvSpPr>
        <dsp:cNvPr id="0" name=""/>
        <dsp:cNvSpPr/>
      </dsp:nvSpPr>
      <dsp:spPr>
        <a:xfrm>
          <a:off x="0" y="0"/>
          <a:ext cx="1033852" cy="103385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B1680-AF07-4D32-9B3E-373BA8AA1A64}">
      <dsp:nvSpPr>
        <dsp:cNvPr id="0" name=""/>
        <dsp:cNvSpPr/>
      </dsp:nvSpPr>
      <dsp:spPr>
        <a:xfrm>
          <a:off x="516926" y="0"/>
          <a:ext cx="5349302" cy="10338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cap="none" spc="0" dirty="0">
              <a:ln w="22225">
                <a:prstDash val="solid"/>
              </a:ln>
              <a:effectLst/>
            </a:rPr>
            <a:t>Group Work</a:t>
          </a:r>
        </a:p>
      </dsp:txBody>
      <dsp:txXfrm>
        <a:off x="516926" y="0"/>
        <a:ext cx="5349302" cy="10338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34606-2528-436B-B81F-10A856A7713B}">
      <dsp:nvSpPr>
        <dsp:cNvPr id="0" name=""/>
        <dsp:cNvSpPr/>
      </dsp:nvSpPr>
      <dsp:spPr>
        <a:xfrm>
          <a:off x="52687" y="419"/>
          <a:ext cx="3479596" cy="2087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Rearrange the following words to make the Imperative sentences.</a:t>
          </a:r>
          <a:endParaRPr lang="en-US" sz="2900" kern="1200" dirty="0"/>
        </a:p>
      </dsp:txBody>
      <dsp:txXfrm>
        <a:off x="52687" y="419"/>
        <a:ext cx="3479596" cy="2087758"/>
      </dsp:txXfrm>
    </dsp:sp>
    <dsp:sp modelId="{A96F4D23-5F36-47BF-BDF0-BA070163282F}">
      <dsp:nvSpPr>
        <dsp:cNvPr id="0" name=""/>
        <dsp:cNvSpPr/>
      </dsp:nvSpPr>
      <dsp:spPr>
        <a:xfrm>
          <a:off x="3880244" y="419"/>
          <a:ext cx="3479596" cy="2087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/>
            <a:t>1.Shelly let work market in the.</a:t>
          </a:r>
          <a:endParaRPr lang="en-US" sz="2900" kern="1200" dirty="0"/>
        </a:p>
      </dsp:txBody>
      <dsp:txXfrm>
        <a:off x="3880244" y="419"/>
        <a:ext cx="3479596" cy="2087758"/>
      </dsp:txXfrm>
    </dsp:sp>
    <dsp:sp modelId="{64B6DAC7-E723-4CA1-9671-15F436567F50}">
      <dsp:nvSpPr>
        <dsp:cNvPr id="0" name=""/>
        <dsp:cNvSpPr/>
      </dsp:nvSpPr>
      <dsp:spPr>
        <a:xfrm>
          <a:off x="7707801" y="419"/>
          <a:ext cx="3479596" cy="2087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2.visit him today let to go.</a:t>
          </a:r>
          <a:endParaRPr lang="en-US" sz="2900" kern="1200" dirty="0"/>
        </a:p>
      </dsp:txBody>
      <dsp:txXfrm>
        <a:off x="7707801" y="419"/>
        <a:ext cx="3479596" cy="2087758"/>
      </dsp:txXfrm>
    </dsp:sp>
    <dsp:sp modelId="{D302EF77-2F4D-4511-8FEC-D59428841809}">
      <dsp:nvSpPr>
        <dsp:cNvPr id="0" name=""/>
        <dsp:cNvSpPr/>
      </dsp:nvSpPr>
      <dsp:spPr>
        <a:xfrm>
          <a:off x="52687" y="2436137"/>
          <a:ext cx="3479596" cy="2087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/>
            <a:t>3.Make bad not it today do.</a:t>
          </a:r>
          <a:endParaRPr lang="en-US" sz="2900" kern="1200" dirty="0"/>
        </a:p>
      </dsp:txBody>
      <dsp:txXfrm>
        <a:off x="52687" y="2436137"/>
        <a:ext cx="3479596" cy="2087758"/>
      </dsp:txXfrm>
    </dsp:sp>
    <dsp:sp modelId="{675BB64B-6BA4-4658-95BD-644F514092A3}">
      <dsp:nvSpPr>
        <dsp:cNvPr id="0" name=""/>
        <dsp:cNvSpPr/>
      </dsp:nvSpPr>
      <dsp:spPr>
        <a:xfrm>
          <a:off x="3880244" y="2436137"/>
          <a:ext cx="3479596" cy="2087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4.Try best your.</a:t>
          </a:r>
          <a:endParaRPr lang="en-US" sz="2900" kern="1200" dirty="0"/>
        </a:p>
      </dsp:txBody>
      <dsp:txXfrm>
        <a:off x="3880244" y="2436137"/>
        <a:ext cx="3479596" cy="2087758"/>
      </dsp:txXfrm>
    </dsp:sp>
    <dsp:sp modelId="{5A377166-F31D-4251-9A41-BE986172FD72}">
      <dsp:nvSpPr>
        <dsp:cNvPr id="0" name=""/>
        <dsp:cNvSpPr/>
      </dsp:nvSpPr>
      <dsp:spPr>
        <a:xfrm>
          <a:off x="7707801" y="2436137"/>
          <a:ext cx="3479596" cy="2087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/>
            <a:t>5.Everyday Quran least at read verse from one.</a:t>
          </a:r>
          <a:endParaRPr lang="en-US" sz="2900" kern="1200" dirty="0"/>
        </a:p>
      </dsp:txBody>
      <dsp:txXfrm>
        <a:off x="7707801" y="2436137"/>
        <a:ext cx="3479596" cy="20877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B41E1-E3F9-4BAB-8E69-8E4948469E00}">
      <dsp:nvSpPr>
        <dsp:cNvPr id="0" name=""/>
        <dsp:cNvSpPr/>
      </dsp:nvSpPr>
      <dsp:spPr>
        <a:xfrm>
          <a:off x="0" y="0"/>
          <a:ext cx="10705514" cy="3115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Write ten sentences by using the structures of Imperative sentences.</a:t>
          </a:r>
        </a:p>
      </dsp:txBody>
      <dsp:txXfrm>
        <a:off x="0" y="1246397"/>
        <a:ext cx="10705514" cy="1246397"/>
      </dsp:txXfrm>
    </dsp:sp>
    <dsp:sp modelId="{6B8D21FA-A0B6-4069-9F57-4071B5538906}">
      <dsp:nvSpPr>
        <dsp:cNvPr id="0" name=""/>
        <dsp:cNvSpPr/>
      </dsp:nvSpPr>
      <dsp:spPr>
        <a:xfrm>
          <a:off x="4833943" y="186959"/>
          <a:ext cx="1037626" cy="10376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4942-6775-431F-B1DB-007E66F4DD7C}">
      <dsp:nvSpPr>
        <dsp:cNvPr id="0" name=""/>
        <dsp:cNvSpPr/>
      </dsp:nvSpPr>
      <dsp:spPr>
        <a:xfrm>
          <a:off x="428220" y="2492795"/>
          <a:ext cx="9849072" cy="467399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A8DCA-B6EB-4DE2-B58D-1C3659CF9435}">
      <dsp:nvSpPr>
        <dsp:cNvPr id="0" name=""/>
        <dsp:cNvSpPr/>
      </dsp:nvSpPr>
      <dsp:spPr>
        <a:xfrm rot="16200000">
          <a:off x="544" y="2883"/>
          <a:ext cx="5098613" cy="510080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sng" kern="1200" dirty="0"/>
            <a:t>1.Dear </a:t>
          </a:r>
          <a:r>
            <a:rPr lang="en-US" sz="2800" b="1" i="0" u="sng" kern="1200" dirty="0" err="1"/>
            <a:t>students,silence</a:t>
          </a:r>
          <a:r>
            <a:rPr lang="en-US" sz="2800" b="1" i="0" u="sng" kern="1200" dirty="0"/>
            <a:t> please.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sng" kern="1200" dirty="0"/>
            <a:t> 2.Look at me.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sng" kern="1200" dirty="0"/>
            <a:t>3.Try to guess what I want to tell you.</a:t>
          </a:r>
          <a:endParaRPr lang="en-US" sz="1600" i="1" u="sng" kern="1200" dirty="0"/>
        </a:p>
      </dsp:txBody>
      <dsp:txXfrm rot="5400000">
        <a:off x="-551" y="1278631"/>
        <a:ext cx="4208548" cy="2549307"/>
      </dsp:txXfrm>
    </dsp:sp>
    <dsp:sp modelId="{EF7E9921-D1F5-45B6-83D2-109473C7ACD6}">
      <dsp:nvSpPr>
        <dsp:cNvPr id="0" name=""/>
        <dsp:cNvSpPr/>
      </dsp:nvSpPr>
      <dsp:spPr>
        <a:xfrm rot="5400000">
          <a:off x="6713013" y="2"/>
          <a:ext cx="5098613" cy="510656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These all sentences ,someone asks listener to do something.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Now tell……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What are you going to read today?</a:t>
          </a:r>
          <a:endParaRPr lang="en-US" sz="2400" kern="1200" dirty="0"/>
        </a:p>
      </dsp:txBody>
      <dsp:txXfrm rot="-5400000">
        <a:off x="7601294" y="1278632"/>
        <a:ext cx="4214310" cy="2549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79D72-9415-455E-AE8F-B24B13E079B7}">
      <dsp:nvSpPr>
        <dsp:cNvPr id="0" name=""/>
        <dsp:cNvSpPr/>
      </dsp:nvSpPr>
      <dsp:spPr>
        <a:xfrm>
          <a:off x="0" y="0"/>
          <a:ext cx="2157853" cy="21578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C5940-3B6A-4074-9BA9-7ADADBE8C9A5}">
      <dsp:nvSpPr>
        <dsp:cNvPr id="0" name=""/>
        <dsp:cNvSpPr/>
      </dsp:nvSpPr>
      <dsp:spPr>
        <a:xfrm>
          <a:off x="1078926" y="0"/>
          <a:ext cx="5887930" cy="21578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Today’s Topic is</a:t>
          </a:r>
          <a:endParaRPr lang="en-US" sz="4800" kern="1200" dirty="0"/>
        </a:p>
      </dsp:txBody>
      <dsp:txXfrm>
        <a:off x="1078926" y="0"/>
        <a:ext cx="5887930" cy="2157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844EB-1784-4D89-8009-D13EE01B10E2}">
      <dsp:nvSpPr>
        <dsp:cNvPr id="0" name=""/>
        <dsp:cNvSpPr/>
      </dsp:nvSpPr>
      <dsp:spPr>
        <a:xfrm>
          <a:off x="5953" y="0"/>
          <a:ext cx="10474880" cy="26443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8000" b="-14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5362C9-B117-4E2E-8A05-243848FE174E}">
      <dsp:nvSpPr>
        <dsp:cNvPr id="0" name=""/>
        <dsp:cNvSpPr/>
      </dsp:nvSpPr>
      <dsp:spPr>
        <a:xfrm>
          <a:off x="1711166" y="1586592"/>
          <a:ext cx="10474880" cy="2644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cap="none" spc="0" dirty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Imperative</a:t>
          </a:r>
        </a:p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cap="none" spc="0" dirty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Sentence</a:t>
          </a:r>
        </a:p>
      </dsp:txBody>
      <dsp:txXfrm>
        <a:off x="1788615" y="1664041"/>
        <a:ext cx="10319982" cy="2489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05059-CBDC-4D81-9600-E8DED7526353}">
      <dsp:nvSpPr>
        <dsp:cNvPr id="0" name=""/>
        <dsp:cNvSpPr/>
      </dsp:nvSpPr>
      <dsp:spPr>
        <a:xfrm>
          <a:off x="300122" y="696"/>
          <a:ext cx="4638707" cy="42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1.</a:t>
          </a:r>
        </a:p>
      </dsp:txBody>
      <dsp:txXfrm>
        <a:off x="300122" y="696"/>
        <a:ext cx="4638707" cy="421700"/>
      </dsp:txXfrm>
    </dsp:sp>
    <dsp:sp modelId="{E4035C5D-15FE-4357-BF97-0C4C93F28B8C}">
      <dsp:nvSpPr>
        <dsp:cNvPr id="0" name=""/>
        <dsp:cNvSpPr/>
      </dsp:nvSpPr>
      <dsp:spPr>
        <a:xfrm>
          <a:off x="3003251" y="422396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0B388-2B0F-4737-A926-07F6B680F1A9}">
      <dsp:nvSpPr>
        <dsp:cNvPr id="0" name=""/>
        <dsp:cNvSpPr/>
      </dsp:nvSpPr>
      <dsp:spPr>
        <a:xfrm>
          <a:off x="3655247" y="422396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90045"/>
                <a:satOff val="-2039"/>
                <a:lumOff val="4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5"/>
                <a:satOff val="-2039"/>
                <a:lumOff val="4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5"/>
                <a:satOff val="-2039"/>
                <a:lumOff val="4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5"/>
              <a:satOff val="-2039"/>
              <a:lumOff val="4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FFC76B-808A-4906-83C4-7BDD83776F13}">
      <dsp:nvSpPr>
        <dsp:cNvPr id="0" name=""/>
        <dsp:cNvSpPr/>
      </dsp:nvSpPr>
      <dsp:spPr>
        <a:xfrm>
          <a:off x="4307759" y="422396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80089"/>
                <a:satOff val="-4078"/>
                <a:lumOff val="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"/>
                <a:satOff val="-4078"/>
                <a:lumOff val="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"/>
                <a:satOff val="-4078"/>
                <a:lumOff val="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"/>
              <a:satOff val="-4078"/>
              <a:lumOff val="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958DD3-71B3-4186-9B09-D5DF57977040}">
      <dsp:nvSpPr>
        <dsp:cNvPr id="0" name=""/>
        <dsp:cNvSpPr/>
      </dsp:nvSpPr>
      <dsp:spPr>
        <a:xfrm>
          <a:off x="4959755" y="422396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470134"/>
                <a:satOff val="-6117"/>
                <a:lumOff val="1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70134"/>
                <a:satOff val="-6117"/>
                <a:lumOff val="1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70134"/>
                <a:satOff val="-6117"/>
                <a:lumOff val="1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470134"/>
              <a:satOff val="-6117"/>
              <a:lumOff val="1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0B7F4F-83EC-4C47-A3C0-3581DE6DB09E}">
      <dsp:nvSpPr>
        <dsp:cNvPr id="0" name=""/>
        <dsp:cNvSpPr/>
      </dsp:nvSpPr>
      <dsp:spPr>
        <a:xfrm>
          <a:off x="5612266" y="422396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A23FD8-69A5-4481-A392-D2AEC1885A2E}">
      <dsp:nvSpPr>
        <dsp:cNvPr id="0" name=""/>
        <dsp:cNvSpPr/>
      </dsp:nvSpPr>
      <dsp:spPr>
        <a:xfrm>
          <a:off x="6264263" y="422396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C48F7D-1573-4C7D-9477-DAF049F50596}">
      <dsp:nvSpPr>
        <dsp:cNvPr id="0" name=""/>
        <dsp:cNvSpPr/>
      </dsp:nvSpPr>
      <dsp:spPr>
        <a:xfrm>
          <a:off x="6916774" y="422396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940267"/>
                <a:satOff val="-12233"/>
                <a:lumOff val="2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40267"/>
                <a:satOff val="-12233"/>
                <a:lumOff val="2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40267"/>
                <a:satOff val="-12233"/>
                <a:lumOff val="2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940267"/>
              <a:satOff val="-12233"/>
              <a:lumOff val="2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2CD40F-69C9-43C8-BFAC-5E7B25DAA45F}">
      <dsp:nvSpPr>
        <dsp:cNvPr id="0" name=""/>
        <dsp:cNvSpPr/>
      </dsp:nvSpPr>
      <dsp:spPr>
        <a:xfrm>
          <a:off x="300122" y="508298"/>
          <a:ext cx="10105269" cy="68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Tell what is sentence.</a:t>
          </a:r>
        </a:p>
      </dsp:txBody>
      <dsp:txXfrm>
        <a:off x="300122" y="508298"/>
        <a:ext cx="10105269" cy="687215"/>
      </dsp:txXfrm>
    </dsp:sp>
    <dsp:sp modelId="{5EB595DD-6CC0-41BD-B90C-B774CBA265C6}">
      <dsp:nvSpPr>
        <dsp:cNvPr id="0" name=""/>
        <dsp:cNvSpPr/>
      </dsp:nvSpPr>
      <dsp:spPr>
        <a:xfrm>
          <a:off x="300122" y="1319152"/>
          <a:ext cx="4638707" cy="42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2.</a:t>
          </a:r>
        </a:p>
      </dsp:txBody>
      <dsp:txXfrm>
        <a:off x="300122" y="1319152"/>
        <a:ext cx="4638707" cy="421700"/>
      </dsp:txXfrm>
    </dsp:sp>
    <dsp:sp modelId="{5309941F-7112-4AC7-AAC5-664CE34C0C56}">
      <dsp:nvSpPr>
        <dsp:cNvPr id="0" name=""/>
        <dsp:cNvSpPr/>
      </dsp:nvSpPr>
      <dsp:spPr>
        <a:xfrm>
          <a:off x="3003251" y="1740853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430312"/>
                <a:satOff val="-14272"/>
                <a:lumOff val="33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30312"/>
                <a:satOff val="-14272"/>
                <a:lumOff val="33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30312"/>
                <a:satOff val="-14272"/>
                <a:lumOff val="33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30312"/>
              <a:satOff val="-14272"/>
              <a:lumOff val="33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2A0242-8B07-46CA-8120-61816E44F1A0}">
      <dsp:nvSpPr>
        <dsp:cNvPr id="0" name=""/>
        <dsp:cNvSpPr/>
      </dsp:nvSpPr>
      <dsp:spPr>
        <a:xfrm>
          <a:off x="3655247" y="1740853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51057A-194A-4465-B0FD-8B9907173CF2}">
      <dsp:nvSpPr>
        <dsp:cNvPr id="0" name=""/>
        <dsp:cNvSpPr/>
      </dsp:nvSpPr>
      <dsp:spPr>
        <a:xfrm>
          <a:off x="4307759" y="1740853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410401"/>
                <a:satOff val="-18350"/>
                <a:lumOff val="4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10401"/>
                <a:satOff val="-18350"/>
                <a:lumOff val="4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10401"/>
                <a:satOff val="-18350"/>
                <a:lumOff val="4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410401"/>
              <a:satOff val="-18350"/>
              <a:lumOff val="4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F9F9A2-AC84-4DF5-9FC8-1A21C2FDE478}">
      <dsp:nvSpPr>
        <dsp:cNvPr id="0" name=""/>
        <dsp:cNvSpPr/>
      </dsp:nvSpPr>
      <dsp:spPr>
        <a:xfrm>
          <a:off x="4947142" y="1740853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60D260-0C51-4307-8B86-853F2F332EF1}">
      <dsp:nvSpPr>
        <dsp:cNvPr id="0" name=""/>
        <dsp:cNvSpPr/>
      </dsp:nvSpPr>
      <dsp:spPr>
        <a:xfrm>
          <a:off x="5612266" y="1740853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390490"/>
                <a:satOff val="-22427"/>
                <a:lumOff val="52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390490"/>
                <a:satOff val="-22427"/>
                <a:lumOff val="52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390490"/>
                <a:satOff val="-22427"/>
                <a:lumOff val="52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390490"/>
              <a:satOff val="-22427"/>
              <a:lumOff val="52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F613EB-2EDC-4C7E-8D42-85D68EF7C0A8}">
      <dsp:nvSpPr>
        <dsp:cNvPr id="0" name=""/>
        <dsp:cNvSpPr/>
      </dsp:nvSpPr>
      <dsp:spPr>
        <a:xfrm>
          <a:off x="6264263" y="1740853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818F79-2124-4BEC-B186-80F3E4194702}">
      <dsp:nvSpPr>
        <dsp:cNvPr id="0" name=""/>
        <dsp:cNvSpPr/>
      </dsp:nvSpPr>
      <dsp:spPr>
        <a:xfrm>
          <a:off x="6916774" y="1740853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370578"/>
                <a:satOff val="-26505"/>
                <a:lumOff val="62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370578"/>
                <a:satOff val="-26505"/>
                <a:lumOff val="62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370578"/>
                <a:satOff val="-26505"/>
                <a:lumOff val="62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370578"/>
              <a:satOff val="-26505"/>
              <a:lumOff val="62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CC877E-1B87-4FEA-9407-8BF50C087C3F}">
      <dsp:nvSpPr>
        <dsp:cNvPr id="0" name=""/>
        <dsp:cNvSpPr/>
      </dsp:nvSpPr>
      <dsp:spPr>
        <a:xfrm>
          <a:off x="300122" y="1826755"/>
          <a:ext cx="10105269" cy="68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Write what is Imperative sentence.</a:t>
          </a:r>
        </a:p>
      </dsp:txBody>
      <dsp:txXfrm>
        <a:off x="300122" y="1826755"/>
        <a:ext cx="10105269" cy="687215"/>
      </dsp:txXfrm>
    </dsp:sp>
    <dsp:sp modelId="{5C2C4946-8359-41CF-8E41-4E0E48ADDCF7}">
      <dsp:nvSpPr>
        <dsp:cNvPr id="0" name=""/>
        <dsp:cNvSpPr/>
      </dsp:nvSpPr>
      <dsp:spPr>
        <a:xfrm>
          <a:off x="300122" y="2637609"/>
          <a:ext cx="4638707" cy="42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3.      </a:t>
          </a:r>
        </a:p>
      </dsp:txBody>
      <dsp:txXfrm>
        <a:off x="300122" y="2637609"/>
        <a:ext cx="4638707" cy="421700"/>
      </dsp:txXfrm>
    </dsp:sp>
    <dsp:sp modelId="{86484DBF-51F7-49DF-84E8-557946B9DC30}">
      <dsp:nvSpPr>
        <dsp:cNvPr id="0" name=""/>
        <dsp:cNvSpPr/>
      </dsp:nvSpPr>
      <dsp:spPr>
        <a:xfrm>
          <a:off x="3003251" y="3059309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860623"/>
                <a:satOff val="-28544"/>
                <a:lumOff val="6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860623"/>
                <a:satOff val="-28544"/>
                <a:lumOff val="6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860623"/>
                <a:satOff val="-28544"/>
                <a:lumOff val="6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860623"/>
              <a:satOff val="-28544"/>
              <a:lumOff val="6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BB8A8C-53EA-4DE7-A140-876343D21BE7}">
      <dsp:nvSpPr>
        <dsp:cNvPr id="0" name=""/>
        <dsp:cNvSpPr/>
      </dsp:nvSpPr>
      <dsp:spPr>
        <a:xfrm>
          <a:off x="3655247" y="3059309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00D55A-86E0-406D-AA8A-F8F8D2BC0E55}">
      <dsp:nvSpPr>
        <dsp:cNvPr id="0" name=""/>
        <dsp:cNvSpPr/>
      </dsp:nvSpPr>
      <dsp:spPr>
        <a:xfrm>
          <a:off x="4307759" y="3059309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819BFA-724A-4650-9E80-CDF4A0255ABA}">
      <dsp:nvSpPr>
        <dsp:cNvPr id="0" name=""/>
        <dsp:cNvSpPr/>
      </dsp:nvSpPr>
      <dsp:spPr>
        <a:xfrm>
          <a:off x="4959755" y="3059309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330757"/>
                <a:satOff val="-34660"/>
                <a:lumOff val="81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30757"/>
                <a:satOff val="-34660"/>
                <a:lumOff val="81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30757"/>
                <a:satOff val="-34660"/>
                <a:lumOff val="81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30757"/>
              <a:satOff val="-34660"/>
              <a:lumOff val="81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C4F7EC-7031-4350-8F59-C0C02A662F6D}">
      <dsp:nvSpPr>
        <dsp:cNvPr id="0" name=""/>
        <dsp:cNvSpPr/>
      </dsp:nvSpPr>
      <dsp:spPr>
        <a:xfrm>
          <a:off x="5612266" y="3059309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820801"/>
                <a:satOff val="-36699"/>
                <a:lumOff val="8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20801"/>
                <a:satOff val="-36699"/>
                <a:lumOff val="8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20801"/>
                <a:satOff val="-36699"/>
                <a:lumOff val="8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820801"/>
              <a:satOff val="-36699"/>
              <a:lumOff val="8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F02D6F-E3FF-4454-8591-9E6A46540D2A}">
      <dsp:nvSpPr>
        <dsp:cNvPr id="0" name=""/>
        <dsp:cNvSpPr/>
      </dsp:nvSpPr>
      <dsp:spPr>
        <a:xfrm>
          <a:off x="6264263" y="3059309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310846"/>
                <a:satOff val="-38738"/>
                <a:lumOff val="91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310846"/>
                <a:satOff val="-38738"/>
                <a:lumOff val="91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310846"/>
                <a:satOff val="-38738"/>
                <a:lumOff val="91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310846"/>
              <a:satOff val="-38738"/>
              <a:lumOff val="91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1E9E29-14D4-42AE-9C0C-598CF02A388C}">
      <dsp:nvSpPr>
        <dsp:cNvPr id="0" name=""/>
        <dsp:cNvSpPr/>
      </dsp:nvSpPr>
      <dsp:spPr>
        <a:xfrm>
          <a:off x="6916774" y="3059309"/>
          <a:ext cx="1085457" cy="85901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71DBF5-17C7-4462-BA5F-2812CA03733C}">
      <dsp:nvSpPr>
        <dsp:cNvPr id="0" name=""/>
        <dsp:cNvSpPr/>
      </dsp:nvSpPr>
      <dsp:spPr>
        <a:xfrm>
          <a:off x="300122" y="3145211"/>
          <a:ext cx="10105269" cy="68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Use imperative sentences in writing anything in English.</a:t>
          </a:r>
        </a:p>
      </dsp:txBody>
      <dsp:txXfrm>
        <a:off x="300122" y="3145211"/>
        <a:ext cx="10105269" cy="687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88DBB-A5DF-4814-92C3-67E5E4412164}">
      <dsp:nvSpPr>
        <dsp:cNvPr id="0" name=""/>
        <dsp:cNvSpPr/>
      </dsp:nvSpPr>
      <dsp:spPr>
        <a:xfrm>
          <a:off x="3636779" y="586929"/>
          <a:ext cx="7372844" cy="3907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</a:t>
          </a:r>
          <a:r>
            <a:rPr lang="en-US" sz="3600" b="1" kern="1200" baseline="0" dirty="0"/>
            <a:t> sentence is a group of words with at least a subject and a verb. A sentence has a complete meaning . Generally when some words are arranged in a proper order so that it can refer a complete meaning ,then it is called a sentence.</a:t>
          </a:r>
          <a:endParaRPr lang="en-US" sz="3600" b="1" kern="1200" dirty="0"/>
        </a:p>
      </dsp:txBody>
      <dsp:txXfrm>
        <a:off x="3636779" y="586929"/>
        <a:ext cx="7372844" cy="3907807"/>
      </dsp:txXfrm>
    </dsp:sp>
    <dsp:sp modelId="{CDE260F3-AAEF-4A68-9487-7D4AB07BE232}">
      <dsp:nvSpPr>
        <dsp:cNvPr id="0" name=""/>
        <dsp:cNvSpPr/>
      </dsp:nvSpPr>
      <dsp:spPr>
        <a:xfrm>
          <a:off x="5378" y="600984"/>
          <a:ext cx="3301273" cy="387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D2843-8578-4723-92E9-292383952C54}">
      <dsp:nvSpPr>
        <dsp:cNvPr id="0" name=""/>
        <dsp:cNvSpPr/>
      </dsp:nvSpPr>
      <dsp:spPr>
        <a:xfrm>
          <a:off x="0" y="0"/>
          <a:ext cx="886265" cy="8862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8E2B5-0D57-467F-B5A0-F8F9A9D5E8A1}">
      <dsp:nvSpPr>
        <dsp:cNvPr id="0" name=""/>
        <dsp:cNvSpPr/>
      </dsp:nvSpPr>
      <dsp:spPr>
        <a:xfrm>
          <a:off x="443132" y="0"/>
          <a:ext cx="8067821" cy="886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kern="1200" dirty="0"/>
            <a:t>What is Sentence?</a:t>
          </a:r>
          <a:endParaRPr lang="en-US" sz="4100" kern="1200" dirty="0"/>
        </a:p>
      </dsp:txBody>
      <dsp:txXfrm>
        <a:off x="443132" y="0"/>
        <a:ext cx="8067821" cy="8862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7C5-7EE3-4319-B6EE-3ABABA37116F}">
      <dsp:nvSpPr>
        <dsp:cNvPr id="0" name=""/>
        <dsp:cNvSpPr/>
      </dsp:nvSpPr>
      <dsp:spPr>
        <a:xfrm rot="10800000">
          <a:off x="1764808" y="0"/>
          <a:ext cx="6090115" cy="923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dirty="0">
              <a:solidFill>
                <a:srgbClr val="C00000"/>
              </a:solidFill>
            </a:rPr>
            <a:t>Examples of some sentences:</a:t>
          </a:r>
          <a:endParaRPr lang="en-US" sz="3400" kern="1200" dirty="0">
            <a:solidFill>
              <a:srgbClr val="C00000"/>
            </a:solidFill>
          </a:endParaRPr>
        </a:p>
      </dsp:txBody>
      <dsp:txXfrm rot="10800000">
        <a:off x="1995640" y="0"/>
        <a:ext cx="5859283" cy="923330"/>
      </dsp:txXfrm>
    </dsp:sp>
    <dsp:sp modelId="{616E706D-55F0-46AC-93CD-14BAE2C00D77}">
      <dsp:nvSpPr>
        <dsp:cNvPr id="0" name=""/>
        <dsp:cNvSpPr/>
      </dsp:nvSpPr>
      <dsp:spPr>
        <a:xfrm>
          <a:off x="1303143" y="0"/>
          <a:ext cx="923330" cy="923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B011D-E24F-4D66-B37F-6CA5843F5914}">
      <dsp:nvSpPr>
        <dsp:cNvPr id="0" name=""/>
        <dsp:cNvSpPr/>
      </dsp:nvSpPr>
      <dsp:spPr>
        <a:xfrm>
          <a:off x="0" y="4894375"/>
          <a:ext cx="10105291" cy="535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7.What is your mother’s name?</a:t>
          </a:r>
          <a:endParaRPr lang="en-US" sz="4400" b="1" kern="1200" dirty="0"/>
        </a:p>
      </dsp:txBody>
      <dsp:txXfrm>
        <a:off x="0" y="4894375"/>
        <a:ext cx="10105291" cy="535588"/>
      </dsp:txXfrm>
    </dsp:sp>
    <dsp:sp modelId="{99D81EB9-344F-4D92-8E1F-CF746EEDFC59}">
      <dsp:nvSpPr>
        <dsp:cNvPr id="0" name=""/>
        <dsp:cNvSpPr/>
      </dsp:nvSpPr>
      <dsp:spPr>
        <a:xfrm rot="10800000">
          <a:off x="0" y="4078673"/>
          <a:ext cx="10105291" cy="8237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6.Let them prepare it.</a:t>
          </a:r>
          <a:endParaRPr lang="en-US" sz="4400" b="1" kern="1200" dirty="0"/>
        </a:p>
      </dsp:txBody>
      <dsp:txXfrm rot="10800000">
        <a:off x="0" y="4078673"/>
        <a:ext cx="10105291" cy="535238"/>
      </dsp:txXfrm>
    </dsp:sp>
    <dsp:sp modelId="{CCB5A1F9-3CF7-482E-94DF-C823CB996F3E}">
      <dsp:nvSpPr>
        <dsp:cNvPr id="0" name=""/>
        <dsp:cNvSpPr/>
      </dsp:nvSpPr>
      <dsp:spPr>
        <a:xfrm rot="10800000">
          <a:off x="0" y="3262971"/>
          <a:ext cx="10105291" cy="8237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5.May Allah help you.</a:t>
          </a:r>
        </a:p>
      </dsp:txBody>
      <dsp:txXfrm rot="10800000">
        <a:off x="0" y="3262971"/>
        <a:ext cx="10105291" cy="535238"/>
      </dsp:txXfrm>
    </dsp:sp>
    <dsp:sp modelId="{1C67F1A0-AE20-489C-AEB2-1B73D46C8B3F}">
      <dsp:nvSpPr>
        <dsp:cNvPr id="0" name=""/>
        <dsp:cNvSpPr/>
      </dsp:nvSpPr>
      <dsp:spPr>
        <a:xfrm rot="10800000">
          <a:off x="0" y="2447270"/>
          <a:ext cx="10105291" cy="8237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4.Close the door.</a:t>
          </a:r>
          <a:endParaRPr lang="en-US" sz="4400" b="1" kern="1200" dirty="0"/>
        </a:p>
      </dsp:txBody>
      <dsp:txXfrm rot="10800000">
        <a:off x="0" y="2447270"/>
        <a:ext cx="10105291" cy="535238"/>
      </dsp:txXfrm>
    </dsp:sp>
    <dsp:sp modelId="{FFCC52F2-08DA-40D2-A100-F7CC145E1168}">
      <dsp:nvSpPr>
        <dsp:cNvPr id="0" name=""/>
        <dsp:cNvSpPr/>
      </dsp:nvSpPr>
      <dsp:spPr>
        <a:xfrm rot="10800000">
          <a:off x="0" y="1631568"/>
          <a:ext cx="10105291" cy="8237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3.Does he Know me?</a:t>
          </a:r>
          <a:endParaRPr lang="en-US" sz="4400" b="1" kern="1200" dirty="0"/>
        </a:p>
      </dsp:txBody>
      <dsp:txXfrm rot="10800000">
        <a:off x="0" y="1631568"/>
        <a:ext cx="10105291" cy="535238"/>
      </dsp:txXfrm>
    </dsp:sp>
    <dsp:sp modelId="{27B804CF-5B5F-4D5C-9C5A-55D5AF39EF7B}">
      <dsp:nvSpPr>
        <dsp:cNvPr id="0" name=""/>
        <dsp:cNvSpPr/>
      </dsp:nvSpPr>
      <dsp:spPr>
        <a:xfrm rot="10800000">
          <a:off x="0" y="815866"/>
          <a:ext cx="10105291" cy="8237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2.How beautiful scenery it is!</a:t>
          </a:r>
          <a:endParaRPr lang="en-US" sz="4400" b="1" kern="1200" dirty="0"/>
        </a:p>
      </dsp:txBody>
      <dsp:txXfrm rot="10800000">
        <a:off x="0" y="815866"/>
        <a:ext cx="10105291" cy="535238"/>
      </dsp:txXfrm>
    </dsp:sp>
    <dsp:sp modelId="{296C446D-C39D-4E91-911D-04270685FC3D}">
      <dsp:nvSpPr>
        <dsp:cNvPr id="0" name=""/>
        <dsp:cNvSpPr/>
      </dsp:nvSpPr>
      <dsp:spPr>
        <a:xfrm rot="10800000">
          <a:off x="0" y="164"/>
          <a:ext cx="10105291" cy="8237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1.They have done their jobs.</a:t>
          </a:r>
          <a:endParaRPr lang="en-US" sz="4400" b="1" kern="1200" dirty="0"/>
        </a:p>
      </dsp:txBody>
      <dsp:txXfrm rot="10800000">
        <a:off x="0" y="164"/>
        <a:ext cx="10105291" cy="535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5A52-BA31-4BBD-BDCE-BA2A164C07CA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02B6-602D-4C6B-91E4-516B457DE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BB12-AF62-4EA1-AFF4-196EA774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1200D-E07E-4E3B-AE24-6F4C087D3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3B95-BD7E-4327-9694-6448CDAD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E669B-FF8F-4146-94BE-556FE375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05A2-0E50-4C18-8364-26113D7B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3686-1C4F-4E39-80AA-34D7BC3B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4C19D-D943-43A1-8120-D1C8D00FC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2090-F85C-46DE-A7C0-AC0EBCF6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4E80-4B87-4349-AE82-021517D7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3E3-A8D0-4007-A61F-0FDDCF9A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DB7F0-BCA5-4A94-8D83-06EC9AF45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BC2BD-235E-40B9-9B8C-3B9E27BD6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66C8-3A8C-4CD4-9DCD-2389088B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CB516-CD3E-4770-96CA-DFC07ADC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8224-C2E9-4164-BE46-FD62F260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D098-A62D-482A-841E-4CDA4B78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6934-4756-4A6E-80AA-51A27B63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5FFA-9059-4A9D-B7A9-67A69064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ED38-DFD3-4524-B322-3FCA49DF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1AB7-6C86-479B-9BAC-4F0A612E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2D93-A649-41CA-84DC-1496C41E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39ADB-B092-4F7F-984A-DFC716CA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C0CF-50B2-4344-9910-D1B1274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8602-8599-4EE1-A0B8-E5AFEB1F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3E-0EBB-4E07-A5FA-07DC04F1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597F-F27E-4CCF-A8A6-191171D8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A032-7BD2-4AA1-BE12-57BEE83D9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747DC-FF49-4F42-9AA5-5AF92C97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87CFC-3A79-44C0-8497-73F813D4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40EC3-39B6-4AE6-B6C2-E171CC7D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62312-61D2-4ADE-92F4-7DF2A55E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B113-19E8-4B4D-86C6-EF278A0C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1039-E326-4C33-9A01-EFF56EAB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9F32-0B94-4075-B07E-58B92392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81A39-59E8-45AD-B350-620158859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4214-F1B4-4546-BAEC-F96B94348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7DEF5-0048-43A0-9B4E-6DD02DB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D5E58-ABBF-4970-A36C-623C03DC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E00B9-C4C9-4DB0-B46D-AB1DA89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40F4-7FBA-4770-A07E-6C138762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13C72-4AFC-4E8D-A58A-2FA9975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FC30D-AB0E-44DC-94F1-480022D8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BB631-03DA-4E24-9F12-DC663617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9FE4F-9DB6-4029-89A4-B987611F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5E1CD-4B8E-4BA1-AC59-49318E65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766AB-0E35-4B34-9F2B-64C84480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E29E-BB70-4CED-8D54-03A06CC6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A5EF-F802-4336-9473-97BA63A7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DFAF8-2A1B-4B91-9FB8-B377C31D1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80B0-18F9-4F13-B4F2-18F20162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5402E-6656-43E7-A05B-203B64C2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1CACA-778F-4ECA-9DFB-7E429D7A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6941-2E25-4BA6-9AD8-1A241AD3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61123-441B-4DC9-A476-4AA93A721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3DE55-F696-49D8-B5D6-192D06B19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BCC2-9B50-427D-B0A7-CA1DA984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1B695-3C69-4CBF-BD88-EFF7DB78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EA19-6222-4573-803F-A39DA039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02428-140B-4FDF-BA12-0ED2CADF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76A4B-785B-46A1-85CB-C2B9BE4B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6E88-14A1-45AE-BFAB-C26675581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C52-6B68-490B-85C2-BBB4A0B618A0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0B06-5952-4DC2-9BEE-3D62E7A5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7F2E-39E6-406A-B8D1-6C514FBAC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FF45-F237-4EE3-930B-B2D9A10E1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BB892-8272-4293-A3EB-396B60BF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989140"/>
              </p:ext>
            </p:extLst>
          </p:nvPr>
        </p:nvGraphicFramePr>
        <p:xfrm>
          <a:off x="2293034" y="196947"/>
          <a:ext cx="8145193" cy="12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155365"/>
              </p:ext>
            </p:extLst>
          </p:nvPr>
        </p:nvGraphicFramePr>
        <p:xfrm>
          <a:off x="1041009" y="2082018"/>
          <a:ext cx="10199077" cy="37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00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824D4D-C0E7-41E1-92F3-68FCFB09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233265"/>
              </p:ext>
            </p:extLst>
          </p:nvPr>
        </p:nvGraphicFramePr>
        <p:xfrm>
          <a:off x="3024554" y="119699"/>
          <a:ext cx="5866228" cy="10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012F53-6067-461F-BC2F-BEF1C8D5F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871667"/>
              </p:ext>
            </p:extLst>
          </p:nvPr>
        </p:nvGraphicFramePr>
        <p:xfrm>
          <a:off x="475957" y="1659988"/>
          <a:ext cx="1124008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62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850CA8-85C9-490A-9F99-E63013B8D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392166"/>
              </p:ext>
            </p:extLst>
          </p:nvPr>
        </p:nvGraphicFramePr>
        <p:xfrm>
          <a:off x="1280160" y="3742006"/>
          <a:ext cx="10705514" cy="311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8349844" y="321213"/>
            <a:ext cx="2819400" cy="2133600"/>
          </a:xfrm>
          <a:prstGeom prst="cloudCallout">
            <a:avLst>
              <a:gd name="adj1" fmla="val -130105"/>
              <a:gd name="adj2" fmla="val 18324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HOME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0AB04-C7EB-4B3E-A60E-3D0E5D6EA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04093"/>
            <a:ext cx="4346917" cy="3115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DA990-4167-42A6-A414-B9DB27FD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3946358" y="346812"/>
            <a:ext cx="3946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25" y="443493"/>
            <a:ext cx="1085924" cy="78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5827724"/>
            <a:ext cx="1276350" cy="71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" y="346814"/>
            <a:ext cx="1335088" cy="784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" y="5961965"/>
            <a:ext cx="1132181" cy="5803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6720303" y="3367486"/>
            <a:ext cx="5022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Class : Six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Subject : English Grammar 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And Composition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Unit : 6, Lesson : 5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Topic : Imperative Sentence.</a:t>
            </a: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Time : 45 minutes.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878195" y="3429000"/>
            <a:ext cx="4970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Md.Hujjatul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Hoque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Assistant Teacher (English)</a:t>
            </a:r>
            <a:endParaRPr lang="bn-BD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Sonargaon High School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Rangunia,Chittagong</a:t>
            </a:r>
            <a:endParaRPr lang="en-SG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Contact : 01832811799</a:t>
            </a:r>
            <a:endParaRPr lang="bn-IN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E-mail: hujjatulkayessp@gmail.com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F8D1E-C99B-4B09-9CDD-81E6AAC44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55" y="1228322"/>
            <a:ext cx="2083021" cy="196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24B96-BFAB-4B13-AD69-46DCBEEEB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23" y="1254504"/>
            <a:ext cx="1926397" cy="183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6B536F-0671-48E1-862C-C0A400C677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07" y="1205277"/>
            <a:ext cx="957034" cy="444744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DF1B37E-119A-4CEF-99AF-A77FDFB4DB28}"/>
              </a:ext>
            </a:extLst>
          </p:cNvPr>
          <p:cNvSpPr/>
          <p:nvPr/>
        </p:nvSpPr>
        <p:spPr>
          <a:xfrm>
            <a:off x="505325" y="228600"/>
            <a:ext cx="11237495" cy="64128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5A29B-0D3D-4390-BEBA-1A94117FF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80" y="1239888"/>
            <a:ext cx="2104446" cy="194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3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C9507D-32BE-4D8D-A9CC-05A590CB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682773"/>
              </p:ext>
            </p:extLst>
          </p:nvPr>
        </p:nvGraphicFramePr>
        <p:xfrm>
          <a:off x="1455821" y="117306"/>
          <a:ext cx="9432758" cy="91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8EC8F27-F02B-42A9-B80E-E02134E89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953871"/>
              </p:ext>
            </p:extLst>
          </p:nvPr>
        </p:nvGraphicFramePr>
        <p:xfrm>
          <a:off x="379828" y="1308295"/>
          <a:ext cx="11812172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10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9C78E0-E9AC-4AC2-9AE8-8EE528ECC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359080"/>
              </p:ext>
            </p:extLst>
          </p:nvPr>
        </p:nvGraphicFramePr>
        <p:xfrm>
          <a:off x="2305092" y="0"/>
          <a:ext cx="6966857" cy="215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10A1C6-BB19-423F-976C-A36487A6D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104850"/>
              </p:ext>
            </p:extLst>
          </p:nvPr>
        </p:nvGraphicFramePr>
        <p:xfrm>
          <a:off x="0" y="2627086"/>
          <a:ext cx="12192000" cy="42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70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97391" y="497060"/>
            <a:ext cx="9397218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3544" y="1752098"/>
            <a:ext cx="7746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completing the lesson, students will be able to ..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86471739"/>
              </p:ext>
            </p:extLst>
          </p:nvPr>
        </p:nvGraphicFramePr>
        <p:xfrm>
          <a:off x="1097280" y="2819399"/>
          <a:ext cx="10705514" cy="391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5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C48F7D-1573-4C7D-9477-DAF049F50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73C48F7D-1573-4C7D-9477-DAF049F50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958DD3-71B3-4186-9B09-D5DF57977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A7958DD3-71B3-4186-9B09-D5DF57977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20B388-2B0F-4737-A926-07F6B680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6820B388-2B0F-4737-A926-07F6B680F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0B7F4F-83EC-4C47-A3C0-3581DE6DB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E90B7F4F-83EC-4C47-A3C0-3581DE6DB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035C5D-15FE-4357-BF97-0C4C93F28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E4035C5D-15FE-4357-BF97-0C4C93F28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A23FD8-69A5-4481-A392-D2AEC188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EA23FD8-69A5-4481-A392-D2AEC1885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FFC76B-808A-4906-83C4-7BDD83776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B2FFC76B-808A-4906-83C4-7BDD83776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505059-CBDC-4D81-9600-E8DED7526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7C505059-CBDC-4D81-9600-E8DED7526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2CD40F-69C9-43C8-BFAC-5E7B25DAA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A62CD40F-69C9-43C8-BFAC-5E7B25DAA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60D260-0C51-4307-8B86-853F2F33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graphicEl>
                                              <a:dgm id="{0160D260-0C51-4307-8B86-853F2F33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09941F-7112-4AC7-AAC5-664CE34C0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5309941F-7112-4AC7-AAC5-664CE34C0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818F79-2124-4BEC-B186-80F3E4194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86818F79-2124-4BEC-B186-80F3E4194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F613EB-2EDC-4C7E-8D42-85D68EF7C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BCF613EB-2EDC-4C7E-8D42-85D68EF7C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F9F9A2-AC84-4DF5-9FC8-1A21C2FDE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75F9F9A2-AC84-4DF5-9FC8-1A21C2FDE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51057A-194A-4465-B0FD-8B9907173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0851057A-194A-4465-B0FD-8B9907173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2A0242-8B07-46CA-8120-61816E44F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graphicEl>
                                              <a:dgm id="{9F2A0242-8B07-46CA-8120-61816E44F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B595DD-6CC0-41BD-B90C-B774CBA26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5EB595DD-6CC0-41BD-B90C-B774CBA26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CC877E-1B87-4FEA-9407-8BF50C08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48CC877E-1B87-4FEA-9407-8BF50C087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819BFA-724A-4650-9E80-CDF4A0255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BA819BFA-724A-4650-9E80-CDF4A0255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1E9E29-14D4-42AE-9C0C-598CF02A3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981E9E29-14D4-42AE-9C0C-598CF02A3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F02D6F-E3FF-4454-8591-9E6A4654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E5F02D6F-E3FF-4454-8591-9E6A46540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BB8A8C-53EA-4DE7-A140-876343D21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>
                                            <p:graphicEl>
                                              <a:dgm id="{25BB8A8C-53EA-4DE7-A140-876343D21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0D55A-86E0-406D-AA8A-F8F8D2BC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3400D55A-86E0-406D-AA8A-F8F8D2BC0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484DBF-51F7-49DF-84E8-557946B9D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">
                                            <p:graphicEl>
                                              <a:dgm id="{86484DBF-51F7-49DF-84E8-557946B9D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9C4F7EC-7031-4350-8F59-C0C02A662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79C4F7EC-7031-4350-8F59-C0C02A662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2C4946-8359-41CF-8E41-4E0E48ADD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5C2C4946-8359-41CF-8E41-4E0E48ADD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71DBF5-17C7-4462-BA5F-2812CA037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">
                                            <p:graphicEl>
                                              <a:dgm id="{D971DBF5-17C7-4462-BA5F-2812CA037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E17E2FF-1087-48CF-AD81-3F249B2A3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599523"/>
              </p:ext>
            </p:extLst>
          </p:nvPr>
        </p:nvGraphicFramePr>
        <p:xfrm>
          <a:off x="588498" y="1973397"/>
          <a:ext cx="11015003" cy="508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244944-ABD7-439A-8918-F8EE0E6D4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536933"/>
              </p:ext>
            </p:extLst>
          </p:nvPr>
        </p:nvGraphicFramePr>
        <p:xfrm>
          <a:off x="1913206" y="534572"/>
          <a:ext cx="8510954" cy="88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70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AE12B4-4CC1-41FC-A084-D106E9D55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761430"/>
              </p:ext>
            </p:extLst>
          </p:nvPr>
        </p:nvGraphicFramePr>
        <p:xfrm>
          <a:off x="1927274" y="0"/>
          <a:ext cx="915806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035DCE-BCD0-46E7-B516-680419D21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997403"/>
              </p:ext>
            </p:extLst>
          </p:nvPr>
        </p:nvGraphicFramePr>
        <p:xfrm>
          <a:off x="661181" y="1260955"/>
          <a:ext cx="10105291" cy="543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7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6340F4-F271-4DE0-BEDA-11E74F5A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90436"/>
              </p:ext>
            </p:extLst>
          </p:nvPr>
        </p:nvGraphicFramePr>
        <p:xfrm>
          <a:off x="511126" y="305068"/>
          <a:ext cx="11169747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2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544F6-0D6B-446D-A97F-652371F3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497243"/>
              </p:ext>
            </p:extLst>
          </p:nvPr>
        </p:nvGraphicFramePr>
        <p:xfrm>
          <a:off x="2293034" y="196947"/>
          <a:ext cx="8145193" cy="151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00F34F-8936-4853-B421-C72A1AB59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056422"/>
              </p:ext>
            </p:extLst>
          </p:nvPr>
        </p:nvGraphicFramePr>
        <p:xfrm>
          <a:off x="1266091" y="2103119"/>
          <a:ext cx="10199077" cy="441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29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436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Amaz Uddin</dc:creator>
  <cp:lastModifiedBy>Amaz Uddin</cp:lastModifiedBy>
  <cp:revision>16</cp:revision>
  <dcterms:created xsi:type="dcterms:W3CDTF">2021-09-08T16:02:46Z</dcterms:created>
  <dcterms:modified xsi:type="dcterms:W3CDTF">2021-10-19T09:01:58Z</dcterms:modified>
</cp:coreProperties>
</file>