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88" r:id="rId2"/>
    <p:sldId id="286" r:id="rId3"/>
    <p:sldId id="312" r:id="rId4"/>
    <p:sldId id="359" r:id="rId5"/>
    <p:sldId id="323" r:id="rId6"/>
    <p:sldId id="351" r:id="rId7"/>
    <p:sldId id="356" r:id="rId8"/>
    <p:sldId id="378" r:id="rId9"/>
    <p:sldId id="266" r:id="rId10"/>
    <p:sldId id="360" r:id="rId11"/>
    <p:sldId id="377" r:id="rId12"/>
    <p:sldId id="385" r:id="rId13"/>
    <p:sldId id="372" r:id="rId14"/>
    <p:sldId id="325" r:id="rId15"/>
    <p:sldId id="379" r:id="rId16"/>
    <p:sldId id="380" r:id="rId17"/>
    <p:sldId id="386" r:id="rId18"/>
    <p:sldId id="328" r:id="rId19"/>
    <p:sldId id="329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79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48" autoAdjust="0"/>
  </p:normalViewPr>
  <p:slideViewPr>
    <p:cSldViewPr>
      <p:cViewPr varScale="1">
        <p:scale>
          <a:sx n="64" d="100"/>
          <a:sy n="64" d="100"/>
        </p:scale>
        <p:origin x="474" y="8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3FF27-239F-41D9-9E4B-705A840913C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6347A-E32E-440A-B21B-D84D8F76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7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উত্তরের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ঘোষণার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en-US" baseline="0" dirty="0"/>
              <a:t> </a:t>
            </a:r>
            <a:r>
              <a:rPr lang="en-US" baseline="0" dirty="0" err="1"/>
              <a:t>নিজস্ব</a:t>
            </a:r>
            <a:r>
              <a:rPr lang="en-US" baseline="0" dirty="0"/>
              <a:t> </a:t>
            </a:r>
            <a:r>
              <a:rPr lang="en-US" baseline="0" dirty="0" err="1"/>
              <a:t>কৌশল</a:t>
            </a:r>
            <a:r>
              <a:rPr lang="en-US" baseline="0" dirty="0"/>
              <a:t> </a:t>
            </a:r>
            <a:r>
              <a:rPr lang="en-US" baseline="0" dirty="0" err="1"/>
              <a:t>প্রয়োগ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 </a:t>
            </a:r>
            <a:r>
              <a:rPr lang="en-US" baseline="0" dirty="0" err="1"/>
              <a:t>অথবা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উত্তরের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ঘোষণা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33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মাদারবোর্ডের</a:t>
            </a:r>
            <a:r>
              <a:rPr lang="en-US" dirty="0"/>
              <a:t> </a:t>
            </a:r>
            <a:r>
              <a:rPr lang="en-US" dirty="0" err="1"/>
              <a:t>সাথে</a:t>
            </a:r>
            <a:r>
              <a:rPr lang="en-US" dirty="0"/>
              <a:t> 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স্লট</a:t>
            </a:r>
            <a:r>
              <a:rPr lang="en-US" dirty="0"/>
              <a:t> </a:t>
            </a:r>
            <a:r>
              <a:rPr lang="en-US" dirty="0" err="1"/>
              <a:t>থাকে</a:t>
            </a:r>
            <a:r>
              <a:rPr lang="en-US" dirty="0"/>
              <a:t> </a:t>
            </a:r>
            <a:r>
              <a:rPr lang="en-US" dirty="0" err="1"/>
              <a:t>তোমরা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বলতে</a:t>
            </a:r>
            <a:r>
              <a:rPr lang="en-US" baseline="0" dirty="0"/>
              <a:t> </a:t>
            </a:r>
            <a:r>
              <a:rPr lang="en-US" baseline="0" dirty="0" err="1"/>
              <a:t>পারবে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89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আর</a:t>
            </a:r>
            <a:r>
              <a:rPr lang="en-US" baseline="0" dirty="0"/>
              <a:t> </a:t>
            </a:r>
            <a:r>
              <a:rPr lang="en-US" baseline="0" dirty="0" err="1"/>
              <a:t>একবার</a:t>
            </a:r>
            <a:r>
              <a:rPr lang="en-US" baseline="0" dirty="0"/>
              <a:t> </a:t>
            </a:r>
            <a:r>
              <a:rPr lang="en-US" baseline="0" dirty="0" err="1"/>
              <a:t>মাদারবোর্ডের</a:t>
            </a:r>
            <a:r>
              <a:rPr lang="en-US" baseline="0" dirty="0"/>
              <a:t> </a:t>
            </a:r>
            <a:r>
              <a:rPr lang="en-US" baseline="0" dirty="0" err="1"/>
              <a:t>ছবিটি</a:t>
            </a:r>
            <a:r>
              <a:rPr lang="en-US" baseline="0" dirty="0"/>
              <a:t> </a:t>
            </a:r>
            <a:r>
              <a:rPr lang="en-US" baseline="0" dirty="0" err="1"/>
              <a:t>বুঝিয়ে</a:t>
            </a:r>
            <a:r>
              <a:rPr lang="en-US" baseline="0" dirty="0"/>
              <a:t> </a:t>
            </a:r>
            <a:r>
              <a:rPr lang="en-US" baseline="0" dirty="0" err="1"/>
              <a:t>দেওয়া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97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পাঠ্য</a:t>
            </a:r>
            <a:r>
              <a:rPr lang="en-US" dirty="0"/>
              <a:t> </a:t>
            </a:r>
            <a:r>
              <a:rPr lang="en-US" dirty="0" err="1"/>
              <a:t>বইয়ের</a:t>
            </a:r>
            <a:r>
              <a:rPr lang="en-US" baseline="0" dirty="0"/>
              <a:t>  </a:t>
            </a:r>
            <a:r>
              <a:rPr lang="en-US" baseline="0" dirty="0" err="1"/>
              <a:t>দলগত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দেওয়া</a:t>
            </a:r>
            <a:r>
              <a:rPr lang="en-US" baseline="0" dirty="0"/>
              <a:t> </a:t>
            </a:r>
            <a:r>
              <a:rPr lang="en-US" baseline="0" dirty="0" err="1"/>
              <a:t>হলো</a:t>
            </a:r>
            <a:r>
              <a:rPr lang="en-US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0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0" dirty="0" err="1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0" dirty="0" err="1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নতুন</a:t>
            </a:r>
            <a:r>
              <a:rPr lang="en-US" dirty="0"/>
              <a:t> </a:t>
            </a:r>
            <a:r>
              <a:rPr lang="en-US" dirty="0" err="1"/>
              <a:t>শিখলাম</a:t>
            </a:r>
            <a:r>
              <a:rPr lang="en-US" baseline="0" dirty="0"/>
              <a:t> </a:t>
            </a:r>
            <a:r>
              <a:rPr lang="en-US" baseline="0" dirty="0" err="1"/>
              <a:t>এখানে</a:t>
            </a:r>
            <a:r>
              <a:rPr lang="en-US" baseline="0" dirty="0"/>
              <a:t> </a:t>
            </a:r>
            <a:r>
              <a:rPr lang="en-US" baseline="0" dirty="0" err="1"/>
              <a:t>প্রিন্টেড</a:t>
            </a:r>
            <a:r>
              <a:rPr lang="en-US" baseline="0" dirty="0"/>
              <a:t> </a:t>
            </a:r>
            <a:r>
              <a:rPr lang="en-US" baseline="0" dirty="0" err="1"/>
              <a:t>সার্কিট</a:t>
            </a:r>
            <a:r>
              <a:rPr lang="en-US" baseline="0" dirty="0"/>
              <a:t> </a:t>
            </a:r>
            <a:r>
              <a:rPr lang="en-US" baseline="0" dirty="0" err="1"/>
              <a:t>থেকে</a:t>
            </a:r>
            <a:r>
              <a:rPr lang="en-US" baseline="0" dirty="0"/>
              <a:t> </a:t>
            </a:r>
            <a:r>
              <a:rPr lang="en-US" baseline="0" dirty="0" err="1"/>
              <a:t>এক্সপানশন</a:t>
            </a:r>
            <a:r>
              <a:rPr lang="en-US" baseline="0" dirty="0"/>
              <a:t> </a:t>
            </a:r>
            <a:r>
              <a:rPr lang="en-US" baseline="0" dirty="0" err="1"/>
              <a:t>স্লট</a:t>
            </a:r>
            <a:r>
              <a:rPr lang="en-US" baseline="0" dirty="0"/>
              <a:t> </a:t>
            </a:r>
            <a:r>
              <a:rPr lang="en-US" baseline="0" dirty="0" err="1"/>
              <a:t>পর্যন্ত</a:t>
            </a:r>
            <a:r>
              <a:rPr lang="en-US" baseline="0" dirty="0"/>
              <a:t> </a:t>
            </a:r>
            <a:r>
              <a:rPr lang="en-US" baseline="0" dirty="0" err="1"/>
              <a:t>ট্রিগার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  </a:t>
            </a:r>
            <a:r>
              <a:rPr lang="en-US" baseline="0" dirty="0" err="1"/>
              <a:t>ট্রিগার</a:t>
            </a:r>
            <a:r>
              <a:rPr lang="en-US" baseline="0" dirty="0"/>
              <a:t> </a:t>
            </a:r>
            <a:r>
              <a:rPr lang="en-US" baseline="0" dirty="0" err="1"/>
              <a:t>গুলো</a:t>
            </a:r>
            <a:r>
              <a:rPr lang="en-US" baseline="0" dirty="0"/>
              <a:t>  </a:t>
            </a:r>
            <a:r>
              <a:rPr lang="en-US" baseline="0" dirty="0" err="1"/>
              <a:t>অন</a:t>
            </a:r>
            <a:r>
              <a:rPr lang="en-US" baseline="0" dirty="0"/>
              <a:t> </a:t>
            </a:r>
            <a:r>
              <a:rPr lang="en-US" baseline="0" dirty="0" err="1"/>
              <a:t>অফ</a:t>
            </a:r>
            <a:r>
              <a:rPr lang="en-US" baseline="0" dirty="0"/>
              <a:t> </a:t>
            </a:r>
            <a:r>
              <a:rPr lang="en-US" baseline="0" dirty="0" err="1"/>
              <a:t>এর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করবে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ছাত্র</a:t>
            </a:r>
            <a:r>
              <a:rPr lang="en-US" dirty="0"/>
              <a:t>/</a:t>
            </a:r>
            <a:r>
              <a:rPr lang="en-US" dirty="0" err="1"/>
              <a:t>ছাত্রীরা</a:t>
            </a:r>
            <a:r>
              <a:rPr lang="en-US" baseline="0" dirty="0"/>
              <a:t> </a:t>
            </a:r>
            <a:r>
              <a:rPr lang="en-US" baseline="0" dirty="0" err="1"/>
              <a:t>খাতায়</a:t>
            </a:r>
            <a:r>
              <a:rPr lang="en-US" baseline="0" dirty="0"/>
              <a:t> </a:t>
            </a:r>
            <a:r>
              <a:rPr lang="en-US" baseline="0" dirty="0" err="1"/>
              <a:t>বাড়ির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লিখছে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 </a:t>
            </a:r>
            <a:r>
              <a:rPr lang="en-US" baseline="0" dirty="0" err="1"/>
              <a:t>শ্রদ্ধেয়</a:t>
            </a:r>
            <a:r>
              <a:rPr lang="en-US" baseline="0" dirty="0"/>
              <a:t> </a:t>
            </a:r>
            <a:r>
              <a:rPr lang="en-US" baseline="0" dirty="0" err="1"/>
              <a:t>শিক্ষকমন্ডলী</a:t>
            </a:r>
            <a:r>
              <a:rPr lang="en-US" baseline="0" dirty="0"/>
              <a:t> </a:t>
            </a:r>
            <a:r>
              <a:rPr lang="en-US" baseline="0" dirty="0" err="1"/>
              <a:t>তা</a:t>
            </a:r>
            <a:r>
              <a:rPr lang="en-US" baseline="0" dirty="0"/>
              <a:t> </a:t>
            </a:r>
            <a:r>
              <a:rPr lang="en-US" baseline="0" dirty="0" err="1"/>
              <a:t>পর্যবেক্ষণ</a:t>
            </a:r>
            <a:r>
              <a:rPr lang="en-US" baseline="0" dirty="0"/>
              <a:t> </a:t>
            </a:r>
            <a:r>
              <a:rPr lang="en-US" baseline="0" dirty="0" err="1"/>
              <a:t>করবেন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পাঠের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দেয়া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7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উপস্থাপনের</a:t>
            </a:r>
            <a:r>
              <a:rPr lang="en-US" baseline="0" dirty="0"/>
              <a:t> </a:t>
            </a:r>
            <a:r>
              <a:rPr lang="en-US" baseline="0" dirty="0" err="1"/>
              <a:t>সময়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স্লাইডটি</a:t>
            </a:r>
            <a:r>
              <a:rPr lang="en-US" baseline="0" dirty="0"/>
              <a:t> </a:t>
            </a:r>
            <a:r>
              <a:rPr lang="en-US" baseline="0" dirty="0" err="1"/>
              <a:t>হাইড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রাখা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38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কম্পিউটারের</a:t>
            </a:r>
            <a:r>
              <a:rPr lang="en-US" baseline="0" dirty="0"/>
              <a:t> </a:t>
            </a:r>
            <a:r>
              <a:rPr lang="en-US" baseline="0" dirty="0" err="1"/>
              <a:t>সবচেয়ে</a:t>
            </a:r>
            <a:r>
              <a:rPr lang="en-US" baseline="0" dirty="0"/>
              <a:t> </a:t>
            </a:r>
            <a:r>
              <a:rPr lang="en-US" baseline="0" dirty="0" err="1"/>
              <a:t>গুরুত্বপূর্ণ</a:t>
            </a:r>
            <a:r>
              <a:rPr lang="en-US" baseline="0" dirty="0"/>
              <a:t> </a:t>
            </a:r>
            <a:r>
              <a:rPr lang="en-US" baseline="0" dirty="0" err="1"/>
              <a:t>অংশের</a:t>
            </a:r>
            <a:r>
              <a:rPr lang="en-US" baseline="0" dirty="0"/>
              <a:t> </a:t>
            </a:r>
            <a:r>
              <a:rPr lang="en-US" baseline="0" dirty="0" err="1"/>
              <a:t>নাম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?  </a:t>
            </a:r>
            <a:r>
              <a:rPr lang="en-US" baseline="0" dirty="0" err="1"/>
              <a:t>মাদারবোর্ড</a:t>
            </a:r>
            <a:r>
              <a:rPr lang="en-US" baseline="0" dirty="0"/>
              <a:t> </a:t>
            </a:r>
            <a:r>
              <a:rPr lang="en-US" baseline="0" dirty="0" err="1"/>
              <a:t>কোথায়</a:t>
            </a:r>
            <a:r>
              <a:rPr lang="en-US" baseline="0" dirty="0"/>
              <a:t> </a:t>
            </a:r>
            <a:r>
              <a:rPr lang="en-US" baseline="0" dirty="0" err="1"/>
              <a:t>থাকে</a:t>
            </a:r>
            <a:r>
              <a:rPr lang="en-US" baseline="0" dirty="0"/>
              <a:t>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85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যন্ত্রটি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?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36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মাদারবোর্ডের</a:t>
            </a:r>
            <a:r>
              <a:rPr lang="en-US" dirty="0"/>
              <a:t> </a:t>
            </a:r>
            <a:r>
              <a:rPr lang="en-US" dirty="0" err="1"/>
              <a:t>অন্য</a:t>
            </a:r>
            <a:r>
              <a:rPr lang="en-US" dirty="0"/>
              <a:t> </a:t>
            </a:r>
            <a:r>
              <a:rPr lang="en-US" dirty="0" err="1"/>
              <a:t>নাম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? </a:t>
            </a:r>
            <a:r>
              <a:rPr lang="en-US" baseline="0" dirty="0" err="1"/>
              <a:t>স্টিভ</a:t>
            </a:r>
            <a:r>
              <a:rPr lang="en-US" baseline="0" dirty="0"/>
              <a:t> </a:t>
            </a:r>
            <a:r>
              <a:rPr lang="en-US" baseline="0" dirty="0" err="1"/>
              <a:t>জবস্</a:t>
            </a:r>
            <a:r>
              <a:rPr lang="en-US" baseline="0" dirty="0"/>
              <a:t> </a:t>
            </a:r>
            <a:r>
              <a:rPr lang="en-US" baseline="0" dirty="0" err="1"/>
              <a:t>কে</a:t>
            </a:r>
            <a:r>
              <a:rPr lang="en-US" baseline="0" dirty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69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আমরা</a:t>
            </a:r>
            <a:r>
              <a:rPr lang="en-US" baseline="0" dirty="0"/>
              <a:t> </a:t>
            </a:r>
            <a:r>
              <a:rPr lang="en-US" baseline="0" dirty="0" err="1"/>
              <a:t>যদি</a:t>
            </a:r>
            <a:r>
              <a:rPr lang="en-US" baseline="0" dirty="0"/>
              <a:t> </a:t>
            </a:r>
            <a:r>
              <a:rPr lang="en-US" baseline="0" dirty="0" err="1"/>
              <a:t>একটা</a:t>
            </a:r>
            <a:r>
              <a:rPr lang="en-US" baseline="0" dirty="0"/>
              <a:t> </a:t>
            </a:r>
            <a:r>
              <a:rPr lang="en-US" baseline="0" dirty="0" err="1"/>
              <a:t>কম্পিউটার</a:t>
            </a:r>
            <a:r>
              <a:rPr lang="en-US" baseline="0" dirty="0"/>
              <a:t> </a:t>
            </a:r>
            <a:r>
              <a:rPr lang="en-US" baseline="0" dirty="0" err="1"/>
              <a:t>খুলে</a:t>
            </a:r>
            <a:r>
              <a:rPr lang="en-US" baseline="0" dirty="0"/>
              <a:t> </a:t>
            </a:r>
            <a:r>
              <a:rPr lang="en-US" baseline="0" dirty="0" err="1"/>
              <a:t>ফেলি</a:t>
            </a:r>
            <a:r>
              <a:rPr lang="en-US" baseline="0" dirty="0"/>
              <a:t> </a:t>
            </a:r>
            <a:r>
              <a:rPr lang="en-US" baseline="0" dirty="0" err="1"/>
              <a:t>তাহলে</a:t>
            </a:r>
            <a:r>
              <a:rPr lang="en-US" baseline="0" dirty="0"/>
              <a:t> </a:t>
            </a:r>
            <a:r>
              <a:rPr lang="en-US" baseline="0" dirty="0" err="1"/>
              <a:t>সাধারণত</a:t>
            </a:r>
            <a:r>
              <a:rPr lang="en-US" baseline="0" dirty="0"/>
              <a:t> </a:t>
            </a:r>
            <a:r>
              <a:rPr lang="en-US" baseline="0" dirty="0" err="1"/>
              <a:t>একটা</a:t>
            </a:r>
            <a:r>
              <a:rPr lang="en-US" baseline="0" dirty="0"/>
              <a:t> </a:t>
            </a:r>
            <a:r>
              <a:rPr lang="en-US" baseline="0" dirty="0" err="1"/>
              <a:t>বোর্ডকে</a:t>
            </a:r>
            <a:r>
              <a:rPr lang="en-US" baseline="0" dirty="0"/>
              <a:t> </a:t>
            </a:r>
            <a:r>
              <a:rPr lang="en-US" baseline="0" dirty="0" err="1"/>
              <a:t>দেখতে</a:t>
            </a:r>
            <a:r>
              <a:rPr lang="en-US" baseline="0" dirty="0"/>
              <a:t> </a:t>
            </a:r>
            <a:r>
              <a:rPr lang="en-US" baseline="0" dirty="0" err="1"/>
              <a:t>পাব</a:t>
            </a:r>
            <a:r>
              <a:rPr lang="en-US" baseline="0" dirty="0"/>
              <a:t> </a:t>
            </a:r>
            <a:r>
              <a:rPr lang="en-US" baseline="0" dirty="0" err="1"/>
              <a:t>যেখানে</a:t>
            </a:r>
            <a:r>
              <a:rPr lang="en-US" baseline="0" dirty="0"/>
              <a:t> </a:t>
            </a:r>
            <a:r>
              <a:rPr lang="en-US" baseline="0" dirty="0" err="1"/>
              <a:t>অসংখ্য</a:t>
            </a:r>
            <a:r>
              <a:rPr lang="en-US" baseline="0" dirty="0"/>
              <a:t> </a:t>
            </a:r>
            <a:r>
              <a:rPr lang="en-US" baseline="0" dirty="0" err="1"/>
              <a:t>ইলেকট্রনিক্স</a:t>
            </a:r>
            <a:r>
              <a:rPr lang="en-US" baseline="0" dirty="0"/>
              <a:t> </a:t>
            </a:r>
            <a:r>
              <a:rPr lang="en-US" baseline="0" dirty="0" err="1"/>
              <a:t>খুঁটিনাটি</a:t>
            </a:r>
            <a:r>
              <a:rPr lang="en-US" baseline="0" dirty="0"/>
              <a:t> </a:t>
            </a:r>
            <a:r>
              <a:rPr lang="en-US" baseline="0" dirty="0" err="1"/>
              <a:t>লাগানো</a:t>
            </a:r>
            <a:r>
              <a:rPr lang="en-US" baseline="0" dirty="0"/>
              <a:t> </a:t>
            </a:r>
            <a:r>
              <a:rPr lang="en-US" baseline="0" dirty="0" err="1"/>
              <a:t>আছে</a:t>
            </a:r>
            <a:r>
              <a:rPr lang="en-US" baseline="0" dirty="0"/>
              <a:t>।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বোর্ডটার</a:t>
            </a:r>
            <a:r>
              <a:rPr lang="en-US" baseline="0" dirty="0"/>
              <a:t> </a:t>
            </a:r>
            <a:r>
              <a:rPr lang="en-US" baseline="0" dirty="0" err="1"/>
              <a:t>নাম</a:t>
            </a:r>
            <a:r>
              <a:rPr lang="en-US" baseline="0" dirty="0"/>
              <a:t> </a:t>
            </a:r>
            <a:r>
              <a:rPr lang="en-US" baseline="0" dirty="0" err="1"/>
              <a:t>মাদারবোর্ড</a:t>
            </a:r>
            <a:r>
              <a:rPr lang="en-US" baseline="0" dirty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02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মাদারবোর্ড</a:t>
            </a:r>
            <a:r>
              <a:rPr lang="en-US" dirty="0"/>
              <a:t> </a:t>
            </a:r>
            <a:r>
              <a:rPr lang="en-US" dirty="0" err="1"/>
              <a:t>প্রধানত</a:t>
            </a:r>
            <a:r>
              <a:rPr lang="en-US" dirty="0"/>
              <a:t> </a:t>
            </a:r>
            <a:r>
              <a:rPr lang="en-US" dirty="0" err="1"/>
              <a:t>কয়টি</a:t>
            </a:r>
            <a:r>
              <a:rPr lang="en-US" dirty="0"/>
              <a:t> </a:t>
            </a:r>
            <a:r>
              <a:rPr lang="en-US" dirty="0" err="1"/>
              <a:t>অংশে</a:t>
            </a:r>
            <a:r>
              <a:rPr lang="en-US" baseline="0" dirty="0"/>
              <a:t> </a:t>
            </a:r>
            <a:r>
              <a:rPr lang="en-US" baseline="0" dirty="0" err="1"/>
              <a:t>বিভক্ত</a:t>
            </a:r>
            <a:r>
              <a:rPr lang="en-US" baseline="0" dirty="0"/>
              <a:t> ? </a:t>
            </a:r>
            <a:r>
              <a:rPr lang="en-US" baseline="0" dirty="0" err="1"/>
              <a:t>দুটো</a:t>
            </a:r>
            <a:r>
              <a:rPr lang="en-US" baseline="0" dirty="0"/>
              <a:t> </a:t>
            </a:r>
            <a:r>
              <a:rPr lang="en-US" baseline="0" dirty="0" err="1"/>
              <a:t>পোর্ট-এর</a:t>
            </a:r>
            <a:r>
              <a:rPr lang="en-US" baseline="0" dirty="0"/>
              <a:t> </a:t>
            </a:r>
            <a:r>
              <a:rPr lang="en-US" baseline="0" dirty="0" err="1"/>
              <a:t>নাম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51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</a:t>
            </a:r>
            <a:r>
              <a:rPr lang="en-US" baseline="0" dirty="0"/>
              <a:t> </a:t>
            </a:r>
            <a:r>
              <a:rPr lang="en-US" baseline="0" dirty="0" err="1"/>
              <a:t>ছাড়া</a:t>
            </a:r>
            <a:r>
              <a:rPr lang="en-US" baseline="0" dirty="0"/>
              <a:t> </a:t>
            </a:r>
            <a:r>
              <a:rPr lang="en-US" baseline="0" dirty="0" err="1"/>
              <a:t>অন্যান্য</a:t>
            </a:r>
            <a:r>
              <a:rPr lang="en-US" baseline="0" dirty="0"/>
              <a:t> </a:t>
            </a:r>
            <a:r>
              <a:rPr lang="en-US" baseline="0" dirty="0" err="1"/>
              <a:t>কার্ড</a:t>
            </a:r>
            <a:r>
              <a:rPr lang="en-US" baseline="0" dirty="0"/>
              <a:t> </a:t>
            </a:r>
            <a:r>
              <a:rPr lang="en-US" baseline="0" dirty="0" err="1"/>
              <a:t>মাদারবোর্ডে</a:t>
            </a:r>
            <a:r>
              <a:rPr lang="en-US" baseline="0" dirty="0"/>
              <a:t> </a:t>
            </a:r>
            <a:r>
              <a:rPr lang="en-US" baseline="0" dirty="0" err="1"/>
              <a:t>কিভাবে</a:t>
            </a:r>
            <a:r>
              <a:rPr lang="en-US" baseline="0" dirty="0"/>
              <a:t> </a:t>
            </a:r>
            <a:r>
              <a:rPr lang="en-US" baseline="0" dirty="0" err="1"/>
              <a:t>থাকে</a:t>
            </a:r>
            <a:r>
              <a:rPr lang="en-US" baseline="0" dirty="0"/>
              <a:t> ?  </a:t>
            </a:r>
            <a:r>
              <a:rPr lang="en-US" dirty="0" err="1"/>
              <a:t>মাদারবোর্ডের</a:t>
            </a:r>
            <a:r>
              <a:rPr lang="en-US" dirty="0"/>
              <a:t> </a:t>
            </a:r>
            <a:r>
              <a:rPr lang="en-US" dirty="0" err="1"/>
              <a:t>অত্যাবশ্যকীয়</a:t>
            </a:r>
            <a:r>
              <a:rPr lang="en-US" dirty="0"/>
              <a:t> </a:t>
            </a:r>
            <a:r>
              <a:rPr lang="en-US" dirty="0" err="1"/>
              <a:t>অংশের</a:t>
            </a:r>
            <a:r>
              <a:rPr lang="en-US" dirty="0"/>
              <a:t> </a:t>
            </a:r>
            <a:r>
              <a:rPr lang="en-US" dirty="0" err="1"/>
              <a:t>নাম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0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2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76200">
            <a:solidFill>
              <a:srgbClr val="0000FF"/>
            </a:solidFill>
            <a:prstDash val="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24180" y="103646"/>
            <a:ext cx="10720173" cy="6673314"/>
          </a:xfrm>
          <a:prstGeom prst="rect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jp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4.jp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g"/><Relationship Id="rId4" Type="http://schemas.openxmlformats.org/officeDocument/2006/relationships/image" Target="../media/image22.gif"/><Relationship Id="rId9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3.jp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37.jpg"/><Relationship Id="rId4" Type="http://schemas.openxmlformats.org/officeDocument/2006/relationships/image" Target="../media/image34.jpeg"/><Relationship Id="rId9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manikmiah1810@gmail.co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4" y="-19842"/>
            <a:ext cx="9143999" cy="6877842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defTabSz="457200"/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457200"/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Mar_2014_desh1395131430.jp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401" y="-52279"/>
            <a:ext cx="5205210" cy="6920199"/>
          </a:xfrm>
          <a:prstGeom prst="rect">
            <a:avLst/>
          </a:prstGeom>
        </p:spPr>
      </p:pic>
      <p:pic>
        <p:nvPicPr>
          <p:cNvPr id="14" name="Picture 13" descr="Mar_2014_desh1395131430.jp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357612" y="-62199"/>
            <a:ext cx="5615187" cy="6940041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2C1D8538-02B9-4E6E-B9B9-39F35E1FD69E}"/>
              </a:ext>
            </a:extLst>
          </p:cNvPr>
          <p:cNvSpPr/>
          <p:nvPr/>
        </p:nvSpPr>
        <p:spPr>
          <a:xfrm>
            <a:off x="-76200" y="-62202"/>
            <a:ext cx="11048999" cy="7072601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2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8886" y="1371600"/>
            <a:ext cx="267941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endParaRPr lang="en-US" sz="4000" dirty="0">
              <a:ln w="1143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5504" y="5029200"/>
            <a:ext cx="267941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Port Part</a:t>
            </a:r>
          </a:p>
        </p:txBody>
      </p:sp>
      <p:sp>
        <p:nvSpPr>
          <p:cNvPr id="6" name="Rectangle 5"/>
          <p:cNvSpPr/>
          <p:nvPr/>
        </p:nvSpPr>
        <p:spPr>
          <a:xfrm>
            <a:off x="6705600" y="5029200"/>
            <a:ext cx="267941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Slot Part</a:t>
            </a:r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>
            <a:off x="5538591" y="21336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15148" y="25527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030496" y="25527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5652" y="2552700"/>
            <a:ext cx="48449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4" r="3249" b="2295"/>
          <a:stretch/>
        </p:blipFill>
        <p:spPr>
          <a:xfrm>
            <a:off x="6810897" y="3048002"/>
            <a:ext cx="2498190" cy="182879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32" b="10843"/>
          <a:stretch/>
        </p:blipFill>
        <p:spPr>
          <a:xfrm>
            <a:off x="1905000" y="3047999"/>
            <a:ext cx="2602281" cy="182879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1976793" y="304800"/>
            <a:ext cx="6949702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4400" dirty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4400" dirty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400" dirty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endParaRPr lang="en-US" sz="4400" dirty="0">
              <a:ln w="1143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06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7766" y="5188110"/>
            <a:ext cx="9372600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(Built in)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স্থায়ীভাবে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সংযোজিত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4981917" cy="3929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73" y="1524000"/>
            <a:ext cx="3584008" cy="2814391"/>
          </a:xfrm>
          <a:prstGeom prst="round2DiagRect">
            <a:avLst>
              <a:gd name="adj1" fmla="val 21709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66799" y="5153561"/>
            <a:ext cx="8934681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অত্যাবশ্যকীয়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চিপসেট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(Chipset)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847123"/>
            <a:ext cx="5677705" cy="4258277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822B1ABA-83AA-4D8F-ADF0-DA2B3A7E76EB}"/>
              </a:ext>
            </a:extLst>
          </p:cNvPr>
          <p:cNvSpPr/>
          <p:nvPr/>
        </p:nvSpPr>
        <p:spPr>
          <a:xfrm>
            <a:off x="0" y="15082"/>
            <a:ext cx="108966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691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1981200"/>
            <a:ext cx="4738610" cy="2922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2" t="3333" r="15354" b="2387"/>
          <a:stretch/>
        </p:blipFill>
        <p:spPr>
          <a:xfrm>
            <a:off x="1914239" y="2362200"/>
            <a:ext cx="2376993" cy="2328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6243" y="5417403"/>
            <a:ext cx="4289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সকেট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361" y="329625"/>
            <a:ext cx="1005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যন্ত্রাংশের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6200" y="1143000"/>
            <a:ext cx="10820400" cy="0"/>
          </a:xfrm>
          <a:prstGeom prst="line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" t="35832" b="19162"/>
          <a:stretch/>
        </p:blipFill>
        <p:spPr>
          <a:xfrm>
            <a:off x="5504396" y="1981200"/>
            <a:ext cx="4249204" cy="29094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t="37667" r="8304" b="36560"/>
          <a:stretch/>
        </p:blipFill>
        <p:spPr bwMode="auto">
          <a:xfrm>
            <a:off x="762000" y="2810011"/>
            <a:ext cx="4443542" cy="126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41340" y="5308937"/>
            <a:ext cx="21884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60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6000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1232" y="5319252"/>
            <a:ext cx="20345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চিপসেট</a:t>
            </a:r>
            <a:endParaRPr lang="en-US" sz="6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36" y="1559387"/>
            <a:ext cx="5179064" cy="3599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5" t="34570" r="16672" b="27823"/>
          <a:stretch/>
        </p:blipFill>
        <p:spPr>
          <a:xfrm>
            <a:off x="2660635" y="1932016"/>
            <a:ext cx="5645165" cy="30230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80424" y="5294189"/>
            <a:ext cx="1767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রম</a:t>
            </a:r>
            <a:endParaRPr lang="en-US" sz="6000" dirty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2020721"/>
            <a:ext cx="4919283" cy="2627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57600" y="5334000"/>
            <a:ext cx="4168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ক্লক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জেনারেটর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77290" y="5308937"/>
            <a:ext cx="3837910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s-IN" sz="6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এক্সপ</a:t>
            </a:r>
            <a:r>
              <a:rPr lang="en-US" sz="6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6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নশান স্লট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68" y="1600200"/>
            <a:ext cx="4192332" cy="3481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49" y="1752600"/>
            <a:ext cx="4683951" cy="3526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3" y="1731777"/>
            <a:ext cx="4651407" cy="3526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830880" y="5319252"/>
            <a:ext cx="5017720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s-IN" sz="6000" b="1" spc="50" dirty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 </a:t>
            </a:r>
            <a:r>
              <a:rPr lang="en-US" sz="6000" b="1" spc="50" dirty="0" err="1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সংযোগ</a:t>
            </a:r>
            <a:r>
              <a:rPr lang="en-US" sz="6000" b="1" spc="50" dirty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6000" b="1" spc="50" dirty="0">
              <a:ln w="11430">
                <a:solidFill>
                  <a:srgbClr val="002060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867400" y="2438400"/>
            <a:ext cx="2438400" cy="19812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29356" y="1870297"/>
            <a:ext cx="3020310" cy="263876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318252" y="1900345"/>
            <a:ext cx="4454148" cy="236685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20267048">
            <a:off x="5938922" y="2373151"/>
            <a:ext cx="4022961" cy="165203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20267048">
            <a:off x="924994" y="2525551"/>
            <a:ext cx="4022961" cy="165203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512344CB-596A-486D-85A0-D9899C00D58A}"/>
              </a:ext>
            </a:extLst>
          </p:cNvPr>
          <p:cNvSpPr/>
          <p:nvPr/>
        </p:nvSpPr>
        <p:spPr>
          <a:xfrm>
            <a:off x="0" y="15082"/>
            <a:ext cx="108966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557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3" grpId="0"/>
      <p:bldP spid="13" grpId="1"/>
      <p:bldP spid="14" grpId="0"/>
      <p:bldP spid="14" grpId="1"/>
      <p:bldP spid="18" grpId="0"/>
      <p:bldP spid="18" grpId="1"/>
      <p:bldP spid="20" grpId="0"/>
      <p:bldP spid="20" grpId="1"/>
      <p:bldP spid="23" grpId="0"/>
      <p:bldP spid="23" grpId="1"/>
      <p:bldP spid="27" grpId="0"/>
      <p:bldP spid="2" grpId="0" animBg="1"/>
      <p:bldP spid="2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51" y="1143000"/>
            <a:ext cx="7716499" cy="541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 flipV="1">
            <a:off x="1217670" y="228601"/>
            <a:ext cx="853593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নজরে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</a:t>
            </a:r>
            <a:r>
              <a:rPr lang="en-US" sz="4000" dirty="0" err="1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র্ডের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IN" sz="4000" dirty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স্লট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AAEF42AB-D496-46C3-A83B-524D8235F265}"/>
              </a:ext>
            </a:extLst>
          </p:cNvPr>
          <p:cNvSpPr/>
          <p:nvPr/>
        </p:nvSpPr>
        <p:spPr>
          <a:xfrm>
            <a:off x="0" y="15082"/>
            <a:ext cx="108966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42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276600" y="457200"/>
            <a:ext cx="40386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pc="-15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b="1" spc="-15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15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-15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763" y="16764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163284"/>
            <a:ext cx="669465" cy="148850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152400"/>
            <a:ext cx="669465" cy="148850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3" y="154598"/>
            <a:ext cx="593272" cy="1501793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152400"/>
            <a:ext cx="593272" cy="148850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2894" y="2895600"/>
            <a:ext cx="95141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spc="150" dirty="0" err="1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spc="150" dirty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150" dirty="0" err="1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পুরনো</a:t>
            </a:r>
            <a:r>
              <a:rPr lang="en-US" sz="5400" spc="150" dirty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150" dirty="0" err="1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5400" spc="150" dirty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150" dirty="0" err="1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5400" spc="150" dirty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150" dirty="0" err="1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5400" spc="150" dirty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150" dirty="0" err="1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5400" spc="150" dirty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150" dirty="0" err="1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spc="150" dirty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150" dirty="0" err="1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spc="150" dirty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150" dirty="0" err="1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5400" spc="150" dirty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150" dirty="0" err="1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spc="150" dirty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150" dirty="0" err="1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spc="150" dirty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150" dirty="0" err="1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অংশগুলো</a:t>
            </a:r>
            <a:r>
              <a:rPr lang="en-US" sz="5400" spc="150" dirty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150" dirty="0" err="1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5400" spc="150" dirty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150" dirty="0" err="1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spc="150" dirty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5400" spc="150" dirty="0">
              <a:ln w="11430">
                <a:solidFill>
                  <a:srgbClr val="0070C0"/>
                </a:solidFill>
              </a:ln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88AE59A7-EE3B-4D80-894D-1E59C8222161}"/>
              </a:ext>
            </a:extLst>
          </p:cNvPr>
          <p:cNvSpPr/>
          <p:nvPr/>
        </p:nvSpPr>
        <p:spPr>
          <a:xfrm>
            <a:off x="0" y="15082"/>
            <a:ext cx="108966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4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72200" y="5417479"/>
            <a:ext cx="3744769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6298" y="4114931"/>
            <a:ext cx="4918269" cy="128391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স্লটটির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8141" y="6103160"/>
            <a:ext cx="3755338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সকেট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018141" y="5446975"/>
            <a:ext cx="3754309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এক্সপানশন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6073900"/>
            <a:ext cx="3733800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Cross 18"/>
          <p:cNvSpPr/>
          <p:nvPr/>
        </p:nvSpPr>
        <p:spPr>
          <a:xfrm>
            <a:off x="2544974" y="314007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251156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991194" y="420573"/>
            <a:ext cx="2239975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036143" y="2716089"/>
            <a:ext cx="3752084" cy="5875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8142" y="1390421"/>
            <a:ext cx="8887858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অ্যাপেল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মাদারবোর্ডকে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ডাকা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6299" y="2066247"/>
            <a:ext cx="3761410" cy="5875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2686851"/>
            <a:ext cx="3721249" cy="5875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2066538"/>
            <a:ext cx="3721249" cy="5875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" t="7262" r="8185" b="24795"/>
          <a:stretch/>
        </p:blipFill>
        <p:spPr>
          <a:xfrm>
            <a:off x="6905356" y="399969"/>
            <a:ext cx="2411649" cy="6668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9" t="15853" r="13976" b="19598"/>
          <a:stretch/>
        </p:blipFill>
        <p:spPr bwMode="auto">
          <a:xfrm>
            <a:off x="6172200" y="3358673"/>
            <a:ext cx="2971800" cy="199981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Frame 21">
            <a:extLst>
              <a:ext uri="{FF2B5EF4-FFF2-40B4-BE49-F238E27FC236}">
                <a16:creationId xmlns:a16="http://schemas.microsoft.com/office/drawing/2014/main" id="{CA3D742A-33E4-459C-B532-EFB53040E3BC}"/>
              </a:ext>
            </a:extLst>
          </p:cNvPr>
          <p:cNvSpPr/>
          <p:nvPr/>
        </p:nvSpPr>
        <p:spPr>
          <a:xfrm>
            <a:off x="0" y="15082"/>
            <a:ext cx="108966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7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  <p:extLst>
    <p:ext uri="{E180D4A7-C9FB-4DFB-919C-405C955672EB}">
      <p14:showEvtLst xmlns:p14="http://schemas.microsoft.com/office/powerpoint/2010/main">
        <p14:triggerEvt type="onClick" time="15119" objId="17"/>
        <p14:triggerEvt type="onClick" time="18045" objId="27"/>
        <p14:triggerEvt type="onClick" time="20781" objId="15"/>
        <p14:triggerEvt type="onClick" time="37638" objId="8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2704" y="2037120"/>
            <a:ext cx="25146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৩টি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5944" y="1376145"/>
            <a:ext cx="628136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3284" y="2663923"/>
            <a:ext cx="253022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৪টি</a:t>
            </a: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390826" y="2029989"/>
            <a:ext cx="251792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২টি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8673" y="2696004"/>
            <a:ext cx="249863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৫টি</a:t>
            </a:r>
          </a:p>
        </p:txBody>
      </p:sp>
      <p:sp>
        <p:nvSpPr>
          <p:cNvPr id="19" name="Cross 18"/>
          <p:cNvSpPr/>
          <p:nvPr/>
        </p:nvSpPr>
        <p:spPr>
          <a:xfrm>
            <a:off x="3078374" y="208311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200" y="107908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905356" y="253425"/>
            <a:ext cx="232581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158481" y="6095119"/>
            <a:ext cx="2498823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75944" y="3409332"/>
            <a:ext cx="628136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75944" y="6119944"/>
            <a:ext cx="2547559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75944" y="5473821"/>
            <a:ext cx="2547559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58674" y="5446600"/>
            <a:ext cx="2498630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75944" y="4140852"/>
            <a:ext cx="239516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3504" y="4140852"/>
            <a:ext cx="20574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86600" y="4140852"/>
            <a:ext cx="157070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র‌ম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" t="7262" r="8185" b="24795"/>
          <a:stretch/>
        </p:blipFill>
        <p:spPr>
          <a:xfrm>
            <a:off x="6905356" y="247569"/>
            <a:ext cx="2411649" cy="6668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2375944" y="4792204"/>
            <a:ext cx="628136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437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25" y="2504695"/>
            <a:ext cx="6245475" cy="39723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56363" y="176970"/>
            <a:ext cx="307641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990600"/>
            <a:ext cx="2661306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প্রিন্টেড</a:t>
            </a:r>
            <a:r>
              <a:rPr lang="en-US" sz="3200" dirty="0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200" dirty="0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196747" y="990600"/>
            <a:ext cx="1653017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Built in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051414" y="990600"/>
            <a:ext cx="1747594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Chipest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975731" y="990600"/>
            <a:ext cx="1253869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3200" dirty="0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8439391" y="990600"/>
            <a:ext cx="2064989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ক্লক</a:t>
            </a:r>
            <a:r>
              <a:rPr lang="en-US" sz="3200" dirty="0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জেনারেটর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198699" y="1686477"/>
            <a:ext cx="2013693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এক্সপানশন</a:t>
            </a:r>
            <a:r>
              <a:rPr lang="en-US" sz="3200" dirty="0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3197633" y="1676400"/>
            <a:ext cx="2318263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নেটওয়ার্কিং</a:t>
            </a:r>
            <a:r>
              <a:rPr lang="en-US" sz="3200" dirty="0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2529" y="870156"/>
            <a:ext cx="10820400" cy="0"/>
          </a:xfrm>
          <a:prstGeom prst="line">
            <a:avLst/>
          </a:prstGeom>
          <a:ln w="635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7"/>
          <a:stretch/>
        </p:blipFill>
        <p:spPr>
          <a:xfrm>
            <a:off x="3276600" y="2643504"/>
            <a:ext cx="4725364" cy="35286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24200" y="2855655"/>
            <a:ext cx="4860052" cy="255454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ইদানিং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(Built in)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স্থায়ীভাবে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সংযোজিত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76400" y="3154472"/>
            <a:ext cx="3657600" cy="212365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মাদাবোর্ডের</a:t>
            </a:r>
            <a:r>
              <a:rPr lang="en-US" sz="4400" dirty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অত্যাবশ্যকীয়</a:t>
            </a:r>
            <a:r>
              <a:rPr lang="en-US" sz="4400" dirty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dirty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dirty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চিপসেট</a:t>
            </a:r>
            <a:r>
              <a:rPr lang="en-US" sz="4400" dirty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10573"/>
            <a:ext cx="3708310" cy="2675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" t="35832" b="19162"/>
          <a:stretch/>
        </p:blipFill>
        <p:spPr>
          <a:xfrm>
            <a:off x="2590800" y="2499359"/>
            <a:ext cx="5848591" cy="3520441"/>
          </a:xfrm>
          <a:prstGeom prst="rect">
            <a:avLst/>
          </a:prstGeom>
          <a:ln w="9525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743200"/>
            <a:ext cx="6438382" cy="31792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06" y="2438400"/>
            <a:ext cx="4744894" cy="3519239"/>
          </a:xfrm>
          <a:prstGeom prst="rect">
            <a:avLst/>
          </a:prstGeom>
        </p:spPr>
      </p:pic>
      <p:sp>
        <p:nvSpPr>
          <p:cNvPr id="19" name="Frame 18">
            <a:extLst>
              <a:ext uri="{FF2B5EF4-FFF2-40B4-BE49-F238E27FC236}">
                <a16:creationId xmlns:a16="http://schemas.microsoft.com/office/drawing/2014/main" id="{691A8643-F955-4EEC-9F01-7D199FAD6513}"/>
              </a:ext>
            </a:extLst>
          </p:cNvPr>
          <p:cNvSpPr/>
          <p:nvPr/>
        </p:nvSpPr>
        <p:spPr>
          <a:xfrm>
            <a:off x="0" y="15082"/>
            <a:ext cx="108966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8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3" grpId="0" animBg="1"/>
      <p:bldP spid="24" grpId="0" animBg="1"/>
    </p:bldLst>
  </p:timing>
  <p:extLst>
    <p:ext uri="{E180D4A7-C9FB-4DFB-919C-405C955672EB}">
      <p14:showEvtLst xmlns:p14="http://schemas.microsoft.com/office/powerpoint/2010/main">
        <p14:triggerEvt type="onClick" time="3142" objId="9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3" y="304800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159757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233545"/>
            <a:ext cx="841439" cy="1405232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222661"/>
            <a:ext cx="841439" cy="1405232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222661"/>
            <a:ext cx="745672" cy="1405232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7" y="222661"/>
            <a:ext cx="745672" cy="1405232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8763" y="2583359"/>
            <a:ext cx="92310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/>
          <a:srcRect l="10633" t="4130" r="12476" b="5698"/>
          <a:stretch/>
        </p:blipFill>
        <p:spPr bwMode="auto">
          <a:xfrm>
            <a:off x="3657600" y="3657600"/>
            <a:ext cx="3330384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AF9BA1C0-2478-40F9-B771-EBC8BC6ABC94}"/>
              </a:ext>
            </a:extLst>
          </p:cNvPr>
          <p:cNvSpPr/>
          <p:nvPr/>
        </p:nvSpPr>
        <p:spPr>
          <a:xfrm>
            <a:off x="0" y="15082"/>
            <a:ext cx="108966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2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" t="12531" r="10231" b="11944"/>
          <a:stretch/>
        </p:blipFill>
        <p:spPr>
          <a:xfrm>
            <a:off x="76200" y="132681"/>
            <a:ext cx="10668000" cy="65729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04800" y="2362200"/>
            <a:ext cx="10287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spc="150" dirty="0" err="1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spc="150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150" dirty="0" err="1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BD" sz="13800" b="1" spc="150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61F820D-FA1B-4D6B-8640-955F3F1BF624}"/>
              </a:ext>
            </a:extLst>
          </p:cNvPr>
          <p:cNvSpPr/>
          <p:nvPr/>
        </p:nvSpPr>
        <p:spPr>
          <a:xfrm>
            <a:off x="0" y="15082"/>
            <a:ext cx="108966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2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219201" y="762001"/>
            <a:ext cx="3809994" cy="54633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defTabSz="685800">
              <a:buNone/>
              <a:defRPr/>
            </a:pP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85800">
              <a:buNone/>
              <a:defRPr/>
            </a:pP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85800">
              <a:buNone/>
              <a:defRPr/>
            </a:pP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defTabSz="685800">
              <a:buNone/>
              <a:defRPr/>
            </a:pP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85800">
              <a:buNone/>
              <a:defRPr/>
            </a:pP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মানিককোনা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ফেঞ্চুগঞ্জ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defTabSz="685800">
              <a:buNone/>
              <a:defRPr/>
            </a:pPr>
            <a:r>
              <a:rPr lang="en-US" sz="1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E-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mail: 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hlinkClick r:id="rId2"/>
              </a:rPr>
              <a:t>manikmiah1810@gmail.com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8580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Mobile : 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01753942214</a:t>
            </a:r>
            <a:endParaRPr lang="en-US" sz="48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86400" y="838201"/>
            <a:ext cx="4267200" cy="538718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৭ম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: 13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আউটপুট ডিভাইস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578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889C06D-2293-4629-A19C-08909C94FD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93" y="1295400"/>
            <a:ext cx="1568408" cy="1969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176B908B-B308-4D48-B749-4B73699BD0F1}"/>
              </a:ext>
            </a:extLst>
          </p:cNvPr>
          <p:cNvSpPr/>
          <p:nvPr/>
        </p:nvSpPr>
        <p:spPr>
          <a:xfrm>
            <a:off x="0" y="15082"/>
            <a:ext cx="108966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ECFD0A-E70F-4A1E-8212-7A2B94686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31" y="3529893"/>
            <a:ext cx="18859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0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4944" y="304800"/>
            <a:ext cx="6035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5281136"/>
            <a:ext cx="563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4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(motherboard)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1988" y="5001161"/>
            <a:ext cx="9906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5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4000" b="1" spc="-15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spc="-15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সন্তানকে</a:t>
            </a:r>
            <a:r>
              <a:rPr lang="en-US" sz="4000" b="1" spc="-15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4000" b="1" spc="-15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4000" b="1" spc="-15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আগলে</a:t>
            </a:r>
            <a:r>
              <a:rPr lang="en-US" sz="4000" b="1" spc="-15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4000" b="1" spc="-15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-15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4000" b="1" spc="-15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b="1" spc="-15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spc="-15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spc="-15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spc="-15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আগলে</a:t>
            </a:r>
            <a:r>
              <a:rPr lang="en-US" sz="4000" b="1" spc="-15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4000" b="1" spc="-15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233" y="1244304"/>
            <a:ext cx="4971567" cy="34800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t="5204" r="2392" b="7085"/>
          <a:stretch/>
        </p:blipFill>
        <p:spPr>
          <a:xfrm>
            <a:off x="3017520" y="937825"/>
            <a:ext cx="4996754" cy="4015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2B6ED5F9-88B9-4329-B471-ECF5837120A0}"/>
              </a:ext>
            </a:extLst>
          </p:cNvPr>
          <p:cNvSpPr/>
          <p:nvPr/>
        </p:nvSpPr>
        <p:spPr>
          <a:xfrm>
            <a:off x="0" y="-106759"/>
            <a:ext cx="10972800" cy="7071518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132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152400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ln w="0">
                  <a:solidFill>
                    <a:schemeClr val="tx1"/>
                  </a:solidFill>
                  <a:prstDash val="dash"/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endParaRPr lang="en-US" sz="8000" b="1" dirty="0">
              <a:ln w="0">
                <a:solidFill>
                  <a:schemeClr val="tx1"/>
                </a:solidFill>
                <a:prstDash val="dash"/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 l="12001" t="4170" r="11151" b="4273"/>
          <a:stretch/>
        </p:blipFill>
        <p:spPr bwMode="auto">
          <a:xfrm>
            <a:off x="3352800" y="3164944"/>
            <a:ext cx="4200832" cy="3159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2400" y="503815"/>
            <a:ext cx="2335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u="sng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b="1" u="sng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2400" b="1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CFCFE51-65DB-4E73-9998-DECDB9DC4447}"/>
              </a:ext>
            </a:extLst>
          </p:cNvPr>
          <p:cNvSpPr/>
          <p:nvPr/>
        </p:nvSpPr>
        <p:spPr>
          <a:xfrm>
            <a:off x="0" y="15082"/>
            <a:ext cx="108966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0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52400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>
                <a:ln w="11430">
                  <a:prstDash val="sysDash"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spc="50" dirty="0">
              <a:ln w="11430">
                <a:prstDash val="sysDash"/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652" y="2362200"/>
            <a:ext cx="9982200" cy="264959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400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মাদারবোর্ড-এর</a:t>
            </a:r>
            <a:r>
              <a:rPr lang="en-US" sz="4400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3600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600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600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600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400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400" dirty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 </a:t>
            </a:r>
            <a:r>
              <a:rPr lang="bn-BD" sz="4400" dirty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 যুক্ত বিভিন্ন যন্ত্রাং</a:t>
            </a:r>
            <a:r>
              <a:rPr lang="en-US" sz="4400" dirty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 </a:t>
            </a:r>
            <a:r>
              <a:rPr lang="en-US" sz="4400" dirty="0" err="1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dirty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400" dirty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  </a:t>
            </a:r>
            <a:r>
              <a:rPr lang="en-US" sz="4400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C1495DB-55EA-437F-A3B4-5F334016810B}"/>
              </a:ext>
            </a:extLst>
          </p:cNvPr>
          <p:cNvSpPr/>
          <p:nvPr/>
        </p:nvSpPr>
        <p:spPr>
          <a:xfrm>
            <a:off x="0" y="15082"/>
            <a:ext cx="108966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1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5973" y="287592"/>
            <a:ext cx="2435827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4400" b="1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57050"/>
            <a:ext cx="4741446" cy="3848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81000" y="5257800"/>
            <a:ext cx="10175058" cy="1371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20E31B6-F4B5-4229-8F37-C64190DDC2BC}"/>
              </a:ext>
            </a:extLst>
          </p:cNvPr>
          <p:cNvSpPr/>
          <p:nvPr/>
        </p:nvSpPr>
        <p:spPr>
          <a:xfrm>
            <a:off x="0" y="15082"/>
            <a:ext cx="108966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89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7779"/>
            <a:ext cx="9234404" cy="4992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Freeform 1"/>
          <p:cNvSpPr/>
          <p:nvPr/>
        </p:nvSpPr>
        <p:spPr>
          <a:xfrm rot="20634629" flipV="1">
            <a:off x="5649821" y="1438104"/>
            <a:ext cx="2229322" cy="705191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 flipV="1">
            <a:off x="2209800" y="1913714"/>
            <a:ext cx="2216727" cy="17318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348" y="776748"/>
            <a:ext cx="1715200" cy="15029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254" y="2847581"/>
            <a:ext cx="2562146" cy="2029219"/>
          </a:xfrm>
          <a:prstGeom prst="rect">
            <a:avLst/>
          </a:prstGeom>
        </p:spPr>
      </p:pic>
      <p:pic>
        <p:nvPicPr>
          <p:cNvPr id="5122" name="Picture 2" descr="E:\‍Six\input\mn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"/>
          <a:stretch/>
        </p:blipFill>
        <p:spPr bwMode="auto">
          <a:xfrm>
            <a:off x="7538041" y="622584"/>
            <a:ext cx="2394426" cy="20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15331" y="5562600"/>
            <a:ext cx="9747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3200" b="1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b="1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3200" b="1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b="1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b="1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b="1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স্টোরেজ</a:t>
            </a:r>
            <a:r>
              <a:rPr lang="en-US" sz="3200" b="1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ডিভাইসসহ</a:t>
            </a:r>
            <a:r>
              <a:rPr lang="en-US" sz="3200" b="1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3200" b="1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b="1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200" b="1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200" b="1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17373" y="187037"/>
            <a:ext cx="2435827" cy="6927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endParaRPr lang="en-US" sz="4000" b="1" dirty="0">
              <a:ln w="11430" cmpd="sng">
                <a:solidFill>
                  <a:srgbClr val="00B05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 flipV="1">
            <a:off x="6289964" y="3454534"/>
            <a:ext cx="1863436" cy="1009988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20394293">
            <a:off x="2252397" y="2792193"/>
            <a:ext cx="2553948" cy="1144071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t="4317"/>
          <a:stretch/>
        </p:blipFill>
        <p:spPr>
          <a:xfrm>
            <a:off x="890348" y="3364229"/>
            <a:ext cx="2614852" cy="17681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6" y="1778568"/>
            <a:ext cx="2854494" cy="21076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80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21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200471"/>
            <a:ext cx="1005840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মেইনবোর্ড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স্টিভ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জবসের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অ্যাপেল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নামেও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24467"/>
            <a:ext cx="5541819" cy="4178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" r="28360"/>
          <a:stretch/>
        </p:blipFill>
        <p:spPr>
          <a:xfrm>
            <a:off x="6080919" y="990600"/>
            <a:ext cx="4078363" cy="3526444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85888C12-4C76-43FB-B42D-8088E2AC3AC9}"/>
              </a:ext>
            </a:extLst>
          </p:cNvPr>
          <p:cNvSpPr/>
          <p:nvPr/>
        </p:nvSpPr>
        <p:spPr>
          <a:xfrm>
            <a:off x="0" y="15082"/>
            <a:ext cx="108966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48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429000" y="533400"/>
            <a:ext cx="38862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479" y="5048071"/>
            <a:ext cx="10031189" cy="11079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66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6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নামগুলো</a:t>
            </a:r>
            <a:r>
              <a:rPr lang="en-US" sz="66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66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9376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163284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1" y="152400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62200"/>
            <a:ext cx="3537136" cy="2667000"/>
          </a:xfrm>
          <a:prstGeom prst="rect">
            <a:avLst/>
          </a:prstGeom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12241218-9E7E-42D4-BCD8-4E690DA4CF79}"/>
              </a:ext>
            </a:extLst>
          </p:cNvPr>
          <p:cNvSpPr/>
          <p:nvPr/>
        </p:nvSpPr>
        <p:spPr>
          <a:xfrm>
            <a:off x="0" y="15082"/>
            <a:ext cx="108966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37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8.8|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9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3|2.3|2.4|1.4|1.4|1.9|2|2|1.5|2.6|1.7|2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5283</TotalTime>
  <Words>688</Words>
  <Application>Microsoft Office PowerPoint</Application>
  <PresentationFormat>Custom</PresentationFormat>
  <Paragraphs>127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Md. Manik Miah</cp:lastModifiedBy>
  <cp:revision>428</cp:revision>
  <dcterms:created xsi:type="dcterms:W3CDTF">2014-12-07T02:50:48Z</dcterms:created>
  <dcterms:modified xsi:type="dcterms:W3CDTF">2021-11-12T14:40:20Z</dcterms:modified>
</cp:coreProperties>
</file>