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8" r:id="rId3"/>
    <p:sldId id="284" r:id="rId4"/>
    <p:sldId id="287" r:id="rId5"/>
    <p:sldId id="259" r:id="rId6"/>
    <p:sldId id="257" r:id="rId7"/>
    <p:sldId id="291" r:id="rId8"/>
    <p:sldId id="292" r:id="rId9"/>
    <p:sldId id="293" r:id="rId10"/>
    <p:sldId id="289" r:id="rId11"/>
    <p:sldId id="294" r:id="rId12"/>
    <p:sldId id="256" r:id="rId13"/>
    <p:sldId id="260" r:id="rId14"/>
    <p:sldId id="258" r:id="rId15"/>
    <p:sldId id="264" r:id="rId16"/>
    <p:sldId id="261" r:id="rId17"/>
    <p:sldId id="280" r:id="rId18"/>
    <p:sldId id="281" r:id="rId19"/>
    <p:sldId id="290" r:id="rId20"/>
    <p:sldId id="286" r:id="rId21"/>
    <p:sldId id="285" r:id="rId22"/>
  </p:sldIdLst>
  <p:sldSz cx="135366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L/+7daKKLgfLezNMjvdEA==" hashData="kfEydvEB9yJzZievhUiVKfwzM2GSQcDXj3UtKRRRn1zYSFkJO1hJnQ+oGFHIGXyO2y1mCP7KP06xZKkR6Yz2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6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77" y="1237197"/>
            <a:ext cx="101524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077" y="3970580"/>
            <a:ext cx="101524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7139" y="402483"/>
            <a:ext cx="291883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642" y="402483"/>
            <a:ext cx="858728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77" y="1237198"/>
            <a:ext cx="10152460" cy="2631887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077" y="3970581"/>
            <a:ext cx="10152460" cy="1825171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75" indent="0" algn="ctr">
              <a:buNone/>
              <a:defRPr sz="2040"/>
            </a:lvl2pPr>
            <a:lvl3pPr marL="932549" indent="0" algn="ctr">
              <a:buNone/>
              <a:defRPr sz="1836"/>
            </a:lvl3pPr>
            <a:lvl4pPr marL="1398824" indent="0" algn="ctr">
              <a:buNone/>
              <a:defRPr sz="1632"/>
            </a:lvl4pPr>
            <a:lvl5pPr marL="1865098" indent="0" algn="ctr">
              <a:buNone/>
              <a:defRPr sz="1632"/>
            </a:lvl5pPr>
            <a:lvl6pPr marL="2331373" indent="0" algn="ctr">
              <a:buNone/>
              <a:defRPr sz="1632"/>
            </a:lvl6pPr>
            <a:lvl7pPr marL="2797647" indent="0" algn="ctr">
              <a:buNone/>
              <a:defRPr sz="1632"/>
            </a:lvl7pPr>
            <a:lvl8pPr marL="3263921" indent="0" algn="ctr">
              <a:buNone/>
              <a:defRPr sz="1632"/>
            </a:lvl8pPr>
            <a:lvl9pPr marL="3730195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6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92" y="1884670"/>
            <a:ext cx="11675329" cy="3144614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92" y="5059034"/>
            <a:ext cx="11675329" cy="1653678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7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49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24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09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37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647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392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1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642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10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402483"/>
            <a:ext cx="116753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406" y="1853171"/>
            <a:ext cx="5726621" cy="908210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75" indent="0">
              <a:buNone/>
              <a:defRPr sz="2040" b="1"/>
            </a:lvl2pPr>
            <a:lvl3pPr marL="932549" indent="0">
              <a:buNone/>
              <a:defRPr sz="1836" b="1"/>
            </a:lvl3pPr>
            <a:lvl4pPr marL="1398824" indent="0">
              <a:buNone/>
              <a:defRPr sz="1632" b="1"/>
            </a:lvl4pPr>
            <a:lvl5pPr marL="1865098" indent="0">
              <a:buNone/>
              <a:defRPr sz="1632" b="1"/>
            </a:lvl5pPr>
            <a:lvl6pPr marL="2331373" indent="0">
              <a:buNone/>
              <a:defRPr sz="1632" b="1"/>
            </a:lvl6pPr>
            <a:lvl7pPr marL="2797647" indent="0">
              <a:buNone/>
              <a:defRPr sz="1632" b="1"/>
            </a:lvl7pPr>
            <a:lvl8pPr marL="3263921" indent="0">
              <a:buNone/>
              <a:defRPr sz="1632" b="1"/>
            </a:lvl8pPr>
            <a:lvl9pPr marL="3730195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406" y="2761381"/>
            <a:ext cx="5726621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2910" y="1853171"/>
            <a:ext cx="5754824" cy="908210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75" indent="0">
              <a:buNone/>
              <a:defRPr sz="2040" b="1"/>
            </a:lvl2pPr>
            <a:lvl3pPr marL="932549" indent="0">
              <a:buNone/>
              <a:defRPr sz="1836" b="1"/>
            </a:lvl3pPr>
            <a:lvl4pPr marL="1398824" indent="0">
              <a:buNone/>
              <a:defRPr sz="1632" b="1"/>
            </a:lvl4pPr>
            <a:lvl5pPr marL="1865098" indent="0">
              <a:buNone/>
              <a:defRPr sz="1632" b="1"/>
            </a:lvl5pPr>
            <a:lvl6pPr marL="2331373" indent="0">
              <a:buNone/>
              <a:defRPr sz="1632" b="1"/>
            </a:lvl6pPr>
            <a:lvl7pPr marL="2797647" indent="0">
              <a:buNone/>
              <a:defRPr sz="1632" b="1"/>
            </a:lvl7pPr>
            <a:lvl8pPr marL="3263921" indent="0">
              <a:buNone/>
              <a:defRPr sz="1632" b="1"/>
            </a:lvl8pPr>
            <a:lvl9pPr marL="3730195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2910" y="2761381"/>
            <a:ext cx="575482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09" cy="1763924"/>
          </a:xfrm>
        </p:spPr>
        <p:txBody>
          <a:bodyPr anchor="b"/>
          <a:lstStyle>
            <a:lvl1pPr>
              <a:defRPr sz="32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24" y="1088455"/>
            <a:ext cx="6852910" cy="5372269"/>
          </a:xfrm>
        </p:spPr>
        <p:txBody>
          <a:bodyPr/>
          <a:lstStyle>
            <a:lvl1pPr>
              <a:defRPr sz="3263"/>
            </a:lvl1pPr>
            <a:lvl2pPr>
              <a:defRPr sz="2855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09" cy="4201570"/>
          </a:xfrm>
        </p:spPr>
        <p:txBody>
          <a:bodyPr/>
          <a:lstStyle>
            <a:lvl1pPr marL="0" indent="0">
              <a:buNone/>
              <a:defRPr sz="1632"/>
            </a:lvl1pPr>
            <a:lvl2pPr marL="466275" indent="0">
              <a:buNone/>
              <a:defRPr sz="1428"/>
            </a:lvl2pPr>
            <a:lvl3pPr marL="932549" indent="0">
              <a:buNone/>
              <a:defRPr sz="1224"/>
            </a:lvl3pPr>
            <a:lvl4pPr marL="1398824" indent="0">
              <a:buNone/>
              <a:defRPr sz="1020"/>
            </a:lvl4pPr>
            <a:lvl5pPr marL="1865098" indent="0">
              <a:buNone/>
              <a:defRPr sz="1020"/>
            </a:lvl5pPr>
            <a:lvl6pPr marL="2331373" indent="0">
              <a:buNone/>
              <a:defRPr sz="1020"/>
            </a:lvl6pPr>
            <a:lvl7pPr marL="2797647" indent="0">
              <a:buNone/>
              <a:defRPr sz="1020"/>
            </a:lvl7pPr>
            <a:lvl8pPr marL="3263921" indent="0">
              <a:buNone/>
              <a:defRPr sz="1020"/>
            </a:lvl8pPr>
            <a:lvl9pPr marL="3730195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09" cy="1763924"/>
          </a:xfrm>
        </p:spPr>
        <p:txBody>
          <a:bodyPr anchor="b"/>
          <a:lstStyle>
            <a:lvl1pPr>
              <a:defRPr sz="32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4824" y="1088455"/>
            <a:ext cx="6852910" cy="5372269"/>
          </a:xfrm>
        </p:spPr>
        <p:txBody>
          <a:bodyPr anchor="t"/>
          <a:lstStyle>
            <a:lvl1pPr marL="0" indent="0">
              <a:buNone/>
              <a:defRPr sz="3263"/>
            </a:lvl1pPr>
            <a:lvl2pPr marL="466275" indent="0">
              <a:buNone/>
              <a:defRPr sz="2855"/>
            </a:lvl2pPr>
            <a:lvl3pPr marL="932549" indent="0">
              <a:buNone/>
              <a:defRPr sz="2448"/>
            </a:lvl3pPr>
            <a:lvl4pPr marL="1398824" indent="0">
              <a:buNone/>
              <a:defRPr sz="2040"/>
            </a:lvl4pPr>
            <a:lvl5pPr marL="1865098" indent="0">
              <a:buNone/>
              <a:defRPr sz="2040"/>
            </a:lvl5pPr>
            <a:lvl6pPr marL="2331373" indent="0">
              <a:buNone/>
              <a:defRPr sz="2040"/>
            </a:lvl6pPr>
            <a:lvl7pPr marL="2797647" indent="0">
              <a:buNone/>
              <a:defRPr sz="2040"/>
            </a:lvl7pPr>
            <a:lvl8pPr marL="3263921" indent="0">
              <a:buNone/>
              <a:defRPr sz="2040"/>
            </a:lvl8pPr>
            <a:lvl9pPr marL="3730195" indent="0">
              <a:buNone/>
              <a:defRPr sz="2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09" cy="4201570"/>
          </a:xfrm>
        </p:spPr>
        <p:txBody>
          <a:bodyPr/>
          <a:lstStyle>
            <a:lvl1pPr marL="0" indent="0">
              <a:buNone/>
              <a:defRPr sz="1632"/>
            </a:lvl1pPr>
            <a:lvl2pPr marL="466275" indent="0">
              <a:buNone/>
              <a:defRPr sz="1428"/>
            </a:lvl2pPr>
            <a:lvl3pPr marL="932549" indent="0">
              <a:buNone/>
              <a:defRPr sz="1224"/>
            </a:lvl3pPr>
            <a:lvl4pPr marL="1398824" indent="0">
              <a:buNone/>
              <a:defRPr sz="1020"/>
            </a:lvl4pPr>
            <a:lvl5pPr marL="1865098" indent="0">
              <a:buNone/>
              <a:defRPr sz="1020"/>
            </a:lvl5pPr>
            <a:lvl6pPr marL="2331373" indent="0">
              <a:buNone/>
              <a:defRPr sz="1020"/>
            </a:lvl6pPr>
            <a:lvl7pPr marL="2797647" indent="0">
              <a:buNone/>
              <a:defRPr sz="1020"/>
            </a:lvl7pPr>
            <a:lvl8pPr marL="3263921" indent="0">
              <a:buNone/>
              <a:defRPr sz="1020"/>
            </a:lvl8pPr>
            <a:lvl9pPr marL="3730195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7139" y="402484"/>
            <a:ext cx="291883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642" y="402484"/>
            <a:ext cx="858728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92" y="1884670"/>
            <a:ext cx="1167532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92" y="5059034"/>
            <a:ext cx="1167532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642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10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5" y="402483"/>
            <a:ext cx="116753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406" y="1853171"/>
            <a:ext cx="572662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406" y="2761381"/>
            <a:ext cx="5726621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2910" y="1853171"/>
            <a:ext cx="575482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2910" y="2761381"/>
            <a:ext cx="575482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24" y="1088454"/>
            <a:ext cx="685291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4824" y="1088454"/>
            <a:ext cx="685291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642" y="402483"/>
            <a:ext cx="116753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42" y="2012414"/>
            <a:ext cx="116753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642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DBB2-8451-4B21-8C35-4CA9D2154E0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4003" y="7006699"/>
            <a:ext cx="45686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233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642" y="402483"/>
            <a:ext cx="116753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42" y="2012414"/>
            <a:ext cx="116753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642" y="7006700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BF6A-1170-471A-8AEE-19DC851C5ED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4003" y="7006700"/>
            <a:ext cx="45686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233" y="7006700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2549" rtl="0" eaLnBrk="1" latinLnBrk="0" hangingPunct="1">
        <a:lnSpc>
          <a:spcPct val="90000"/>
        </a:lnSpc>
        <a:spcBef>
          <a:spcPct val="0"/>
        </a:spcBef>
        <a:buNone/>
        <a:defRPr sz="44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37" indent="-233137" algn="l" defTabSz="932549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1pPr>
      <a:lvl2pPr marL="699411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686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60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235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510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784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059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333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75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49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24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098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373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647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3921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195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9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536612" cy="7711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4DD85-9D27-45A5-BFE6-E699E22D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399" cy="7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D3506C4-2FE0-436F-BC65-5DEA5034E1BF}"/>
              </a:ext>
            </a:extLst>
          </p:cNvPr>
          <p:cNvSpPr/>
          <p:nvPr/>
        </p:nvSpPr>
        <p:spPr>
          <a:xfrm>
            <a:off x="2275962" y="304962"/>
            <a:ext cx="8966057" cy="6586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CE9E3-D6EB-4A4E-A513-B771D2018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31" y="1195883"/>
            <a:ext cx="3674742" cy="2475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68E6E-7094-47CB-A479-7B7858260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8" y="1190929"/>
            <a:ext cx="3674742" cy="247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F6729-4024-4740-A3E6-FF11FF3B7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69" y="1184337"/>
            <a:ext cx="3674742" cy="2482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54689-A6F0-4365-AD0E-90AF6D52EA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7" r="7899"/>
          <a:stretch/>
        </p:blipFill>
        <p:spPr>
          <a:xfrm>
            <a:off x="851219" y="4200694"/>
            <a:ext cx="3749481" cy="2518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E6A29-1D89-4532-832C-E2B2EEFCB6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070" y="4200694"/>
            <a:ext cx="3674741" cy="2518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470B4B-B6C8-40B7-A381-F36832AD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031" y="4200694"/>
            <a:ext cx="3702330" cy="25368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2C8F45-A2C3-4EDC-A519-3E08E8361418}"/>
              </a:ext>
            </a:extLst>
          </p:cNvPr>
          <p:cNvSpPr/>
          <p:nvPr/>
        </p:nvSpPr>
        <p:spPr>
          <a:xfrm>
            <a:off x="1339456" y="3657879"/>
            <a:ext cx="2847745" cy="41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D9E66-C7B6-42A7-9102-F1121B1ECB50}"/>
              </a:ext>
            </a:extLst>
          </p:cNvPr>
          <p:cNvSpPr/>
          <p:nvPr/>
        </p:nvSpPr>
        <p:spPr>
          <a:xfrm>
            <a:off x="5659139" y="3666553"/>
            <a:ext cx="2847745" cy="40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F867D-A5AA-49FD-BB73-C9634A430C5E}"/>
              </a:ext>
            </a:extLst>
          </p:cNvPr>
          <p:cNvSpPr/>
          <p:nvPr/>
        </p:nvSpPr>
        <p:spPr>
          <a:xfrm>
            <a:off x="9565323" y="3657880"/>
            <a:ext cx="2847745" cy="41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2F0F5-61C1-4E82-B9E5-009E230801D6}"/>
              </a:ext>
            </a:extLst>
          </p:cNvPr>
          <p:cNvSpPr/>
          <p:nvPr/>
        </p:nvSpPr>
        <p:spPr>
          <a:xfrm>
            <a:off x="9551528" y="6719086"/>
            <a:ext cx="2847745" cy="41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711939-8F29-4820-A34A-8FBC5CD5CE6F}"/>
              </a:ext>
            </a:extLst>
          </p:cNvPr>
          <p:cNvSpPr/>
          <p:nvPr/>
        </p:nvSpPr>
        <p:spPr>
          <a:xfrm>
            <a:off x="5527567" y="6720438"/>
            <a:ext cx="2847744" cy="41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D9E2F2-7202-4E53-8C20-D8AC3E800D3D}"/>
              </a:ext>
            </a:extLst>
          </p:cNvPr>
          <p:cNvSpPr/>
          <p:nvPr/>
        </p:nvSpPr>
        <p:spPr>
          <a:xfrm>
            <a:off x="1137340" y="6719085"/>
            <a:ext cx="2883640" cy="41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2DEC0C7E-ED82-46C1-B5AD-987E1CEC24A0}"/>
              </a:ext>
            </a:extLst>
          </p:cNvPr>
          <p:cNvSpPr/>
          <p:nvPr/>
        </p:nvSpPr>
        <p:spPr>
          <a:xfrm>
            <a:off x="2300139" y="422822"/>
            <a:ext cx="8966057" cy="518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ADB8744A-D7F2-42E3-9221-F83EE3762649}"/>
              </a:ext>
            </a:extLst>
          </p:cNvPr>
          <p:cNvSpPr/>
          <p:nvPr/>
        </p:nvSpPr>
        <p:spPr>
          <a:xfrm>
            <a:off x="2300140" y="330194"/>
            <a:ext cx="8966057" cy="586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60D07B78-D8A0-44B5-9D19-B46CE103F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60" y="1242060"/>
            <a:ext cx="3714940" cy="3204732"/>
          </a:xfrm>
          <a:prstGeom prst="round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C3D5C57-94CC-4831-AC3C-1B9AB29B8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0" y="1242060"/>
            <a:ext cx="3714940" cy="3204732"/>
          </a:xfrm>
          <a:prstGeom prst="round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3BBCD65-AF84-43C7-8298-3CF41B901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860" y="1242060"/>
            <a:ext cx="3714940" cy="3204732"/>
          </a:xfrm>
          <a:prstGeom prst="roundRect">
            <a:avLst/>
          </a:prstGeom>
        </p:spPr>
      </p:pic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D9FA1B4F-F5F4-466F-BD75-3D3B865EF3FA}"/>
              </a:ext>
            </a:extLst>
          </p:cNvPr>
          <p:cNvSpPr/>
          <p:nvPr/>
        </p:nvSpPr>
        <p:spPr>
          <a:xfrm>
            <a:off x="2359998" y="281940"/>
            <a:ext cx="8816615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কোন ধরনের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AFECA8E3-40BE-49B2-A6CD-6D6F1D6BB9B6}"/>
              </a:ext>
            </a:extLst>
          </p:cNvPr>
          <p:cNvSpPr/>
          <p:nvPr/>
        </p:nvSpPr>
        <p:spPr>
          <a:xfrm>
            <a:off x="811340" y="4884420"/>
            <a:ext cx="12264580" cy="1303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পুকুর,টিউবওয়েল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44B672A-B9EE-4840-9DEE-50AC71ECF6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162" y="1324758"/>
            <a:ext cx="3757628" cy="34727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7E5333-2806-4794-9846-3007ACBD1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022" y="1324758"/>
            <a:ext cx="3757628" cy="34727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30C14C-F190-4B07-BD1C-CB3C7610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2" y="1324758"/>
            <a:ext cx="3757628" cy="3472726"/>
          </a:xfrm>
          <a:prstGeom prst="rect">
            <a:avLst/>
          </a:prstGeom>
        </p:spPr>
      </p:pic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9C2C75AB-94D4-4079-AD9D-2E376C244708}"/>
              </a:ext>
            </a:extLst>
          </p:cNvPr>
          <p:cNvSpPr/>
          <p:nvPr/>
        </p:nvSpPr>
        <p:spPr>
          <a:xfrm>
            <a:off x="2359998" y="312420"/>
            <a:ext cx="8816615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কোন ধরনের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63BC357B-CEFC-4859-95E8-F4B4996316E8}"/>
              </a:ext>
            </a:extLst>
          </p:cNvPr>
          <p:cNvSpPr/>
          <p:nvPr/>
        </p:nvSpPr>
        <p:spPr>
          <a:xfrm>
            <a:off x="735140" y="5036820"/>
            <a:ext cx="12264580" cy="1303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বৃষ্টি,সমুদ্র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0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10A10DD-E9AA-4765-AE37-27580B59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6" y="524775"/>
            <a:ext cx="2511913" cy="24546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AF778C-537F-45C1-B1E4-C004360A0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54" y="524775"/>
            <a:ext cx="2362273" cy="2442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4412CB-4E59-48C7-B5A6-CEDF67625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8" y="524775"/>
            <a:ext cx="2532624" cy="24423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6FA3C1-FBB3-4CBD-8974-05938A473379}"/>
              </a:ext>
            </a:extLst>
          </p:cNvPr>
          <p:cNvCxnSpPr>
            <a:cxnSpLocks/>
          </p:cNvCxnSpPr>
          <p:nvPr/>
        </p:nvCxnSpPr>
        <p:spPr>
          <a:xfrm>
            <a:off x="304800" y="3855720"/>
            <a:ext cx="12999720" cy="0"/>
          </a:xfrm>
          <a:prstGeom prst="line">
            <a:avLst/>
          </a:prstGeom>
          <a:ln w="28575">
            <a:solidFill>
              <a:srgbClr val="70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8A5BBA92-2867-4DC9-AEC2-87307C47F31B}"/>
              </a:ext>
            </a:extLst>
          </p:cNvPr>
          <p:cNvSpPr/>
          <p:nvPr/>
        </p:nvSpPr>
        <p:spPr>
          <a:xfrm>
            <a:off x="669596" y="3101620"/>
            <a:ext cx="7805031" cy="560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5B181F0C-980F-477E-A296-047408035B6F}"/>
              </a:ext>
            </a:extLst>
          </p:cNvPr>
          <p:cNvSpPr/>
          <p:nvPr/>
        </p:nvSpPr>
        <p:spPr>
          <a:xfrm>
            <a:off x="8625106" y="524774"/>
            <a:ext cx="4586053" cy="3137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বৃষ্টি, নদী-নালা,খাল-বিল, হ্রদ এবং সমুদ্র হলো পানির প্রাকৃতিক উৎস।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AEBD59-18E3-4D7C-8CE3-38166E89E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5" y="4024910"/>
            <a:ext cx="2511913" cy="2429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EED3FC-95A7-4723-BD23-A92AABF62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8" y="4023360"/>
            <a:ext cx="2572772" cy="2442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6D94A0-A459-4C6D-BEF9-FE3C3798C3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114" y="4023360"/>
            <a:ext cx="2347033" cy="2431285"/>
          </a:xfrm>
          <a:prstGeom prst="rect">
            <a:avLst/>
          </a:prstGeom>
        </p:spPr>
      </p:pic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A614A7F5-CA76-499B-85C1-AF71786D5876}"/>
              </a:ext>
            </a:extLst>
          </p:cNvPr>
          <p:cNvSpPr/>
          <p:nvPr/>
        </p:nvSpPr>
        <p:spPr>
          <a:xfrm>
            <a:off x="654354" y="6530844"/>
            <a:ext cx="7805033" cy="573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উৎস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D06AD92F-86DD-4ECD-9DBA-80443E0CE987}"/>
              </a:ext>
            </a:extLst>
          </p:cNvPr>
          <p:cNvSpPr/>
          <p:nvPr/>
        </p:nvSpPr>
        <p:spPr>
          <a:xfrm>
            <a:off x="8651741" y="4023360"/>
            <a:ext cx="4559418" cy="30807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পুকুর, কুয়া,নলকূপ, পানির কল এবং বাঁধ থেকেও আমরা পানি পাই। এগুলো মানুষের তৈরি পানির উৎস।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6EA54989-70C2-4B4C-B489-A8FA415BFE6E}"/>
              </a:ext>
            </a:extLst>
          </p:cNvPr>
          <p:cNvSpPr/>
          <p:nvPr/>
        </p:nvSpPr>
        <p:spPr>
          <a:xfrm>
            <a:off x="408522" y="336146"/>
            <a:ext cx="2563278" cy="178221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খেলি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C1A3E0-CEAF-4BA0-8F7F-D70A0589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94" y="5507032"/>
            <a:ext cx="2029456" cy="1495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FF472A-9F24-4EC2-8AD7-DD489D1D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196" y="5420389"/>
            <a:ext cx="2106524" cy="1582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B9468A-99ED-4151-822B-B5A0E3E9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293" y="5458897"/>
            <a:ext cx="2122994" cy="15435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84DC53-51EC-4211-A4FC-0D795745A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88"/>
          <a:stretch/>
        </p:blipFill>
        <p:spPr>
          <a:xfrm>
            <a:off x="7768730" y="5458900"/>
            <a:ext cx="2122994" cy="1564422"/>
          </a:xfrm>
          <a:prstGeom prst="rect">
            <a:avLst/>
          </a:prstGeom>
        </p:spPr>
      </p:pic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8A001EA8-AF2B-4565-9649-C957F3CA118A}"/>
              </a:ext>
            </a:extLst>
          </p:cNvPr>
          <p:cNvSpPr/>
          <p:nvPr/>
        </p:nvSpPr>
        <p:spPr>
          <a:xfrm>
            <a:off x="3373397" y="1194092"/>
            <a:ext cx="4031673" cy="1108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EEA47DB6-7FD7-43B0-BB24-5DABB7BFE5D8}"/>
              </a:ext>
            </a:extLst>
          </p:cNvPr>
          <p:cNvSpPr/>
          <p:nvPr/>
        </p:nvSpPr>
        <p:spPr>
          <a:xfrm>
            <a:off x="7733860" y="1218332"/>
            <a:ext cx="4533882" cy="10841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25C33BE9-DEB7-4E0E-9C73-75310F92AC92}"/>
              </a:ext>
            </a:extLst>
          </p:cNvPr>
          <p:cNvSpPr/>
          <p:nvPr/>
        </p:nvSpPr>
        <p:spPr>
          <a:xfrm>
            <a:off x="3266071" y="336146"/>
            <a:ext cx="8966057" cy="6096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  কোন ধরনের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2DA5365F-275A-4A15-B156-AB862F38E49D}"/>
              </a:ext>
            </a:extLst>
          </p:cNvPr>
          <p:cNvSpPr/>
          <p:nvPr/>
        </p:nvSpPr>
        <p:spPr>
          <a:xfrm>
            <a:off x="3250831" y="338239"/>
            <a:ext cx="896605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উৎসগুলোতে ক্লিক করি।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3 -3.51533E-6 L -0.00023 0.00063 C 0.00153 -0.03948 0.00106 -0.02457 -0.00023 -0.08966 C -0.00023 -0.09197 -0.0007 -0.09407 -0.00105 -0.09638 C -0.00164 -0.09932 -0.00222 -0.10163 -0.00293 -0.10478 C -0.00293 -0.10667 -0.00457 -0.13397 -0.00469 -0.1367 C -0.00633 -0.14972 -0.00668 -0.14489 -0.00844 -0.15602 C -0.00949 -0.16085 -0.00996 -0.16589 -0.01043 -0.17093 C -0.01078 -0.1745 -0.01078 -0.17828 -0.01137 -0.18185 C -0.01219 -0.18647 -0.01383 -0.19004 -0.01477 -0.19445 C -0.01594 -0.19865 -0.01653 -0.20348 -0.01782 -0.20747 C -0.01876 -0.20978 -0.01981 -0.21125 -0.02064 -0.21377 C -0.0272 -0.23687 -0.01899 -0.21587 -0.02697 -0.23918 C -0.02791 -0.24254 -0.02943 -0.24485 -0.03072 -0.24758 C -0.03201 -0.25157 -0.03271 -0.25661 -0.03447 -0.2606 C -0.03635 -0.2669 -0.03952 -0.2711 -0.04151 -0.27761 C -0.04362 -0.28454 -0.04491 -0.28958 -0.04784 -0.29483 C -0.04972 -0.29819 -0.05171 -0.29966 -0.05336 -0.30323 C -0.05863 -0.31562 -0.05101 -0.2984 -0.05805 -0.31163 C -0.0591 -0.31373 -0.05969 -0.31625 -0.06051 -0.31814 C -0.06145 -0.31982 -0.0625 -0.32066 -0.06344 -0.32255 C -0.06438 -0.32465 -0.06508 -0.32675 -0.06614 -0.32885 C -0.06696 -0.33053 -0.06813 -0.33158 -0.06907 -0.33326 C -0.07036 -0.33557 -0.0713 -0.33956 -0.07247 -0.34145 C -0.07376 -0.34376 -0.07505 -0.34439 -0.07622 -0.34607 C -0.07716 -0.34733 -0.08174 -0.35678 -0.08349 -0.35867 C -0.0883 -0.3635 -0.09018 -0.36329 -0.09546 -0.36518 C -0.10601 -0.37358 -0.09757 -0.36812 -0.11481 -0.37169 C -0.1168 -0.3719 -0.11903 -0.37274 -0.12114 -0.37379 C -0.12278 -0.37442 -0.12454 -0.37568 -0.12653 -0.37589 C -0.13451 -0.37715 -0.1426 -0.37715 -0.15034 -0.37799 C -0.1514 -0.37862 -0.15222 -0.38009 -0.15292 -0.38051 C -0.16606 -0.38597 -0.16723 -0.3845 -0.18154 -0.38681 C -0.18236 -0.38744 -0.18306 -0.38828 -0.18412 -0.3887 C -0.18681 -0.38975 -0.18975 -0.38912 -0.19233 -0.3908 C -0.1935 -0.39164 -0.1942 -0.39374 -0.19526 -0.39521 C -0.19678 -0.39668 -0.19901 -0.39773 -0.20065 -0.39941 C -0.20206 -0.40067 -0.20382 -0.40298 -0.20382 -0.40277 C -0.20147 -0.39878 -0.20171 -0.40214 -0.20171 -0.39731 L -0.20171 -0.39668 L -0.20171 -0.39731 " pathEditMode="relative" rAng="0" ptsTypes="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-20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4 -0.11969 L -0.04304 -0.11864 C -0.04363 -0.12515 -0.04374 -0.1304 -0.04433 -0.13544 C -0.04538 -0.14825 -0.04574 -0.14384 -0.04691 -0.15287 C -0.04773 -0.15749 -0.04855 -0.16652 -0.04855 -0.16631 C -0.04843 -0.16883 -0.04773 -0.17135 -0.04796 -0.17345 C -0.04808 -0.17555 -0.05066 -0.19046 -0.05113 -0.19298 C -0.05312 -0.20012 -0.05758 -0.21272 -0.05981 -0.21692 C -0.06145 -0.22007 -0.06333 -0.22217 -0.0645 -0.22595 C -0.06802 -0.23687 -0.06368 -0.22448 -0.06966 -0.23771 C -0.07048 -0.24002 -0.0713 -0.24233 -0.07201 -0.24485 C -0.07294 -0.24695 -0.074 -0.24821 -0.07482 -0.25031 C -0.07564 -0.25241 -0.07623 -0.25472 -0.07717 -0.25703 C -0.07787 -0.25892 -0.07904 -0.25997 -0.07998 -0.26207 C -0.08057 -0.26396 -0.08068 -0.26585 -0.0815 -0.26753 C -0.08244 -0.269 -0.08385 -0.26984 -0.08502 -0.27089 C -0.09874 -0.2984 -0.07963 -0.26144 -0.09206 -0.2816 C -0.09382 -0.28433 -0.09534 -0.28916 -0.09722 -0.29189 C -0.09828 -0.29336 -0.09945 -0.2942 -0.1005 -0.29504 C -0.10566 -0.29945 -0.10449 -0.2984 -0.11012 -0.3005 C -0.12138 -0.31772 -0.10508 -0.29462 -0.11786 -0.30743 C -0.11903 -0.30827 -0.11927 -0.31184 -0.12044 -0.31268 C -0.12325 -0.31457 -0.1263 -0.31457 -0.12912 -0.31604 C -0.13393 -0.32276 -0.12924 -0.3173 -0.13592 -0.32129 C -0.13733 -0.32255 -0.13885 -0.32339 -0.14038 -0.32486 C -0.14155 -0.32549 -0.14261 -0.32738 -0.1439 -0.32801 C -0.14648 -0.32969 -0.14952 -0.33053 -0.15234 -0.33179 C -0.16137 -0.33872 -0.15175 -0.33179 -0.16629 -0.33851 C -0.18002 -0.34544 -0.16055 -0.34019 -0.18013 -0.34439 C -0.19022 -0.34775 -0.17779 -0.34292 -0.19034 -0.34733 C -0.19186 -0.34775 -0.19338 -0.34838 -0.19503 -0.34901 C -0.19679 -0.34964 -0.1989 -0.34985 -0.20089 -0.35111 C -0.20265 -0.35153 -0.20441 -0.35216 -0.20617 -0.35258 C -0.2098 -0.35363 -0.21344 -0.35363 -0.21719 -0.35405 C -0.21977 -0.35531 -0.22235 -0.35657 -0.22493 -0.35741 C -0.22669 -0.35846 -0.22845 -0.35867 -0.23044 -0.3593 C -0.24264 -0.36539 -0.22739 -0.36098 -0.24241 -0.36476 C -0.24323 -0.36518 -0.24416 -0.36602 -0.24499 -0.36644 C -0.24698 -0.36707 -0.24897 -0.36728 -0.25085 -0.36833 C -0.25237 -0.36854 -0.2539 -0.36917 -0.25519 -0.36959 C -0.25671 -0.37106 -0.25812 -0.37274 -0.25953 -0.37358 C -0.26094 -0.37442 -0.26246 -0.37463 -0.26398 -0.37547 C -0.26762 -0.37652 -0.27337 -0.37778 -0.27688 -0.37841 C -0.28545 -0.38303 -0.27548 -0.3782 -0.2926 -0.38219 C -0.29365 -0.3824 -0.29471 -0.38366 -0.29612 -0.38387 C -0.30315 -0.38471 -0.31042 -0.38492 -0.3177 -0.38534 C -0.31922 -0.38597 -0.32098 -0.38639 -0.32274 -0.38744 C -0.32426 -0.38828 -0.32544 -0.38954 -0.32696 -0.3908 C -0.32872 -0.39185 -0.33048 -0.39332 -0.332 -0.39416 C -0.33564 -0.39563 -0.33728 -0.39689 -0.3408 -0.39752 C -0.35241 -0.40004 -0.35558 -0.39563 -0.35042 -0.40025 L -0.35042 -0.40004 L -0.35042 -0.40025 " pathEditMode="relative" rAng="0" ptsTypes="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2" y="-13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228E-6 -0.00042 L 3.17228E-6 0.00021 C 0.00047 -0.00735 0.00082 -0.01407 0.00176 -0.02058 C 0.00223 -0.02352 0.00316 -0.0252 0.00398 -0.02772 C 0.00469 -0.03087 0.00516 -0.0336 0.00598 -0.03675 C 0.00656 -0.03906 0.00762 -0.04116 0.00809 -0.04326 C 0.01196 -0.06069 0.00785 -0.04977 0.01337 -0.06153 C 0.01735 -0.08252 0.01853 -0.09218 0.02896 -0.10919 C 0.03319 -0.11591 0.03459 -0.11759 0.03823 -0.12704 C 0.05734 -0.17618 0.02498 -0.10268 0.0591 -0.17681 L 0.06532 -0.19067 C 0.06755 -0.19508 0.06919 -0.20054 0.07165 -0.2039 C 0.08326 -0.22112 0.07822 -0.21251 0.08725 -0.2291 C 0.09135 -0.24695 0.0903 -0.24464 0.09769 -0.26312 C 0.09968 -0.26795 0.10203 -0.27173 0.1039 -0.27677 C 0.10484 -0.27866 0.10507 -0.2816 0.10601 -0.2837 C 0.10765 -0.28685 0.10965 -0.28916 0.11117 -0.29252 C 0.11446 -0.29903 0.11751 -0.30617 0.12067 -0.31289 C 0.12138 -0.31436 0.12185 -0.31625 0.12267 -0.31751 C 0.12407 -0.3194 0.12536 -0.32234 0.12689 -0.32402 C 0.12888 -0.32759 0.13099 -0.33053 0.13299 -0.33347 C 0.14073 -0.34313 0.13428 -0.33242 0.14049 -0.34229 C 0.14577 -0.35111 0.14342 -0.34838 0.14987 -0.35594 C 0.15351 -0.36014 0.15703 -0.36266 0.16019 -0.36938 L 0.16746 -0.38555 C 0.16817 -0.38996 0.16793 -0.39542 0.16958 -0.39899 C 0.1718 -0.40361 0.17485 -0.40676 0.1779 -0.40802 C 0.1969 -0.41411 0.18764 -0.41138 0.20593 -0.41474 C 0.22833 -0.42293 0.21684 -0.41936 0.26328 -0.41936 C 0.27653 -0.41936 0.28966 -0.41768 0.30292 -0.41705 C 0.30397 -0.41558 0.30503 -0.41348 0.30608 -0.41243 C 0.31031 -0.40781 0.31488 -0.41033 0.3198 -0.41033 L 0.3198 -0.41012 " pathEditMode="relative" rAng="0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85" y="-20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2 -0.00042 L -0.00082 0.00021 C -0.00164 -0.01806 -0.00317 -0.03339 -0.00082 -0.05103 C -0.00012 -0.0567 0.00188 -0.06153 0.00352 -0.06594 C 0.00411 -0.06846 0.00786 -0.08021 0.00868 -0.08378 C 0.01009 -0.09008 0.01091 -0.10037 0.0129 -0.10646 C 0.01372 -0.1094 0.01501 -0.1115 0.0163 -0.11381 C 0.01783 -0.12704 0.01654 -0.11927 0.02146 -0.1367 C 0.02217 -0.13901 0.02263 -0.14195 0.02357 -0.14426 C 0.02463 -0.14678 0.02592 -0.14909 0.02674 -0.15182 C 0.02744 -0.15371 0.0278 -0.15728 0.02885 -0.15896 C 0.03061 -0.16316 0.0353 -0.16904 0.0353 -0.16883 C 0.036 -0.17177 0.03647 -0.17429 0.03718 -0.17702 C 0.0387 -0.18143 0.04058 -0.18416 0.04281 -0.18668 C 0.04398 -0.18878 0.04586 -0.18962 0.04691 -0.19214 C 0.04691 -0.19151 0.05477 -0.21062 0.05629 -0.21461 C 0.05735 -0.21692 0.05829 -0.22028 0.05969 -0.22217 L 0.06286 -0.22721 C 0.06673 -0.24107 0.06274 -0.22931 0.06908 -0.24002 C 0.0699 -0.24107 0.07037 -0.24317 0.0713 -0.24464 C 0.0733 -0.24842 0.07541 -0.25115 0.07764 -0.25493 C 0.07904 -0.25724 0.08057 -0.25976 0.08198 -0.26228 C 0.08303 -0.26459 0.08385 -0.26774 0.08491 -0.26984 C 0.08702 -0.27362 0.08936 -0.27656 0.09136 -0.27992 C 0.09241 -0.28181 0.09359 -0.28412 0.09452 -0.28496 C 0.09558 -0.28601 0.09675 -0.28622 0.09769 -0.28748 C 0.10004 -0.29063 0.10203 -0.29441 0.10402 -0.29777 C 0.10508 -0.29903 0.10613 -0.30092 0.10719 -0.30281 C 0.11036 -0.30785 0.11258 -0.31499 0.11575 -0.31772 L 0.1188 -0.32045 C 0.1229 -0.32948 0.12032 -0.32423 0.12748 -0.33536 C 0.12865 -0.33704 0.12947 -0.33956 0.13064 -0.3404 C 0.1317 -0.34145 0.13264 -0.34187 0.13381 -0.34292 C 0.13487 -0.34418 0.13569 -0.3467 0.13686 -0.34796 C 0.13909 -0.35027 0.14132 -0.35132 0.14331 -0.353 C 0.14448 -0.35405 0.14566 -0.35405 0.14659 -0.35531 C 0.1507 -0.36203 0.14847 -0.35951 0.15293 -0.36329 C 0.15375 -0.36476 0.1548 -0.36686 0.15598 -0.36791 C 0.15809 -0.37022 0.16231 -0.37274 0.16231 -0.37253 C 0.1697 -0.38471 0.16653 -0.38114 0.17204 -0.38576 C 0.17286 -0.38723 0.17392 -0.38933 0.17509 -0.39101 C 0.17615 -0.39206 0.17744 -0.39185 0.17826 -0.39332 C 0.1792 -0.395 0.18084 -0.40004 0.18084 -0.40004 L 0.18084 -0.40004 " pathEditMode="relative" rAng="0" ptsTypes="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8" y="-19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0034D24-9E79-43D8-8CD5-3DD9F55249B2}"/>
              </a:ext>
            </a:extLst>
          </p:cNvPr>
          <p:cNvSpPr txBox="1"/>
          <p:nvPr/>
        </p:nvSpPr>
        <p:spPr>
          <a:xfrm>
            <a:off x="527858" y="522693"/>
            <a:ext cx="28401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FCA536-AFF6-4539-A0DD-C447A410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1" y="1230579"/>
            <a:ext cx="9390426" cy="55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4CAFB6B-AC24-4209-8CAF-4425DB743238}"/>
              </a:ext>
            </a:extLst>
          </p:cNvPr>
          <p:cNvSpPr/>
          <p:nvPr/>
        </p:nvSpPr>
        <p:spPr>
          <a:xfrm>
            <a:off x="1752980" y="354214"/>
            <a:ext cx="10042779" cy="12261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বিজ্ঞান; পৃষ্ঠা নম্বরঃ ২২-২৩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4B49BE-074F-4E48-9D6E-50DE52B22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2405" r="6763" b="1143"/>
          <a:stretch/>
        </p:blipFill>
        <p:spPr>
          <a:xfrm>
            <a:off x="1752980" y="1815810"/>
            <a:ext cx="5112168" cy="529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C7981-DF41-4CEF-A862-F81BD4F5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2154" r="6970" b="1942"/>
          <a:stretch/>
        </p:blipFill>
        <p:spPr>
          <a:xfrm>
            <a:off x="6865148" y="1815810"/>
            <a:ext cx="4930611" cy="5292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443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4666B2-83B7-458E-993A-C6916261CB06}"/>
              </a:ext>
            </a:extLst>
          </p:cNvPr>
          <p:cNvSpPr txBox="1"/>
          <p:nvPr/>
        </p:nvSpPr>
        <p:spPr>
          <a:xfrm>
            <a:off x="445678" y="519107"/>
            <a:ext cx="26168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97D076B2-71E6-4301-9373-AC15824CAF7D}"/>
              </a:ext>
            </a:extLst>
          </p:cNvPr>
          <p:cNvSpPr/>
          <p:nvPr/>
        </p:nvSpPr>
        <p:spPr>
          <a:xfrm>
            <a:off x="2391715" y="1303193"/>
            <a:ext cx="896605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১.নিচে দেখানো ছকের মত একটি তৈরি কর।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5FD9D8E6-02AC-4883-8D87-38F7A23B5379}"/>
              </a:ext>
            </a:extLst>
          </p:cNvPr>
          <p:cNvSpPr/>
          <p:nvPr/>
        </p:nvSpPr>
        <p:spPr>
          <a:xfrm>
            <a:off x="2391715" y="2197531"/>
            <a:ext cx="8966057" cy="1073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২.পানির ৩টি প্রাকৃতিক উৎস ও ৩টি মানুষের তৈরি উৎস এর নাম লিখ।  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4FE9609-E7FF-433E-AFC3-E1A8D458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43" y="3422942"/>
            <a:ext cx="8534399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B762F7-C5B5-4660-B15B-DDF6EC52E244}"/>
              </a:ext>
            </a:extLst>
          </p:cNvPr>
          <p:cNvSpPr txBox="1">
            <a:spLocks/>
          </p:cNvSpPr>
          <p:nvPr/>
        </p:nvSpPr>
        <p:spPr>
          <a:xfrm>
            <a:off x="1989325" y="1642617"/>
            <a:ext cx="8936182" cy="85899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F3461-B528-42B6-96D8-0FE010F386FB}"/>
              </a:ext>
            </a:extLst>
          </p:cNvPr>
          <p:cNvSpPr/>
          <p:nvPr/>
        </p:nvSpPr>
        <p:spPr>
          <a:xfrm>
            <a:off x="2324605" y="2120611"/>
            <a:ext cx="8936182" cy="50707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 হলো পানির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  উৎস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উৎসগুলোকে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_______ভাগে ভাগ করা যায়।</a:t>
            </a:r>
          </a:p>
          <a:p>
            <a:pPr algn="just"/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______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অত্যন্ত গুরুত্বপূর্ণ।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C019B-F00E-4747-B073-B03B0C869AF5}"/>
              </a:ext>
            </a:extLst>
          </p:cNvPr>
          <p:cNvSpPr/>
          <p:nvPr/>
        </p:nvSpPr>
        <p:spPr>
          <a:xfrm>
            <a:off x="5363047" y="2608997"/>
            <a:ext cx="24575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4F8102-2326-49E2-83B1-620C3B3D393F}"/>
              </a:ext>
            </a:extLst>
          </p:cNvPr>
          <p:cNvSpPr/>
          <p:nvPr/>
        </p:nvSpPr>
        <p:spPr>
          <a:xfrm>
            <a:off x="6335496" y="3741593"/>
            <a:ext cx="198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দুই 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5CF949-3283-4383-8169-39957FD49E81}"/>
              </a:ext>
            </a:extLst>
          </p:cNvPr>
          <p:cNvSpPr/>
          <p:nvPr/>
        </p:nvSpPr>
        <p:spPr>
          <a:xfrm>
            <a:off x="2989622" y="5634477"/>
            <a:ext cx="198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6A2C0-D58B-46DB-8D18-DADB71E0A786}"/>
              </a:ext>
            </a:extLst>
          </p:cNvPr>
          <p:cNvSpPr txBox="1"/>
          <p:nvPr/>
        </p:nvSpPr>
        <p:spPr>
          <a:xfrm>
            <a:off x="1398016" y="542354"/>
            <a:ext cx="2298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কাজ: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F16B-65AA-4659-BFF2-2509AF34EA4D}"/>
              </a:ext>
            </a:extLst>
          </p:cNvPr>
          <p:cNvSpPr txBox="1"/>
          <p:nvPr/>
        </p:nvSpPr>
        <p:spPr>
          <a:xfrm>
            <a:off x="10142725" y="289667"/>
            <a:ext cx="26877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0" y="422255"/>
            <a:ext cx="3474720" cy="2331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B7AFD2-F59D-425F-82F5-E9A4144F39B9}"/>
              </a:ext>
            </a:extLst>
          </p:cNvPr>
          <p:cNvSpPr/>
          <p:nvPr/>
        </p:nvSpPr>
        <p:spPr>
          <a:xfrm>
            <a:off x="3198826" y="3104916"/>
            <a:ext cx="8756073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পানির উৎসগুলোকে কয় ভাগে ভাগ করা যায় ও কী কী?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0778C-CA14-49DD-9AA5-D090186E9915}"/>
              </a:ext>
            </a:extLst>
          </p:cNvPr>
          <p:cNvSpPr txBox="1"/>
          <p:nvPr/>
        </p:nvSpPr>
        <p:spPr>
          <a:xfrm>
            <a:off x="5824263" y="158811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4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89F77-181A-4949-9EC6-45CFC37FB839}"/>
              </a:ext>
            </a:extLst>
          </p:cNvPr>
          <p:cNvSpPr txBox="1"/>
          <p:nvPr/>
        </p:nvSpPr>
        <p:spPr>
          <a:xfrm>
            <a:off x="1067089" y="764583"/>
            <a:ext cx="6872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185154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C64B0-8165-40CC-A4B6-4ED74F58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29" y="718326"/>
            <a:ext cx="6504696" cy="5010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311CE4-D4A5-4BF9-9D4B-A404D161AA25}"/>
              </a:ext>
            </a:extLst>
          </p:cNvPr>
          <p:cNvSpPr txBox="1"/>
          <p:nvPr/>
        </p:nvSpPr>
        <p:spPr>
          <a:xfrm>
            <a:off x="1160349" y="1020385"/>
            <a:ext cx="635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C0FA024-741D-4F3C-91B5-EE5C4B46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20" y="1389366"/>
            <a:ext cx="2514074" cy="24830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B81EF-3051-4F70-AC84-6D50CA79DBAC}"/>
              </a:ext>
            </a:extLst>
          </p:cNvPr>
          <p:cNvSpPr/>
          <p:nvPr/>
        </p:nvSpPr>
        <p:spPr>
          <a:xfrm>
            <a:off x="5523094" y="384959"/>
            <a:ext cx="2360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622DF-3F16-41A1-885A-705AC6750910}"/>
              </a:ext>
            </a:extLst>
          </p:cNvPr>
          <p:cNvCxnSpPr>
            <a:cxnSpLocks/>
          </p:cNvCxnSpPr>
          <p:nvPr/>
        </p:nvCxnSpPr>
        <p:spPr>
          <a:xfrm flipV="1">
            <a:off x="875052" y="3913380"/>
            <a:ext cx="11859326" cy="43485"/>
          </a:xfrm>
          <a:prstGeom prst="lin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AFF41E7-6B97-4F64-81A5-88C2E2A6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0" y="3852767"/>
            <a:ext cx="2514075" cy="3418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C9463-3883-4F1B-9706-892ADAD1496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825" y="1374126"/>
            <a:ext cx="2514074" cy="247816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3D071F-E125-4342-BE62-F7D8204CD083}"/>
              </a:ext>
            </a:extLst>
          </p:cNvPr>
          <p:cNvSpPr txBox="1"/>
          <p:nvPr/>
        </p:nvSpPr>
        <p:spPr>
          <a:xfrm>
            <a:off x="7677360" y="3936827"/>
            <a:ext cx="6268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৪(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জীবনের জন্য পানি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 মাটি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..... সহপাঠীদের সাথে আলোচনা কর।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8E364-93A2-40C5-A19F-A737915B3833}"/>
              </a:ext>
            </a:extLst>
          </p:cNvPr>
          <p:cNvSpPr txBox="1"/>
          <p:nvPr/>
        </p:nvSpPr>
        <p:spPr>
          <a:xfrm>
            <a:off x="800328" y="3699752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09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C4268-11E5-4567-91CF-3DFF573A2610}"/>
              </a:ext>
            </a:extLst>
          </p:cNvPr>
          <p:cNvGrpSpPr/>
          <p:nvPr/>
        </p:nvGrpSpPr>
        <p:grpSpPr>
          <a:xfrm>
            <a:off x="781489" y="745284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6DD87-D23F-498F-B072-37C317E8453F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730CC-BDB1-4078-BA13-07E1CA5A180D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AA3B1C-D960-4E7E-BC07-A4B29C8852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D2FB6AD-B4F2-4267-B3B0-862B2F818F27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C3D7C-F367-42DE-8459-38B7A8D6F9E1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9ABA62-E972-4E17-9A70-A5DC38210E73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68E55F-6521-49A5-9A5E-2D65E653C4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2B1AAAC-7F14-4499-A735-7505789B591E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B8CE4E-128D-4427-8B2D-C53D992ABC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F2E6B9-81D9-4854-A9B9-A5DD3105E2F6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0F9B1A5A-B27F-4E8C-9ADA-5292EDB829D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4841A3-D701-4678-89E0-2BA86D86D0A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3E8E3B-DEA9-405C-8492-89AAB0364B6D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E9129A-663C-4E7F-9D35-D11B3B271F09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AFD45D5F-F14D-48E4-9B61-9363F22D2F01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4C00A7-7336-4FB7-BF4D-708C5A044F4E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5A9D7E-5E08-4FAC-ADFF-C899B3791AD9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F82AC0-71E5-4DCE-87E6-281EDB453E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AEB02EBB-FF70-42D4-BBF3-FDEA4613544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5217AD-1053-41C4-9178-4B053556F47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98B05B-9ADF-41B2-9F61-9FC1E833E368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ECB1EFD-8A36-4089-A973-B960AE55B8A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42884A-F267-4AD9-BEBC-0213CDC88917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98F0D-1887-4CA5-B9E1-E916E856D632}"/>
              </a:ext>
            </a:extLst>
          </p:cNvPr>
          <p:cNvSpPr/>
          <p:nvPr/>
        </p:nvSpPr>
        <p:spPr>
          <a:xfrm>
            <a:off x="5347952" y="1366631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90731-10BD-4685-BE32-D99016ACB10F}"/>
              </a:ext>
            </a:extLst>
          </p:cNvPr>
          <p:cNvSpPr txBox="1"/>
          <p:nvPr/>
        </p:nvSpPr>
        <p:spPr>
          <a:xfrm>
            <a:off x="2246241" y="2557927"/>
            <a:ext cx="9044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পানির উৎসসমূহ চিহ্নিত করতে পারবে। 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9C011CE-1227-4230-8FD9-479217AC1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3" b="89937" l="9785" r="93317">
                        <a14:foregroundMark x1="90215" y1="32914" x2="93317" y2="58700"/>
                        <a14:foregroundMark x1="93317" y1="58700" x2="93079" y2="59748"/>
                        <a14:foregroundMark x1="24821" y1="42767" x2="34606" y2="45493"/>
                        <a14:foregroundMark x1="22912" y1="42138" x2="33890" y2="42138"/>
                        <a14:foregroundMark x1="33890" y1="42138" x2="23628" y2="43396"/>
                        <a14:foregroundMark x1="19570" y1="40671" x2="33174" y2="41090"/>
                        <a14:foregroundMark x1="33174" y1="41090" x2="22912" y2="45702"/>
                        <a14:foregroundMark x1="22912" y1="45702" x2="21002" y2="40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95" y="1518318"/>
            <a:ext cx="4922873" cy="4761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E216B2-35DE-45E1-B050-9EC030034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55728" r="55994" b="27756"/>
          <a:stretch/>
        </p:blipFill>
        <p:spPr>
          <a:xfrm>
            <a:off x="4409767" y="3257524"/>
            <a:ext cx="1335713" cy="84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94C276-2F58-4EDF-9D64-76222C19C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9" t="29087" r="56394" b="58126"/>
          <a:stretch/>
        </p:blipFill>
        <p:spPr>
          <a:xfrm>
            <a:off x="5547676" y="2479793"/>
            <a:ext cx="900545" cy="66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A05DE36B-EA36-4A4B-A563-41D158A73E76}"/>
              </a:ext>
            </a:extLst>
          </p:cNvPr>
          <p:cNvSpPr/>
          <p:nvPr/>
        </p:nvSpPr>
        <p:spPr>
          <a:xfrm>
            <a:off x="2285276" y="342479"/>
            <a:ext cx="8966057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ছবি?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D7D45832-C186-4442-9CB9-4FB722FB5858}"/>
              </a:ext>
            </a:extLst>
          </p:cNvPr>
          <p:cNvSpPr/>
          <p:nvPr/>
        </p:nvSpPr>
        <p:spPr>
          <a:xfrm>
            <a:off x="2391715" y="378740"/>
            <a:ext cx="8966057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 কী দিয়ে ঢাকা?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A7DDC3A7-A135-42CB-9EE9-6DC0F7A50E4E}"/>
              </a:ext>
            </a:extLst>
          </p:cNvPr>
          <p:cNvSpPr/>
          <p:nvPr/>
        </p:nvSpPr>
        <p:spPr>
          <a:xfrm>
            <a:off x="2112854" y="5845974"/>
            <a:ext cx="9523777" cy="8669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উপরিভাগের চার ভাগের তিন ভাগই পানি।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2EAE63-E6D7-4DCF-A495-E7D6D02EAC12}"/>
              </a:ext>
            </a:extLst>
          </p:cNvPr>
          <p:cNvSpPr/>
          <p:nvPr/>
        </p:nvSpPr>
        <p:spPr>
          <a:xfrm>
            <a:off x="9026409" y="2044188"/>
            <a:ext cx="2685337" cy="866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4FF2F-BC74-4580-BD8B-3B865796A939}"/>
              </a:ext>
            </a:extLst>
          </p:cNvPr>
          <p:cNvSpPr/>
          <p:nvPr/>
        </p:nvSpPr>
        <p:spPr>
          <a:xfrm>
            <a:off x="9026410" y="3987338"/>
            <a:ext cx="2685337" cy="866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 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F943B-C7CF-4F65-91A3-7805A7E009DF}"/>
              </a:ext>
            </a:extLst>
          </p:cNvPr>
          <p:cNvSpPr/>
          <p:nvPr/>
        </p:nvSpPr>
        <p:spPr>
          <a:xfrm>
            <a:off x="5896738" y="2654124"/>
            <a:ext cx="612000" cy="43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985E1B-BDD9-4157-ADEC-403DDF6DB0ED}"/>
              </a:ext>
            </a:extLst>
          </p:cNvPr>
          <p:cNvSpPr/>
          <p:nvPr/>
        </p:nvSpPr>
        <p:spPr>
          <a:xfrm>
            <a:off x="5547676" y="4109882"/>
            <a:ext cx="612000" cy="43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66E-6 -2.40655E-6 L 0.25331 -0.056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6" y="-28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86E-6 1.44477E-6 L 0.27571 0.0117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0" y="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ions risk being without access to water and sanitation services by 2030  | | UN News">
            <a:extLst>
              <a:ext uri="{FF2B5EF4-FFF2-40B4-BE49-F238E27FC236}">
                <a16:creationId xmlns:a16="http://schemas.microsoft.com/office/drawing/2014/main" id="{5B3CAB26-764C-4073-8A79-8AD117B99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/>
          <a:stretch/>
        </p:blipFill>
        <p:spPr bwMode="auto">
          <a:xfrm>
            <a:off x="2043026" y="1088692"/>
            <a:ext cx="9183039" cy="51146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ass of drinking water - municipal water use">
            <a:extLst>
              <a:ext uri="{FF2B5EF4-FFF2-40B4-BE49-F238E27FC236}">
                <a16:creationId xmlns:a16="http://schemas.microsoft.com/office/drawing/2014/main" id="{AC2FB0FD-465A-4C06-9463-5EA78155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" y="1088692"/>
            <a:ext cx="9189720" cy="51146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7A9DC903-7412-46D5-A06D-6A2DE0D09211}"/>
              </a:ext>
            </a:extLst>
          </p:cNvPr>
          <p:cNvSpPr/>
          <p:nvPr/>
        </p:nvSpPr>
        <p:spPr>
          <a:xfrm>
            <a:off x="1844041" y="289561"/>
            <a:ext cx="972312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9EC7205B-7A68-4A4F-B025-15C4430A1657}"/>
              </a:ext>
            </a:extLst>
          </p:cNvPr>
          <p:cNvSpPr/>
          <p:nvPr/>
        </p:nvSpPr>
        <p:spPr>
          <a:xfrm>
            <a:off x="1844040" y="6294121"/>
            <a:ext cx="972312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245DA5C-6DDA-4F78-8C9A-475724F6CE55}"/>
              </a:ext>
            </a:extLst>
          </p:cNvPr>
          <p:cNvSpPr/>
          <p:nvPr/>
        </p:nvSpPr>
        <p:spPr>
          <a:xfrm>
            <a:off x="1844040" y="305435"/>
            <a:ext cx="972312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B5734DA-4CEC-4018-82A1-05DF3B8DD0B4}"/>
              </a:ext>
            </a:extLst>
          </p:cNvPr>
          <p:cNvSpPr/>
          <p:nvPr/>
        </p:nvSpPr>
        <p:spPr>
          <a:xfrm>
            <a:off x="1844040" y="6309361"/>
            <a:ext cx="972312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Why can animals drink dirty water?">
            <a:extLst>
              <a:ext uri="{FF2B5EF4-FFF2-40B4-BE49-F238E27FC236}">
                <a16:creationId xmlns:a16="http://schemas.microsoft.com/office/drawing/2014/main" id="{3E8DB9AC-7A3C-430A-B167-1AAA1E01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766470"/>
            <a:ext cx="6216867" cy="49543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NLINE Wellbeing Workshop: Valuing Yourself – EOP">
            <a:extLst>
              <a:ext uri="{FF2B5EF4-FFF2-40B4-BE49-F238E27FC236}">
                <a16:creationId xmlns:a16="http://schemas.microsoft.com/office/drawing/2014/main" id="{95CBAA0A-AA86-4CBA-99F4-A8B4080E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87" y="1768605"/>
            <a:ext cx="6216774" cy="49522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1D43277-1821-432D-8236-CF84B3045AC7}"/>
              </a:ext>
            </a:extLst>
          </p:cNvPr>
          <p:cNvSpPr/>
          <p:nvPr/>
        </p:nvSpPr>
        <p:spPr>
          <a:xfrm>
            <a:off x="1167606" y="518796"/>
            <a:ext cx="1120140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3C5E35-730F-49B5-A091-33B92112AC04}"/>
              </a:ext>
            </a:extLst>
          </p:cNvPr>
          <p:cNvGrpSpPr/>
          <p:nvPr/>
        </p:nvGrpSpPr>
        <p:grpSpPr>
          <a:xfrm>
            <a:off x="740886" y="1249679"/>
            <a:ext cx="12234227" cy="6005195"/>
            <a:chOff x="826453" y="1005840"/>
            <a:chExt cx="12234227" cy="61264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9E6538D-4C38-4ACB-8559-918B9B5AE5C1}"/>
                </a:ext>
              </a:extLst>
            </p:cNvPr>
            <p:cNvSpPr/>
            <p:nvPr/>
          </p:nvSpPr>
          <p:spPr>
            <a:xfrm>
              <a:off x="826453" y="1005840"/>
              <a:ext cx="12234227" cy="612648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Uses of Water I water I water and its uses I importance of water I Science  for kids - YouTube">
              <a:extLst>
                <a:ext uri="{FF2B5EF4-FFF2-40B4-BE49-F238E27FC236}">
                  <a16:creationId xmlns:a16="http://schemas.microsoft.com/office/drawing/2014/main" id="{138237E3-389F-400B-82DF-C6BFEC08C2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2"/>
            <a:stretch/>
          </p:blipFill>
          <p:spPr bwMode="auto">
            <a:xfrm>
              <a:off x="1129506" y="1143000"/>
              <a:ext cx="11184414" cy="585247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6901D03-C8C2-48EC-AA7E-7807FDCE2C3A}"/>
                </a:ext>
              </a:extLst>
            </p:cNvPr>
            <p:cNvSpPr/>
            <p:nvPr/>
          </p:nvSpPr>
          <p:spPr>
            <a:xfrm>
              <a:off x="12407107" y="3680460"/>
              <a:ext cx="539273" cy="7772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72C3D2D-27F0-4848-B034-5A1B1D873384}"/>
              </a:ext>
            </a:extLst>
          </p:cNvPr>
          <p:cNvSpPr/>
          <p:nvPr/>
        </p:nvSpPr>
        <p:spPr>
          <a:xfrm>
            <a:off x="1844040" y="427355"/>
            <a:ext cx="9723120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F2BBFDA-F703-40B5-87A6-E2975FEC72EE}"/>
              </a:ext>
            </a:extLst>
          </p:cNvPr>
          <p:cNvSpPr/>
          <p:nvPr/>
        </p:nvSpPr>
        <p:spPr>
          <a:xfrm>
            <a:off x="885666" y="427355"/>
            <a:ext cx="12234227" cy="64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56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B2E795E-7AC5-483B-9714-CD38AF42F5C1}"/>
              </a:ext>
            </a:extLst>
          </p:cNvPr>
          <p:cNvSpPr/>
          <p:nvPr/>
        </p:nvSpPr>
        <p:spPr>
          <a:xfrm flipH="1">
            <a:off x="3337559" y="-701040"/>
            <a:ext cx="10088880" cy="7610692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endParaRPr lang="en-US" sz="144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0F5706-967F-4447-8FC7-EEF22DCE2535}"/>
              </a:ext>
            </a:extLst>
          </p:cNvPr>
          <p:cNvSpPr/>
          <p:nvPr/>
        </p:nvSpPr>
        <p:spPr>
          <a:xfrm>
            <a:off x="4648200" y="5257800"/>
            <a:ext cx="8196201" cy="18839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endParaRPr lang="en-US" sz="144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ADF02-6664-43AF-B451-2861DB13B053}"/>
              </a:ext>
            </a:extLst>
          </p:cNvPr>
          <p:cNvSpPr txBox="1"/>
          <p:nvPr/>
        </p:nvSpPr>
        <p:spPr>
          <a:xfrm>
            <a:off x="602646" y="1112940"/>
            <a:ext cx="4730816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3001"/>
            <a:r>
              <a:rPr lang="bn-BD" sz="4996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996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1C273-1ADD-4BA1-BE08-B21B0695E6F6}"/>
              </a:ext>
            </a:extLst>
          </p:cNvPr>
          <p:cNvSpPr txBox="1"/>
          <p:nvPr/>
        </p:nvSpPr>
        <p:spPr>
          <a:xfrm>
            <a:off x="6702175" y="5842223"/>
            <a:ext cx="472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উৎস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D5E02-7BDA-4D37-82FA-417C05681E0C}"/>
              </a:ext>
            </a:extLst>
          </p:cNvPr>
          <p:cNvSpPr/>
          <p:nvPr/>
        </p:nvSpPr>
        <p:spPr>
          <a:xfrm>
            <a:off x="9065672" y="3779837"/>
            <a:ext cx="3501344" cy="289338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r>
              <a:rPr lang="bn-BD" sz="3211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11" dirty="0">
              <a:solidFill>
                <a:prstClr val="whit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8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2690</TotalTime>
  <Words>396</Words>
  <Application>Microsoft Office PowerPoint</Application>
  <PresentationFormat>Custom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LNPASHI</dc:creator>
  <cp:lastModifiedBy>Narayan Pashi</cp:lastModifiedBy>
  <cp:revision>180</cp:revision>
  <dcterms:created xsi:type="dcterms:W3CDTF">2020-10-16T13:38:33Z</dcterms:created>
  <dcterms:modified xsi:type="dcterms:W3CDTF">2021-11-12T20:33:59Z</dcterms:modified>
</cp:coreProperties>
</file>