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2" r:id="rId14"/>
    <p:sldId id="267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CAF2-E3FE-4E74-8091-82D0324AB94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F6D0-605D-4EA0-9EDC-7C52EAE42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1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CAF2-E3FE-4E74-8091-82D0324AB94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F6D0-605D-4EA0-9EDC-7C52EAE42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5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CAF2-E3FE-4E74-8091-82D0324AB94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F6D0-605D-4EA0-9EDC-7C52EAE42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1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CAF2-E3FE-4E74-8091-82D0324AB94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F6D0-605D-4EA0-9EDC-7C52EAE42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3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CAF2-E3FE-4E74-8091-82D0324AB94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F6D0-605D-4EA0-9EDC-7C52EAE42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0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CAF2-E3FE-4E74-8091-82D0324AB94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F6D0-605D-4EA0-9EDC-7C52EAE42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07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CAF2-E3FE-4E74-8091-82D0324AB94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F6D0-605D-4EA0-9EDC-7C52EAE42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3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CAF2-E3FE-4E74-8091-82D0324AB94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F6D0-605D-4EA0-9EDC-7C52EAE42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1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CAF2-E3FE-4E74-8091-82D0324AB94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F6D0-605D-4EA0-9EDC-7C52EAE42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CAF2-E3FE-4E74-8091-82D0324AB94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F6D0-605D-4EA0-9EDC-7C52EAE42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8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CAF2-E3FE-4E74-8091-82D0324AB94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F6D0-605D-4EA0-9EDC-7C52EAE42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7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BCAF2-E3FE-4E74-8091-82D0324AB94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F6D0-605D-4EA0-9EDC-7C52EAE42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7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92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691" y="1644762"/>
            <a:ext cx="9144000" cy="29700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kern="1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ক্লাশে সকলকে</a:t>
            </a:r>
            <a:endParaRPr lang="en-US" sz="7200" b="1" kern="10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500" b="1" kern="1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BD" sz="11500" b="1" u="sng" kern="1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1500" b="1" kern="1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endParaRPr lang="en-US" sz="6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245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63122" y="373230"/>
            <a:ext cx="394055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u="sng" smtClean="0">
                <a:latin typeface="NikoshBAN" pitchFamily="2" charset="0"/>
                <a:cs typeface="NikoshBAN" pitchFamily="2" charset="0"/>
              </a:rPr>
              <a:t>সন্ধির উদাহরণ 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9491" y="1668631"/>
            <a:ext cx="8366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স্বরধ্বনির সাথে স্বরধ্বনি মিলে যে সন্ধি হয় তাকে স্বরসন্ধি বলে।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9" y="3716075"/>
            <a:ext cx="2152523" cy="13283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115" y="3752460"/>
            <a:ext cx="2323390" cy="13283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7" r="32967" b="29892"/>
          <a:stretch/>
        </p:blipFill>
        <p:spPr>
          <a:xfrm>
            <a:off x="6258790" y="3752460"/>
            <a:ext cx="2255770" cy="124904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425377" y="5510043"/>
            <a:ext cx="2089183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নবান্ন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505690" y="2538352"/>
            <a:ext cx="247650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নব+অ+অন্ন</a:t>
            </a:r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3622020" y="2560944"/>
            <a:ext cx="225577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অ+অ=আ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58790" y="2560944"/>
            <a:ext cx="225577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নবান্ন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2401" y="5515397"/>
            <a:ext cx="225577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নব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85735" y="5525351"/>
            <a:ext cx="225577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অন্ন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24742" y="601831"/>
            <a:ext cx="2441720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স্বরসন্ধি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7572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859616" y="464919"/>
            <a:ext cx="4394794" cy="8090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5400" u="sng" smtClean="0">
                <a:latin typeface="NikoshBAN" pitchFamily="2" charset="0"/>
                <a:cs typeface="NikoshBAN" pitchFamily="2" charset="0"/>
              </a:rPr>
              <a:t>সন্ধির উদাহরণ 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5483" y="5368074"/>
            <a:ext cx="247650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বিদ্যা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3775196" y="5414150"/>
            <a:ext cx="1722101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আলয়=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79811" y="5414150"/>
            <a:ext cx="136127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24" y="2819401"/>
            <a:ext cx="2155621" cy="25947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4" y="2759300"/>
            <a:ext cx="2209800" cy="2514575"/>
          </a:xfrm>
          <a:prstGeom prst="rect">
            <a:avLst/>
          </a:prstGeom>
        </p:spPr>
      </p:pic>
      <p:pic>
        <p:nvPicPr>
          <p:cNvPr id="18" name="Picture 2" descr="D:\maac photo\mac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32" y="3375671"/>
            <a:ext cx="2262554" cy="185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34444" y="2129952"/>
            <a:ext cx="247650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বিদ্য+আ(</a:t>
            </a:r>
            <a:r>
              <a:rPr lang="en-US" sz="4000" dirty="0">
                <a:latin typeface="SutonnyMJ"/>
                <a:cs typeface="SutonnyMJ"/>
              </a:rPr>
              <a:t>v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3539544" y="2140821"/>
            <a:ext cx="1731564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আ+লয়=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21763" y="2164267"/>
            <a:ext cx="1867819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আ+আ=</a:t>
            </a:r>
            <a:r>
              <a:rPr lang="en-US" sz="4000" dirty="0">
                <a:latin typeface="SutonnyMJ"/>
                <a:cs typeface="SutonnyMJ"/>
              </a:rPr>
              <a:t> v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10944" y="1281247"/>
            <a:ext cx="2441720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স্বরসন্ধি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006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87002" y="3576331"/>
            <a:ext cx="4531218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সন্ধি কাকে বলে?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0738" y="1302327"/>
            <a:ext cx="36437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9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42693" y="3029029"/>
            <a:ext cx="4743718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সন্ধির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প্রয়োজনীয়তা লেখ।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1089" y="1523899"/>
            <a:ext cx="4763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85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71471" y="3020430"/>
            <a:ext cx="7391400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১। সন্ধি কাকে বলে?</a:t>
            </a:r>
          </a:p>
          <a:p>
            <a:pPr>
              <a:lnSpc>
                <a:spcPct val="150000"/>
              </a:lnSpc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২। সন্ধির  কত প্রকার ও কি কি?</a:t>
            </a:r>
          </a:p>
          <a:p>
            <a:pPr>
              <a:lnSpc>
                <a:spcPct val="150000"/>
              </a:lnSpc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৩। বিভিন্ন ধরনের সন্ধির উদাহরণ দাও।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13342" y="791110"/>
            <a:ext cx="50988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sz="1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48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4373" y="3449985"/>
            <a:ext cx="7956997" cy="6451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সন্ধির প্রকারভেদ উদাহরণসহ লিখে আনবে।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27564" y="1371600"/>
            <a:ext cx="42256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4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81" y="2722192"/>
            <a:ext cx="5874657" cy="33322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63089" y="1255087"/>
            <a:ext cx="7342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4800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4800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71793" y="903747"/>
            <a:ext cx="4191233" cy="48320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53725" y="903747"/>
            <a:ext cx="4130478" cy="48320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400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48964" y="186143"/>
            <a:ext cx="22281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0948" y="3748974"/>
            <a:ext cx="420485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rgbClr val="99009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মোঃ</a:t>
            </a:r>
            <a:r>
              <a:rPr lang="en-US" sz="3200" dirty="0" smtClean="0">
                <a:solidFill>
                  <a:srgbClr val="99009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rgbClr val="99009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সাইফুল</a:t>
            </a:r>
            <a:r>
              <a:rPr lang="en-US" sz="3200" dirty="0" smtClean="0">
                <a:solidFill>
                  <a:srgbClr val="99009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rgbClr val="99009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ইসলাম</a:t>
            </a:r>
            <a:endParaRPr lang="en-US" sz="3200" dirty="0" smtClean="0">
              <a:solidFill>
                <a:srgbClr val="990099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en-US" dirty="0" err="1" smtClean="0">
                <a:solidFill>
                  <a:srgbClr val="99009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সহকারী</a:t>
            </a:r>
            <a:r>
              <a:rPr lang="en-US" dirty="0" smtClean="0">
                <a:solidFill>
                  <a:srgbClr val="99009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solidFill>
                  <a:srgbClr val="99009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en-US" dirty="0" smtClean="0">
              <a:solidFill>
                <a:srgbClr val="990099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শাহজালাল</a:t>
            </a:r>
            <a:r>
              <a:rPr lang="en-US" sz="2800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উচ্চ</a:t>
            </a:r>
            <a:r>
              <a:rPr lang="en-US" sz="2800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endParaRPr lang="en-US" sz="2800" dirty="0" smtClean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en-US" sz="1600" dirty="0" err="1" smtClean="0">
                <a:solidFill>
                  <a:srgbClr val="99009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হবিগঞ্জ</a:t>
            </a:r>
            <a:r>
              <a:rPr lang="en-US" sz="1600" dirty="0" smtClean="0">
                <a:solidFill>
                  <a:srgbClr val="99009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600" dirty="0" err="1" smtClean="0">
                <a:solidFill>
                  <a:srgbClr val="99009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সদর</a:t>
            </a:r>
            <a:r>
              <a:rPr lang="en-US" sz="1600" dirty="0" smtClean="0">
                <a:solidFill>
                  <a:srgbClr val="99009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1600" dirty="0" err="1" smtClean="0">
                <a:solidFill>
                  <a:srgbClr val="99009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হবিগঞ্জ</a:t>
            </a:r>
            <a:r>
              <a:rPr lang="en-US" sz="1600" dirty="0" smtClean="0">
                <a:solidFill>
                  <a:srgbClr val="99009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bn-IN" sz="1600" dirty="0">
              <a:solidFill>
                <a:srgbClr val="990099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535" y="1877143"/>
            <a:ext cx="2556257" cy="3410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86" y="1786522"/>
            <a:ext cx="1752735" cy="184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2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93" y="1245191"/>
            <a:ext cx="7024329" cy="42145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916023" y="550906"/>
            <a:ext cx="773307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একটু ভেবে বলার চেষ্টা কর, এই জাতীয় দৃশ্য আমরা কখন দেখতে পাই?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8571" y="5611552"/>
            <a:ext cx="78486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দুই বা ততোধিক মানুষ বা দেশের মধ্যে যৌক্তিক চুক্তির মাধ্যমে সমঝোতা বা মিলন হলে।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45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997200" y="281997"/>
            <a:ext cx="495662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u="sng" dirty="0" smtClean="0"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6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50291" y="5034072"/>
            <a:ext cx="5410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সন্ধি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510" y="1378932"/>
            <a:ext cx="5816600" cy="34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2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38200" y="365125"/>
            <a:ext cx="7682345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000" u="sng" dirty="0" smtClean="0">
                <a:latin typeface="NikoshBAN" pitchFamily="2" charset="0"/>
                <a:cs typeface="NikoshBAN" pitchFamily="2" charset="0"/>
              </a:rPr>
              <a:t>শিখণফল</a:t>
            </a:r>
            <a:endParaRPr lang="en-US" sz="8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0948" y="2288148"/>
            <a:ext cx="8382000" cy="28007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১। সন্ধি কাকে বলে তা বলতে পারবে।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২। সন্ধির প্রকারভেদ বলতে পারবে।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৩। বিভিন্ন ধরনের সন্ধির উদাহরণ দিতে পারবে।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2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85" y="1416281"/>
            <a:ext cx="5181600" cy="3886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56336" y="744630"/>
            <a:ext cx="773307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একটু একটা ভেবে বলার চেষ্টা কর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807" y="5502033"/>
            <a:ext cx="78486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দুই কোরিয়ার মধ্যে চুক্তির  ফলে, মিলন হলে।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7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4348" y="581580"/>
            <a:ext cx="773307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একটু ভেবে বলার চেষ্টা কর, এই জাতীয় দৃশ্য আমরা কখন দেখতে পাই?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976" y="5213567"/>
            <a:ext cx="78486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পূর্ব পাকিস্তান(বাংলাদেশ) ও পাকিস্তান এর মধ্যে চুক্তি।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52" y="1370994"/>
            <a:ext cx="457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1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801838" y="569972"/>
            <a:ext cx="7838522" cy="8212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u="sng" smtClean="0">
                <a:latin typeface="NikoshBAN" pitchFamily="2" charset="0"/>
                <a:cs typeface="NikoshBAN" pitchFamily="2" charset="0"/>
              </a:rPr>
              <a:t>সন্ধি</a:t>
            </a:r>
            <a:endParaRPr lang="en-US" sz="72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272" y="1878021"/>
            <a:ext cx="811631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পাশাপাশি দুটি বর্ণ একসাথে মিলে গেলে তাকে সন্ধি বলে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6395" y="3069422"/>
            <a:ext cx="65532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সন্ধি প্রধানত ২ প্রকার।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 স্বরসন্ধি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ব্যঞ্জনসন্ধি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9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682445" y="1320208"/>
            <a:ext cx="1903803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u="sng" dirty="0" smtClean="0">
                <a:latin typeface="NikoshBAN" pitchFamily="2" charset="0"/>
                <a:cs typeface="NikoshBAN" pitchFamily="2" charset="0"/>
              </a:rPr>
              <a:t>সন্ধি</a:t>
            </a:r>
            <a:endParaRPr lang="en-US" sz="72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028" y="3093159"/>
            <a:ext cx="784860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আরো কয়েক রকমের সন্ধি আছে। আজ আমরা শুধু স্বরসন্ধি এবং ব্যঞ্জনসন্ধি নিয়ে আলোচনা করবো।  </a:t>
            </a:r>
          </a:p>
        </p:txBody>
      </p:sp>
    </p:spTree>
    <p:extLst>
      <p:ext uri="{BB962C8B-B14F-4D97-AF65-F5344CB8AC3E}">
        <p14:creationId xmlns:p14="http://schemas.microsoft.com/office/powerpoint/2010/main" val="194642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242</Words>
  <Application>Microsoft Office PowerPoint</Application>
  <PresentationFormat>On-screen Show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Kalpurush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Joydeb</dc:creator>
  <cp:lastModifiedBy>RASEL</cp:lastModifiedBy>
  <cp:revision>21</cp:revision>
  <dcterms:created xsi:type="dcterms:W3CDTF">2020-02-24T05:07:44Z</dcterms:created>
  <dcterms:modified xsi:type="dcterms:W3CDTF">2021-11-13T12:30:34Z</dcterms:modified>
</cp:coreProperties>
</file>