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0" r:id="rId4"/>
    <p:sldId id="260" r:id="rId5"/>
    <p:sldId id="261" r:id="rId6"/>
    <p:sldId id="264" r:id="rId7"/>
    <p:sldId id="276" r:id="rId8"/>
    <p:sldId id="277" r:id="rId9"/>
    <p:sldId id="278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6" autoAdjust="0"/>
    <p:restoredTop sz="94660"/>
  </p:normalViewPr>
  <p:slideViewPr>
    <p:cSldViewPr>
      <p:cViewPr>
        <p:scale>
          <a:sx n="73" d="100"/>
          <a:sy n="73" d="100"/>
        </p:scale>
        <p:origin x="-104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119F6-0780-4A68-AC96-02754B7F0756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E2075-88BC-47D9-8F21-B416ACC8C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5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E2075-88BC-47D9-8F21-B416ACC8C9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E2075-88BC-47D9-8F21-B416ACC8C9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533400"/>
            <a:ext cx="6781800" cy="1020762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6858000" cy="3962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124200" cy="1524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971800"/>
            <a:ext cx="5943600" cy="2743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এলাকায়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স্থাপনে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80558">
            <a:off x="246981" y="115806"/>
            <a:ext cx="2152650" cy="2298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33300">
            <a:off x="6671166" y="4738989"/>
            <a:ext cx="1946624" cy="2078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609600"/>
            <a:ext cx="3810000" cy="1524000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895599"/>
            <a:ext cx="5638801" cy="27459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990600"/>
            <a:ext cx="2438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905000" y="3733800"/>
            <a:ext cx="5182394" cy="79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266509" y="990600"/>
            <a:ext cx="2438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80B0DF32-5DCE-4226-B525-9D083B01C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64" y="2116118"/>
            <a:ext cx="1981200" cy="1639850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ectangle 16"/>
          <p:cNvSpPr/>
          <p:nvPr/>
        </p:nvSpPr>
        <p:spPr>
          <a:xfrm>
            <a:off x="4587240" y="4386402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2400" b="1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400" b="1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2400" b="1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ব্যাবস্থাপনা</a:t>
            </a:r>
            <a:endParaRPr lang="bn-BD" sz="2400" b="1" dirty="0" smtClean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24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2400" b="1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নিট</a:t>
            </a:r>
            <a:endParaRPr lang="bn-BD" sz="2400" b="1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505994"/>
            <a:ext cx="38100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মোঃরুহুল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আমীন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সহকারী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শিক্ষক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নবীগঞ্জ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নহরপুর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শাহজালাল</a:t>
            </a:r>
            <a:r>
              <a:rPr lang="en-US" dirty="0" smtClean="0">
                <a:solidFill>
                  <a:srgbClr val="7030A0"/>
                </a:solidFill>
              </a:rPr>
              <a:t> (র.) </a:t>
            </a:r>
            <a:r>
              <a:rPr lang="en-US" dirty="0" err="1" smtClean="0">
                <a:solidFill>
                  <a:srgbClr val="7030A0"/>
                </a:solidFill>
              </a:rPr>
              <a:t>দাখিল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মাদ্রাসা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নবীগঞ্জ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পৌরসভা,হবিগঞ্জ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মোবা-০১৭১৭৯২৪০২১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ইমেইল-sruhul161@gmail.com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2116118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77" y="1752601"/>
            <a:ext cx="2207623" cy="1506518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345474" y="990600"/>
            <a:ext cx="24384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651" y="1752601"/>
            <a:ext cx="2207623" cy="1506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417" y="1219200"/>
            <a:ext cx="91440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447800"/>
            <a:ext cx="3979817" cy="228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95400"/>
            <a:ext cx="3581400" cy="2438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5" y="3818708"/>
            <a:ext cx="3984171" cy="21248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709" y="3833949"/>
            <a:ext cx="3572691" cy="21096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5629" y="603362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</a:rPr>
              <a:t>নিচের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ছবি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গুলি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লক্ষ্য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করি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543800" cy="9144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ubtitle 15">
            <a:extLst>
              <a:ext uri="{FF2B5EF4-FFF2-40B4-BE49-F238E27FC236}">
                <a16:creationId xmlns="" xmlns:a16="http://schemas.microsoft.com/office/drawing/2014/main" id="{5DC43ED9-C89E-4F06-B4CE-95036D51E7F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57200" y="2133600"/>
            <a:ext cx="81534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9600" b="1" dirty="0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bn-BD" sz="9600" b="1" dirty="0" smtClean="0">
                <a:ln w="6350">
                  <a:noFill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6350">
                <a:noFill/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779417"/>
            <a:ext cx="44196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828800" y="1676400"/>
            <a:ext cx="5943600" cy="10668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EBDFEB-37E0-4E11-8998-4CDC44AB6D82}"/>
              </a:ext>
            </a:extLst>
          </p:cNvPr>
          <p:cNvSpPr txBox="1"/>
          <p:nvPr/>
        </p:nvSpPr>
        <p:spPr>
          <a:xfrm>
            <a:off x="228600" y="2590800"/>
            <a:ext cx="8686799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600201"/>
            <a:ext cx="6096000" cy="76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086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65" cy="564909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1400" y="282454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0528"/>
            <a:ext cx="3657600" cy="20892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00400"/>
            <a:ext cx="3509963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931" y="571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পশুর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খামার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2514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সবজির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খামার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00400"/>
            <a:ext cx="3505200" cy="1981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মাছের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খামার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399"/>
            <a:ext cx="7772400" cy="914401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খামারের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54864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পরিবারিক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পুষ্টির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পতিত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সর্বদা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সদস্যরা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মিটিয়ে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বাড়তি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বাড়তি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685800"/>
            <a:ext cx="2895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52897"/>
            <a:ext cx="6705600" cy="381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পারিবারিক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চাষাবাদ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590</TotalTime>
  <Words>200</Words>
  <Application>Microsoft Office PowerPoint</Application>
  <PresentationFormat>On-screen Show (4:3)</PresentationFormat>
  <Paragraphs>43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স্বাগতম</vt:lpstr>
      <vt:lpstr>PowerPoint Presentation</vt:lpstr>
      <vt:lpstr>PowerPoint Presentation</vt:lpstr>
      <vt:lpstr>আজকের পাঠ</vt:lpstr>
      <vt:lpstr>PowerPoint Presentation</vt:lpstr>
      <vt:lpstr>একক কাজ-</vt:lpstr>
      <vt:lpstr>PowerPoint Presentation</vt:lpstr>
      <vt:lpstr>পারিবারিক খামারের সুবিধা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RELIANCE PC</dc:creator>
  <cp:lastModifiedBy>UITRCE</cp:lastModifiedBy>
  <cp:revision>155</cp:revision>
  <dcterms:created xsi:type="dcterms:W3CDTF">2006-08-16T00:00:00Z</dcterms:created>
  <dcterms:modified xsi:type="dcterms:W3CDTF">2021-11-13T18:22:24Z</dcterms:modified>
</cp:coreProperties>
</file>