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12" r:id="rId5"/>
    <p:sldMasterId id="2147483730" r:id="rId6"/>
    <p:sldMasterId id="2147483742" r:id="rId7"/>
  </p:sldMasterIdLst>
  <p:sldIdLst>
    <p:sldId id="286" r:id="rId8"/>
    <p:sldId id="287" r:id="rId9"/>
    <p:sldId id="260" r:id="rId10"/>
    <p:sldId id="258" r:id="rId11"/>
    <p:sldId id="259" r:id="rId12"/>
    <p:sldId id="264" r:id="rId13"/>
    <p:sldId id="277" r:id="rId14"/>
    <p:sldId id="281" r:id="rId15"/>
    <p:sldId id="275" r:id="rId16"/>
    <p:sldId id="265" r:id="rId17"/>
    <p:sldId id="283" r:id="rId18"/>
    <p:sldId id="268" r:id="rId19"/>
    <p:sldId id="280" r:id="rId20"/>
    <p:sldId id="279" r:id="rId21"/>
    <p:sldId id="284" r:id="rId22"/>
    <p:sldId id="285" r:id="rId23"/>
    <p:sldId id="282" r:id="rId24"/>
    <p:sldId id="270" r:id="rId25"/>
    <p:sldId id="271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714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3EF580-DDF3-46CA-B5D3-5A4E8788B4A2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11/13/2021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5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7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8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08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1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0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6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33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7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9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9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7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6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7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7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1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9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5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3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2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61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7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1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3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3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01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0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15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985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8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284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5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1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0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9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7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2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1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4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96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455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7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5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6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3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4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4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00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7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86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5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35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0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68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1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83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8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59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6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9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71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5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87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7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8768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9KRW7ACABAG2BDCAG8B8UOCALBP83QCAS6A72KCAQEPN6ACAOL14GWCAQ5LVIYCAHD50K8CA4P0VBQCA9M8TJBCAMQM4N8CA7AXN2OCAOOL9C8CAHH4OFACAW1C3UXCAYP94IWCA87VAPDCAJFJGUTCAR13G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77200" cy="45207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-152400" y="434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72601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rov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534400" cy="423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486400"/>
            <a:ext cx="2667000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ম্যানগ্রেয়াভ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9523507">
            <a:off x="4411276" y="3686730"/>
            <a:ext cx="838200" cy="1371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izaman_1298448023_15-Picture_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85750"/>
            <a:ext cx="64770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638800"/>
            <a:ext cx="2209800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638800"/>
            <a:ext cx="22098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15085458">
            <a:off x="1830560" y="4582710"/>
            <a:ext cx="1879066" cy="21669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009900" y="2171700"/>
            <a:ext cx="4114800" cy="2514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5181600"/>
            <a:ext cx="32766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মৌচাক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20px-Beehive-Sunderbans-2008.jpg"/>
          <p:cNvPicPr>
            <a:picLocks noChangeAspect="1"/>
          </p:cNvPicPr>
          <p:nvPr/>
        </p:nvPicPr>
        <p:blipFill rotWithShape="1">
          <a:blip r:embed="rId2" cstate="print"/>
          <a:srcRect l="24468" t="8693" r="13830" b="20026"/>
          <a:stretch/>
        </p:blipFill>
        <p:spPr>
          <a:xfrm>
            <a:off x="381000" y="533399"/>
            <a:ext cx="8077200" cy="44196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381065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1676400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 descr="snak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990600"/>
            <a:ext cx="2055222" cy="1219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 descr="Birds-in-Sundar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990600"/>
            <a:ext cx="2133600" cy="12510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Picture 8" descr="national-z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2074690" cy="146265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 descr="ca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2819400"/>
            <a:ext cx="2209800" cy="14581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 descr="_1_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876800"/>
            <a:ext cx="1727200" cy="1219200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 descr="Panthera_tigris_tigr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914400"/>
            <a:ext cx="2057401" cy="1375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419600"/>
            <a:ext cx="1219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286000"/>
            <a:ext cx="91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2286000"/>
            <a:ext cx="1143000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Monkey_ea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2971800"/>
            <a:ext cx="1752600" cy="12840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4200" y="4343400"/>
            <a:ext cx="990600" cy="523220"/>
          </a:xfrm>
          <a:prstGeom prst="rect">
            <a:avLst/>
          </a:prstGeom>
          <a:solidFill>
            <a:srgbClr val="92D050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বানর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6172200"/>
            <a:ext cx="838200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সজারু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4343400"/>
            <a:ext cx="1219200" cy="52322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বনবিড়াল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13-Kumi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4876800"/>
            <a:ext cx="1600200" cy="12996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4" name="TextBox 23"/>
          <p:cNvSpPr txBox="1"/>
          <p:nvPr/>
        </p:nvSpPr>
        <p:spPr>
          <a:xfrm>
            <a:off x="5334000" y="6248400"/>
            <a:ext cx="1295400" cy="307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609601" y="3276600"/>
            <a:ext cx="3048000" cy="2237619"/>
          </a:xfrm>
          <a:prstGeom prst="rect">
            <a:avLst/>
          </a:prstGeom>
        </p:spPr>
      </p:pic>
      <p:pic>
        <p:nvPicPr>
          <p:cNvPr id="4" name="Picture 3" descr="P1190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876801" y="457200"/>
            <a:ext cx="3200400" cy="2034768"/>
          </a:xfrm>
          <a:prstGeom prst="rect">
            <a:avLst/>
          </a:prstGeom>
        </p:spPr>
      </p:pic>
      <p:pic>
        <p:nvPicPr>
          <p:cNvPr id="5" name="Picture 4" descr="Stingr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569107" y="466256"/>
            <a:ext cx="3164693" cy="2069710"/>
          </a:xfrm>
          <a:prstGeom prst="rect">
            <a:avLst/>
          </a:prstGeom>
        </p:spPr>
      </p:pic>
      <p:pic>
        <p:nvPicPr>
          <p:cNvPr id="6" name="Picture 5" descr="যেসকল প্রানী দীর্ঘদিন বাঁচে (0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800600" y="3657600"/>
            <a:ext cx="3347699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19400" y="5867400"/>
            <a:ext cx="3200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07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905000" y="609600"/>
            <a:ext cx="5769084" cy="4615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562600"/>
            <a:ext cx="3200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সুটকি মাছ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438400"/>
            <a:ext cx="6172200" cy="186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6"/>
                </a:solidFill>
              </a:rPr>
              <a:t>নিরব</a:t>
            </a:r>
            <a:r>
              <a:rPr lang="bn-IN" sz="6600" dirty="0" smtClean="0">
                <a:solidFill>
                  <a:schemeClr val="accent6"/>
                </a:solidFill>
              </a:rPr>
              <a:t> </a:t>
            </a:r>
            <a:r>
              <a:rPr lang="bn-IN" sz="11500" dirty="0" smtClean="0">
                <a:solidFill>
                  <a:schemeClr val="accent6"/>
                </a:solidFill>
              </a:rPr>
              <a:t>পাঠ</a:t>
            </a:r>
            <a:endParaRPr lang="en-US" sz="6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04800"/>
            <a:ext cx="2590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2286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362200"/>
            <a:ext cx="16002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10000"/>
            <a:ext cx="3429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3810000"/>
            <a:ext cx="3124200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667000" y="3048000"/>
            <a:ext cx="4084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019800" y="3124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114800" y="1295400"/>
            <a:ext cx="914400" cy="914400"/>
          </a:xfrm>
          <a:prstGeom prst="star5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81400" y="304800"/>
            <a:ext cx="17526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066800"/>
            <a:ext cx="37338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057400"/>
            <a:ext cx="60960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------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-------।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895600" y="5943600"/>
            <a:ext cx="914400" cy="914400"/>
          </a:xfrm>
          <a:prstGeom prst="star5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267200" y="6019800"/>
            <a:ext cx="838200" cy="8382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715000" y="5943600"/>
            <a:ext cx="914400" cy="914400"/>
          </a:xfrm>
          <a:prstGeom prst="star5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800600"/>
            <a:ext cx="6248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5410200"/>
            <a:ext cx="74849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বেঙ্গেল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 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4038600"/>
            <a:ext cx="2895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877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606" y="2895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487" y="337995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487" y="3864308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276600"/>
            <a:ext cx="6705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6858000" cy="2362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GB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GB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GB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GB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895600"/>
            <a:ext cx="7772400" cy="28931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।)</a:t>
            </a: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304800"/>
            <a:ext cx="7391400" cy="2362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1"/>
            <a:ext cx="5257800" cy="1200329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408" y="1579739"/>
            <a:ext cx="7391400" cy="36009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বেঙ্গেল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1828800"/>
            <a:ext cx="5974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2971800"/>
            <a:ext cx="597408" cy="408432"/>
          </a:xfrm>
          <a:prstGeom prst="rightArrow">
            <a:avLst>
              <a:gd name="adj1" fmla="val 349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4114800"/>
            <a:ext cx="597408" cy="408432"/>
          </a:xfrm>
          <a:prstGeom prst="rightArrow">
            <a:avLst>
              <a:gd name="adj1" fmla="val 349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_-_Agro-Ecological_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5257800" cy="5799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396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791200"/>
            <a:ext cx="31242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2286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VR6YPCAP3V6GHCA6P26M9CA9ZRIUPCAPJOR58CAPCXTAGCANZVYXJCARQ3IX9CA8V5257CAW95N8CCA7CJOBACAPIIJU1CA6C1NMYCAYFD6DSCABH4Y1XCA15IO0CCAJ6EFNPCALYRVNOCASE65K4CA1W82N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247237" cy="492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572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দক্ষিণাঞ্চল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7315200" cy="26468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109_40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8633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3581400" y="762000"/>
            <a:ext cx="1524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7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171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Century Schoolbook</vt:lpstr>
      <vt:lpstr>Corbel</vt:lpstr>
      <vt:lpstr>NikoshBAN</vt:lpstr>
      <vt:lpstr>Trebuchet MS</vt:lpstr>
      <vt:lpstr>Vrinda</vt:lpstr>
      <vt:lpstr>Wingdings 3</vt:lpstr>
      <vt:lpstr>Office Theme</vt:lpstr>
      <vt:lpstr>Ion Boardroom</vt:lpstr>
      <vt:lpstr>Facet</vt:lpstr>
      <vt:lpstr>Wisp</vt:lpstr>
      <vt:lpstr>Ion</vt:lpstr>
      <vt:lpstr>Headlines</vt:lpstr>
      <vt:lpstr>Retrospect</vt:lpstr>
      <vt:lpstr>PowerPoint Presentation</vt:lpstr>
      <vt:lpstr>PowerPoint Presentation</vt:lpstr>
      <vt:lpstr>শ্রেণিঃ চতুর্থ বিষয়ঃ বাংলাদেশ ও বিশ্বপরিচয়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206</cp:revision>
  <dcterms:created xsi:type="dcterms:W3CDTF">2006-08-16T00:00:00Z</dcterms:created>
  <dcterms:modified xsi:type="dcterms:W3CDTF">2021-11-13T04:16:24Z</dcterms:modified>
</cp:coreProperties>
</file>