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38" r:id="rId4"/>
    <p:sldMasterId id="2147483773" r:id="rId5"/>
    <p:sldMasterId id="2147483791" r:id="rId6"/>
  </p:sldMasterIdLst>
  <p:sldIdLst>
    <p:sldId id="284" r:id="rId7"/>
    <p:sldId id="285" r:id="rId8"/>
    <p:sldId id="258" r:id="rId9"/>
    <p:sldId id="260" r:id="rId10"/>
    <p:sldId id="265" r:id="rId11"/>
    <p:sldId id="261" r:id="rId12"/>
    <p:sldId id="280" r:id="rId13"/>
    <p:sldId id="277" r:id="rId14"/>
    <p:sldId id="278" r:id="rId15"/>
    <p:sldId id="266" r:id="rId16"/>
    <p:sldId id="262" r:id="rId17"/>
    <p:sldId id="263" r:id="rId18"/>
    <p:sldId id="279" r:id="rId19"/>
    <p:sldId id="273" r:id="rId20"/>
    <p:sldId id="264" r:id="rId21"/>
    <p:sldId id="268" r:id="rId22"/>
    <p:sldId id="27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3EF580-DDF3-46CA-B5D3-5A4E8788B4A2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11/12/2021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6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7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0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7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33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55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28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7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5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1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67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4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9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785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6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9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8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8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1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3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48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0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30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35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0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699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9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089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6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4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2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4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7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2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3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24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8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86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59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2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778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66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5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95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7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1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5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6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0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89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7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266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22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8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8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1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C3EF580-DDF3-46CA-B5D3-5A4E8788B4A2}" type="datetimeFigureOut">
              <a:rPr lang="en-US" smtClean="0">
                <a:solidFill>
                  <a:srgbClr val="B31166"/>
                </a:solidFill>
              </a:rPr>
              <a:pPr/>
              <a:t>11/12/2021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942C90B-B8D1-4CE4-99E0-E98F57B975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0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5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8768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 যেভাবে </a:t>
            </a:r>
            <a:r>
              <a:rPr lang="bn-BD" sz="6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আল্লাহর রিজিক খায়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hab (2).jpg"/>
          <p:cNvPicPr>
            <a:picLocks noChangeAspect="1"/>
          </p:cNvPicPr>
          <p:nvPr/>
        </p:nvPicPr>
        <p:blipFill rotWithShape="1">
          <a:blip r:embed="rId2"/>
          <a:srcRect t="2989" r="12745"/>
          <a:stretch/>
        </p:blipFill>
        <p:spPr>
          <a:xfrm>
            <a:off x="762000" y="1524000"/>
            <a:ext cx="8001000" cy="509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_window_blank_Jesus_bible_at_coloring-pages-book-for-kids.gif"/>
          <p:cNvPicPr>
            <a:picLocks noChangeAspect="1"/>
          </p:cNvPicPr>
          <p:nvPr/>
        </p:nvPicPr>
        <p:blipFill>
          <a:blip r:embed="rId2"/>
          <a:srcRect l="7857" t="2222" r="9286" b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743200"/>
            <a:ext cx="861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সকল প্রাণীর রিজিকদাতা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861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এজন্য আল্লাহর এক নাম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10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রাজ্জাক শব্দের অর্থ রিজিকদাতা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458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সবাই আল্লাহর রিজিক খেয়ে বাঁচি এজন্য তাঁর শুকরিয়া আদায় করব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34859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mzm.idpvbey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4826_547706141959998_557117858_n.png"/>
          <p:cNvPicPr>
            <a:picLocks noChangeAspect="1"/>
          </p:cNvPicPr>
          <p:nvPr/>
        </p:nvPicPr>
        <p:blipFill>
          <a:blip r:embed="rId2"/>
          <a:srcRect t="16128"/>
          <a:stretch>
            <a:fillRect/>
          </a:stretch>
        </p:blipFill>
        <p:spPr>
          <a:xfrm>
            <a:off x="0" y="1371600"/>
            <a:ext cx="9185007" cy="548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এদের তেমন কোন খাবার নাই, তবুও সবাই আল্লাহর শুকরিয়া আদায় করছে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696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  <a:scene3d>
            <a:camera prst="orthographicFront"/>
            <a:lightRig rig="sunrise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নীরবে পাঠের অংশটুকু পড়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47800" y="2209800"/>
            <a:ext cx="15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81800" y="2209800"/>
            <a:ext cx="15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371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121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371600" y="4343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5029200"/>
            <a:ext cx="4038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দশটি খাদ্যের তালিকা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919008"/>
            <a:ext cx="4343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দশটি পশু ও তাদের খাদ্যের তালিকা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781800" y="4267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0"/>
            <a:ext cx="5181600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8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7162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scene3d>
            <a:camera prst="obliqueBottom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সঠিক শব্দ বেছে নিয়ে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382000" cy="132343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এক নাম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_____ । 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রিজিক খেয়ে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_____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শোকর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3505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পোকামাকড়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0856 C -0.03767 0.1189 -0.01701 0.22971 -0.00833 0.27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008E-6 C -0.08334 0.15591 -0.16667 0.31206 -0.2 0.374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/>
      <p:bldP spid="20" grpId="0"/>
      <p:bldP spid="20" grpId="1"/>
      <p:bldP spid="21" grpId="0"/>
      <p:bldP spid="21" grpId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01000" cy="1143000"/>
          </a:xfrm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343400"/>
            <a:ext cx="73152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মায়ের দুধের সাথে অন্য খাদ্যের তুলনা হয়না কেন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276600"/>
            <a:ext cx="6705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877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606" y="2895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487" y="337995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487" y="3864308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4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6520960" cy="147002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শ্রেণি : তৃতীয়</a:t>
            </a:r>
            <a:endParaRPr lang="en-US" sz="8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876800"/>
            <a:ext cx="6858000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endParaRPr lang="en-US" sz="6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971800"/>
            <a:ext cx="40386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8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y 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7391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শিরোনামঃ ইমান ও আকাইদ</a:t>
            </a:r>
            <a:endParaRPr lang="en-US" sz="54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5344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পাঠ্যাংশঃআল্লাহ রিজিকদাতা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আল্লাহু রাজ্জাকুন।...................................দান করব।)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mark.bmp"/>
          <p:cNvPicPr>
            <a:picLocks noChangeAspect="1"/>
          </p:cNvPicPr>
          <p:nvPr/>
        </p:nvPicPr>
        <p:blipFill>
          <a:blip r:embed="rId2"/>
          <a:srcRect t="23589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057400" y="381000"/>
            <a:ext cx="54102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57400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১। রিজিক অর্থ কি তা বলতে পারবে।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4770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২। প্রাণীর বিভিন্ন খাদ্য সম্পর্কে বলতে পারবে।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76800"/>
            <a:ext cx="66294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৩। উদ্ভিদের খাদ্য গ্রহণ প্রক্রিয়া সম্পর্কে বলতে পারবে।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!B7HCCzg!mk~$(KGrHqV,!l8Ey+jC2JuHBMzVhRLCF!~~_35.JPG"/>
          <p:cNvPicPr>
            <a:picLocks noChangeAspect="1"/>
          </p:cNvPicPr>
          <p:nvPr/>
        </p:nvPicPr>
        <p:blipFill>
          <a:blip r:embed="rId2"/>
          <a:srcRect l="28000" t="4000" r="2000" b="32000"/>
          <a:stretch>
            <a:fillRect/>
          </a:stretch>
        </p:blipFill>
        <p:spPr>
          <a:xfrm>
            <a:off x="0" y="0"/>
            <a:ext cx="9144000" cy="6831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82296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আল্লাহর দেওয়া রিজিক খাচ্ছে মানুষ।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3886200" cy="2914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Lunch_SafeH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0"/>
            <a:ext cx="4267200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HJxY2I2MTI_o_eat-drink-man-woman-1994-trai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09800"/>
            <a:ext cx="43688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rs36796_dfr-myleene-bangladesh-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4196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_327_with_blesb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72089"/>
            <a:ext cx="4150407" cy="2775585"/>
          </a:xfrm>
          <a:prstGeom prst="rect">
            <a:avLst/>
          </a:prstGeom>
        </p:spPr>
      </p:pic>
      <p:pic>
        <p:nvPicPr>
          <p:cNvPr id="3" name="Picture 2" descr="natthegre05_1185473960_1185479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38659"/>
            <a:ext cx="4191000" cy="2319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543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আল্লাহর দেওয়া রিজিক খাচ্ছে পশু ও পাখি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desh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4153862" cy="2746126"/>
          </a:xfrm>
          <a:prstGeom prst="rect">
            <a:avLst/>
          </a:prstGeom>
        </p:spPr>
      </p:pic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495800"/>
            <a:ext cx="4191000" cy="2256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5_science_58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5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359</TotalTime>
  <Words>183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Trebuchet MS</vt:lpstr>
      <vt:lpstr>Tw Cen MT</vt:lpstr>
      <vt:lpstr>Wingdings 3</vt:lpstr>
      <vt:lpstr>Office Theme</vt:lpstr>
      <vt:lpstr>Ion Boardroom</vt:lpstr>
      <vt:lpstr>Circuit</vt:lpstr>
      <vt:lpstr>Wisp</vt:lpstr>
      <vt:lpstr>Ion</vt:lpstr>
      <vt:lpstr>1_Ion</vt:lpstr>
      <vt:lpstr>PowerPoint Presentation</vt:lpstr>
      <vt:lpstr>PowerPoint Presentation</vt:lpstr>
      <vt:lpstr>শ্রেণি : তৃতীয়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প্রশ্নের উত্তর লেখ-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</dc:creator>
  <cp:lastModifiedBy>user</cp:lastModifiedBy>
  <cp:revision>112</cp:revision>
  <dcterms:created xsi:type="dcterms:W3CDTF">2006-08-16T00:00:00Z</dcterms:created>
  <dcterms:modified xsi:type="dcterms:W3CDTF">2021-11-12T13:49:32Z</dcterms:modified>
</cp:coreProperties>
</file>