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9" r:id="rId9"/>
    <p:sldId id="273" r:id="rId10"/>
    <p:sldId id="274" r:id="rId11"/>
    <p:sldId id="271" r:id="rId12"/>
    <p:sldId id="264" r:id="rId13"/>
    <p:sldId id="278" r:id="rId14"/>
    <p:sldId id="279" r:id="rId15"/>
    <p:sldId id="276" r:id="rId16"/>
    <p:sldId id="28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A2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4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1CA8-A3DC-4A1B-9E7E-D06C754B615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76B7D-9CC7-4315-A15A-4EBEC3F49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 স্পষ্ট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করে পাঠাংশ টুকু সরবে পাঠ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76B7D-9CC7-4315-A15A-4EBEC3F4995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শিক্ষক মোট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ছাত্রছাত্রীকে চারটি দলে ভাগ করে শিক্ষার্থীদের মুখে শুনে বোর্ডে লিখবেন।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76B7D-9CC7-4315-A15A-4EBEC3F499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শিক্ষার্থীদের খাতায় লিখতে বলবেন।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76B7D-9CC7-4315-A15A-4EBEC3F4995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D2DC59-CB04-4557-B4F7-9C21F637EDD5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498154-7516-49B5-9256-34DCB0977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A032B1-830E-4953-8458-7619484403C6}"/>
              </a:ext>
            </a:extLst>
          </p:cNvPr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solidFill>
            <a:srgbClr val="66FFFF"/>
          </a:solidFill>
          <a:ln w="254000" cap="sq">
            <a:gradFill>
              <a:gsLst>
                <a:gs pos="50000">
                  <a:schemeClr val="tx1">
                    <a:lumMod val="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7119" y="372570"/>
            <a:ext cx="7409762" cy="92333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রঙের শুভেচ্ছা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8CF15-45C0-4197-8D02-6CDD4214B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610600" cy="51138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161" y="587514"/>
            <a:ext cx="497443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 রঙের ফুল আলাদা করি :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l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447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golap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447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Gond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447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Kamini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38862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kash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39624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hapla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38862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607953" y="3322320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332232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 গোলাপ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332232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দোলন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0486" y="5791200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3947" y="5791200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কামিনী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5791200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9CED8-1F30-4536-8D39-7FCA0ADCC788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58750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3426"/>
            <a:ext cx="2574744" cy="1107996"/>
          </a:xfrm>
          <a:prstGeom prst="rect">
            <a:avLst/>
          </a:prstGeom>
          <a:gradFill>
            <a:gsLst>
              <a:gs pos="55000">
                <a:schemeClr val="tx1">
                  <a:lumMod val="85000"/>
                  <a:lumOff val="15000"/>
                </a:schemeClr>
              </a:gs>
              <a:gs pos="97345">
                <a:schemeClr val="accent2">
                  <a:lumMod val="20000"/>
                </a:schemeClr>
              </a:gs>
              <a:gs pos="87000">
                <a:srgbClr val="00B0F0"/>
              </a:gs>
              <a:gs pos="8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  <a:gs pos="37000">
                <a:srgbClr val="FF0000"/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C82D18-4166-46AD-B2AA-711841138150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428625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62000" y="2362200"/>
            <a:ext cx="7543800" cy="2514600"/>
          </a:xfrm>
          <a:prstGeom prst="roundRect">
            <a:avLst/>
          </a:prstGeom>
          <a:gradFill>
            <a:gsLst>
              <a:gs pos="7000">
                <a:srgbClr val="0070C0"/>
              </a:gs>
              <a:gs pos="77000">
                <a:schemeClr val="accent5">
                  <a:lumMod val="75000"/>
                </a:schemeClr>
              </a:gs>
              <a:gs pos="51000">
                <a:schemeClr val="accent3">
                  <a:lumMod val="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219200"/>
            <a:ext cx="7391400" cy="769441"/>
          </a:xfrm>
          <a:prstGeom prst="rect">
            <a:avLst/>
          </a:prstGeom>
          <a:gradFill>
            <a:gsLst>
              <a:gs pos="26549">
                <a:schemeClr val="tx2">
                  <a:lumMod val="10000"/>
                  <a:lumOff val="90000"/>
                </a:schemeClr>
              </a:gs>
              <a:gs pos="99000">
                <a:srgbClr val="BA2D06"/>
              </a:gs>
              <a:gs pos="100000">
                <a:schemeClr val="accent5">
                  <a:lumMod val="75000"/>
                </a:schemeClr>
              </a:gs>
              <a:gs pos="51000">
                <a:schemeClr val="accent1">
                  <a:lumMod val="40000"/>
                  <a:lumOff val="60000"/>
                </a:schemeClr>
              </a:gs>
            </a:gsLst>
            <a:lin ang="16200000" scaled="1"/>
          </a:gradFill>
        </p:spPr>
        <p:style>
          <a:lnRef idx="2">
            <a:schemeClr val="accent5"/>
          </a:lnRef>
          <a:fillRef idx="1003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বর্ণ দিয়ে নতুন শব্দ শিখি: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কৃষ্ণচূড়া -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43840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কৃষক,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2438400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কৃপা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962400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-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6041" y="3962400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অন্ত,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3962400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শান্ত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297" y="3200400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উষ্ণ,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3200400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তৃষ্ণা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9475" y="2428240"/>
            <a:ext cx="53091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ষ্ণ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2428240"/>
            <a:ext cx="4748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6600" y="2407920"/>
            <a:ext cx="47961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2428240"/>
            <a:ext cx="4812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2428240"/>
            <a:ext cx="11881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4036" y="2437229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3200400"/>
            <a:ext cx="41710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600" y="3180080"/>
            <a:ext cx="47961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14800" y="3200400"/>
            <a:ext cx="4812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5800" y="3200400"/>
            <a:ext cx="39145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3962400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ন্তু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00" y="3982720"/>
            <a:ext cx="39946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6600" y="3962400"/>
            <a:ext cx="47961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14800" y="3982720"/>
            <a:ext cx="4812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3982720"/>
            <a:ext cx="45076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CA3C8E-6018-4DF2-B654-623CAFAF19B8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58750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4.81481E-6 L 0.1941 -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2.59259E-6 L 0.15643 0.109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14375 1.48148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6" grpId="0"/>
      <p:bldP spid="16" grpId="1"/>
      <p:bldP spid="18" grpId="0"/>
      <p:bldP spid="19" grpId="0"/>
      <p:bldP spid="20" grpId="0"/>
      <p:bldP spid="21" grpId="0"/>
      <p:bldP spid="15" grpId="0"/>
      <p:bldP spid="15" grpId="1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599" y="3886200"/>
            <a:ext cx="7924799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1645920"/>
            <a:ext cx="7924800" cy="16002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1" y="58751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 নাম আলাদা করি: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76400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পেপে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676400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শিউলি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676400"/>
            <a:ext cx="933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676400"/>
            <a:ext cx="846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1676400"/>
            <a:ext cx="113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কমলা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590800"/>
            <a:ext cx="1199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2590800"/>
            <a:ext cx="1487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কলাবতী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2590800"/>
            <a:ext cx="873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টগর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590800"/>
            <a:ext cx="1374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জামরুল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590800"/>
            <a:ext cx="85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গাঁদা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2590800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2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endParaRPr lang="en-US" sz="4000" b="1" dirty="0">
              <a:ln w="1905"/>
              <a:solidFill>
                <a:schemeClr val="tx2">
                  <a:lumMod val="10000"/>
                  <a:lumOff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086D8E-78D7-4AC5-8672-B47DAF17BF68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58750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6771 0.2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17656 0.332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971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3FEF10-4EDB-4756-A03D-B8666CDDCD89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17550">
            <a:gradFill>
              <a:gsLst>
                <a:gs pos="4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219200"/>
            <a:ext cx="383556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ফুলের তালিকা তৈরী করি: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433935"/>
            <a:ext cx="990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ক-দল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2433935"/>
            <a:ext cx="990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খ-দল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433935"/>
            <a:ext cx="990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গ-দল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9920" y="2433935"/>
            <a:ext cx="990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ঘ-দল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478650"/>
            <a:ext cx="151676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গোলাপ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3478650"/>
            <a:ext cx="155042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কামিনী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8200" y="3478650"/>
            <a:ext cx="154882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গন্ধরাজ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20707" y="3478650"/>
            <a:ext cx="121219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বেলি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8200" y="4063425"/>
            <a:ext cx="115127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জবা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43200" y="4063425"/>
            <a:ext cx="164820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কৃষ্ণচূড়া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48200" y="4063425"/>
            <a:ext cx="135966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শিমুল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20707" y="4063425"/>
            <a:ext cx="136287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পলাশ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200" y="4673025"/>
            <a:ext cx="156164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সূর্যমুখী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20707" y="5257800"/>
            <a:ext cx="20136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দোলনচাঁপা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0" y="4673025"/>
            <a:ext cx="14943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শিউলি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0707" y="4673025"/>
            <a:ext cx="200247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হাসনাহেনা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8200" y="5282625"/>
            <a:ext cx="115127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গাঁদা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97480" y="4673025"/>
            <a:ext cx="121539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কাশ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41358" y="5282625"/>
            <a:ext cx="117532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টগর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17720" y="5282625"/>
            <a:ext cx="167545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কলাবতী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85800" y="3200400"/>
            <a:ext cx="7772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85800" y="2209800"/>
            <a:ext cx="7772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62940" y="4152900"/>
            <a:ext cx="3886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628900" y="4152900"/>
            <a:ext cx="3886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533900" y="4152900"/>
            <a:ext cx="3886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20AE7CD-310D-4090-AC3D-B90630B22B80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90500">
            <a:gradFill>
              <a:gsLst>
                <a:gs pos="50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6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6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6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6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6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6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6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  <p:bldP spid="17" grpId="0" animBg="1"/>
      <p:bldP spid="18" grpId="0" animBg="1"/>
      <p:bldP spid="12" grpId="0"/>
      <p:bldP spid="14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124670"/>
            <a:ext cx="6934200" cy="923330"/>
          </a:xfrm>
          <a:prstGeom prst="rect">
            <a:avLst/>
          </a:prstGeom>
          <a:gradFill>
            <a:gsLst>
              <a:gs pos="50000">
                <a:schemeClr val="tx1">
                  <a:lumMod val="85000"/>
                  <a:lumOff val="15000"/>
                </a:schemeClr>
              </a:gs>
              <a:gs pos="97345">
                <a:schemeClr val="accent2">
                  <a:lumMod val="20000"/>
                </a:schemeClr>
              </a:gs>
              <a:gs pos="87000">
                <a:srgbClr val="00B0F0"/>
              </a:gs>
              <a:gs pos="86000">
                <a:schemeClr val="accent1">
                  <a:lumMod val="45000"/>
                  <a:lumOff val="55000"/>
                </a:schemeClr>
              </a:gs>
              <a:gs pos="21000">
                <a:srgbClr val="002060"/>
              </a:gs>
              <a:gs pos="37000">
                <a:srgbClr val="FF0000"/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ফুল </a:t>
            </a:r>
            <a:r>
              <a:rPr lang="bn-BD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 হয় </a:t>
            </a:r>
            <a:r>
              <a:rPr lang="bn-B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352800"/>
            <a:ext cx="6934200" cy="1107996"/>
          </a:xfrm>
          <a:prstGeom prst="rect">
            <a:avLst/>
          </a:prstGeom>
          <a:gradFill>
            <a:gsLst>
              <a:gs pos="50000">
                <a:schemeClr val="tx1">
                  <a:lumMod val="85000"/>
                  <a:lumOff val="15000"/>
                </a:schemeClr>
              </a:gs>
              <a:gs pos="97345">
                <a:schemeClr val="accent2">
                  <a:lumMod val="20000"/>
                </a:schemeClr>
              </a:gs>
              <a:gs pos="87000">
                <a:srgbClr val="00B0F0"/>
              </a:gs>
              <a:gs pos="86000">
                <a:schemeClr val="accent1">
                  <a:lumMod val="45000"/>
                  <a:lumOff val="55000"/>
                </a:schemeClr>
              </a:gs>
              <a:gs pos="21000">
                <a:srgbClr val="002060"/>
              </a:gs>
              <a:gs pos="37000">
                <a:srgbClr val="FF0000"/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ফুল </a:t>
            </a:r>
            <a:r>
              <a:rPr lang="bn-BD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bn-B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 হয় </a:t>
            </a:r>
            <a:r>
              <a:rPr lang="bn-B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CB89AA-5FCD-4616-8506-A07D198915AB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90500">
            <a:gradFill>
              <a:gsLst>
                <a:gs pos="50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914400"/>
            <a:ext cx="7315200" cy="5029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620938" y="1792768"/>
            <a:ext cx="5902125" cy="327246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88433" y="2828836"/>
            <a:ext cx="4967135" cy="120032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39BD4-50A5-42EC-AAB9-86488DD1C578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342900">
            <a:gradFill>
              <a:gsLst>
                <a:gs pos="50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0D6138-8191-4453-8701-C81807EE2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" y="24089"/>
            <a:ext cx="9096020" cy="68098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54373"/>
            <a:ext cx="5931074" cy="2302701"/>
          </a:xfrm>
          <a:prstGeom prst="rect">
            <a:avLst/>
          </a:prstGeom>
          <a:gradFill flip="none" rotWithShape="1">
            <a:gsLst>
              <a:gs pos="75000">
                <a:schemeClr val="tx1">
                  <a:lumMod val="85000"/>
                  <a:lumOff val="15000"/>
                </a:schemeClr>
              </a:gs>
              <a:gs pos="97345">
                <a:schemeClr val="accent2">
                  <a:lumMod val="20000"/>
                </a:schemeClr>
              </a:gs>
              <a:gs pos="87000">
                <a:srgbClr val="00B0F0"/>
              </a:gs>
              <a:gs pos="86000">
                <a:schemeClr val="accent1">
                  <a:lumMod val="45000"/>
                  <a:lumOff val="55000"/>
                </a:schemeClr>
              </a:gs>
              <a:gs pos="21000">
                <a:srgbClr val="002060"/>
              </a:gs>
              <a:gs pos="37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দ্বিতীয়</a:t>
            </a:r>
          </a:p>
          <a:p>
            <a:pPr algn="ctr"/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: বাংলা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27A62-02CA-4667-95F1-FCE79F67C71F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58750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500038F-D82A-443C-BBE8-E3B258848762}"/>
              </a:ext>
            </a:extLst>
          </p:cNvPr>
          <p:cNvSpPr/>
          <p:nvPr/>
        </p:nvSpPr>
        <p:spPr>
          <a:xfrm>
            <a:off x="3919561" y="3493169"/>
            <a:ext cx="1597152" cy="1905000"/>
          </a:xfrm>
          <a:prstGeom prst="triangle">
            <a:avLst>
              <a:gd name="adj" fmla="val 52268"/>
            </a:avLst>
          </a:prstGeom>
          <a:gradFill>
            <a:gsLst>
              <a:gs pos="75000">
                <a:srgbClr val="FFFF00"/>
              </a:gs>
              <a:gs pos="97345">
                <a:schemeClr val="accent2">
                  <a:lumMod val="20000"/>
                </a:schemeClr>
              </a:gs>
              <a:gs pos="45000">
                <a:srgbClr val="00B0F0"/>
              </a:gs>
              <a:gs pos="16000">
                <a:schemeClr val="accent1">
                  <a:lumMod val="45000"/>
                  <a:lumOff val="55000"/>
                </a:schemeClr>
              </a:gs>
              <a:gs pos="21000">
                <a:srgbClr val="002060"/>
              </a:gs>
              <a:gs pos="37000">
                <a:srgbClr val="FF0000"/>
              </a:gs>
            </a:gsLst>
            <a:path path="circle">
              <a:fillToRect l="100000" t="100000"/>
            </a:path>
          </a:gra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1371600" y="3596640"/>
            <a:ext cx="7086600" cy="1600200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1447800"/>
            <a:ext cx="3158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শিরোনাম: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152471"/>
            <a:ext cx="555312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 রঙের ফুলফল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733800"/>
            <a:ext cx="1617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পাঠাংশ: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419600"/>
            <a:ext cx="689644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 ফুলের দেশ ....... লাল ও অন্য রঙের।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5B683B-BEEE-4D27-BFB7-554EF5B8BE10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58750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8052" y="1010846"/>
            <a:ext cx="1907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শিখনফল: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057942"/>
            <a:ext cx="7329251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প্রমিত উচ্চারণে পড়তে পারবে।</a:t>
            </a:r>
          </a:p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যুক্তবর্ণ দিয়ে নতুন শব্দ বলতে পারবে।</a:t>
            </a:r>
          </a:p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 নাম লিখতে পারবে।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4232A-834F-447F-AA46-2C30679CDA2D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58750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l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" y="4572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Gad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4572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golap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572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Gond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5146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asnahena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25146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Joba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572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kash 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1280" y="45720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Kodom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25146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Kolaboti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42760" y="25146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Krisno 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12280" y="45720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hapla 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7680" y="45720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Shimul 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09160" y="45720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7BB3D9-E782-4BC5-9F2D-5F684216F240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58750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dom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514600" y="990600"/>
            <a:ext cx="1981200" cy="914400"/>
          </a:xfrm>
          <a:prstGeom prst="rect">
            <a:avLst/>
          </a:prstGeom>
          <a:gradFill>
            <a:gsLst>
              <a:gs pos="55000">
                <a:schemeClr val="accent2">
                  <a:shade val="45000"/>
                  <a:satMod val="155000"/>
                </a:schemeClr>
              </a:gs>
              <a:gs pos="60000">
                <a:schemeClr val="accent2">
                  <a:shade val="95000"/>
                  <a:satMod val="150000"/>
                </a:schemeClr>
              </a:gs>
              <a:gs pos="78760">
                <a:srgbClr val="002060"/>
              </a:gs>
              <a:gs pos="8850">
                <a:srgbClr val="002060"/>
              </a:gs>
              <a:gs pos="21239">
                <a:srgbClr val="00B0F0"/>
              </a:gs>
              <a:gs pos="100000">
                <a:schemeClr val="accent2">
                  <a:tint val="87000"/>
                  <a:satMod val="2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কদম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1066800"/>
            <a:ext cx="1981200" cy="914400"/>
          </a:xfrm>
          <a:prstGeom prst="rect">
            <a:avLst/>
          </a:prstGeom>
          <a:gradFill>
            <a:gsLst>
              <a:gs pos="55000">
                <a:schemeClr val="accent2">
                  <a:shade val="45000"/>
                  <a:satMod val="155000"/>
                </a:schemeClr>
              </a:gs>
              <a:gs pos="60000">
                <a:schemeClr val="accent2">
                  <a:shade val="95000"/>
                  <a:satMod val="150000"/>
                </a:schemeClr>
              </a:gs>
              <a:gs pos="78760">
                <a:srgbClr val="002060"/>
              </a:gs>
              <a:gs pos="8850">
                <a:srgbClr val="002060"/>
              </a:gs>
              <a:gs pos="21239">
                <a:srgbClr val="00B0F0"/>
              </a:gs>
              <a:gs pos="100000">
                <a:schemeClr val="accent2">
                  <a:tint val="87000"/>
                  <a:satMod val="2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Gad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" y="25146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golap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590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Jo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5720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kash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" y="4495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Gondo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6096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2468880" y="2971800"/>
            <a:ext cx="1981200" cy="914400"/>
          </a:xfrm>
          <a:prstGeom prst="rect">
            <a:avLst/>
          </a:prstGeom>
          <a:gradFill>
            <a:gsLst>
              <a:gs pos="55000">
                <a:schemeClr val="accent2">
                  <a:shade val="45000"/>
                  <a:satMod val="155000"/>
                </a:schemeClr>
              </a:gs>
              <a:gs pos="60000">
                <a:schemeClr val="accent2">
                  <a:shade val="95000"/>
                  <a:satMod val="150000"/>
                </a:schemeClr>
              </a:gs>
              <a:gs pos="78760">
                <a:srgbClr val="002060"/>
              </a:gs>
              <a:gs pos="8850">
                <a:srgbClr val="002060"/>
              </a:gs>
              <a:gs pos="21239">
                <a:srgbClr val="00B0F0"/>
              </a:gs>
              <a:gs pos="100000">
                <a:schemeClr val="accent2">
                  <a:tint val="87000"/>
                  <a:satMod val="2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গাঁদা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5600" y="3048000"/>
            <a:ext cx="1981200" cy="914400"/>
          </a:xfrm>
          <a:prstGeom prst="rect">
            <a:avLst/>
          </a:prstGeom>
          <a:gradFill>
            <a:gsLst>
              <a:gs pos="55000">
                <a:schemeClr val="accent2">
                  <a:shade val="45000"/>
                  <a:satMod val="155000"/>
                </a:schemeClr>
              </a:gs>
              <a:gs pos="60000">
                <a:schemeClr val="accent2">
                  <a:shade val="95000"/>
                  <a:satMod val="150000"/>
                </a:schemeClr>
              </a:gs>
              <a:gs pos="78760">
                <a:srgbClr val="002060"/>
              </a:gs>
              <a:gs pos="8850">
                <a:srgbClr val="002060"/>
              </a:gs>
              <a:gs pos="21239">
                <a:srgbClr val="00B0F0"/>
              </a:gs>
              <a:gs pos="100000">
                <a:schemeClr val="accent2">
                  <a:tint val="87000"/>
                  <a:satMod val="2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68880" y="4953000"/>
            <a:ext cx="1981200" cy="914400"/>
          </a:xfrm>
          <a:prstGeom prst="rect">
            <a:avLst/>
          </a:prstGeom>
          <a:gradFill>
            <a:gsLst>
              <a:gs pos="55000">
                <a:schemeClr val="accent2">
                  <a:shade val="45000"/>
                  <a:satMod val="155000"/>
                </a:schemeClr>
              </a:gs>
              <a:gs pos="60000">
                <a:schemeClr val="accent2">
                  <a:shade val="95000"/>
                  <a:satMod val="150000"/>
                </a:schemeClr>
              </a:gs>
              <a:gs pos="78760">
                <a:srgbClr val="002060"/>
              </a:gs>
              <a:gs pos="8850">
                <a:srgbClr val="002060"/>
              </a:gs>
              <a:gs pos="21239">
                <a:srgbClr val="00B0F0"/>
              </a:gs>
              <a:gs pos="100000">
                <a:schemeClr val="accent2">
                  <a:tint val="87000"/>
                  <a:satMod val="2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কাশ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05600" y="5029200"/>
            <a:ext cx="1981200" cy="914400"/>
          </a:xfrm>
          <a:prstGeom prst="rect">
            <a:avLst/>
          </a:prstGeom>
          <a:gradFill>
            <a:gsLst>
              <a:gs pos="55000">
                <a:schemeClr val="accent2">
                  <a:shade val="45000"/>
                  <a:satMod val="155000"/>
                </a:schemeClr>
              </a:gs>
              <a:gs pos="60000">
                <a:schemeClr val="accent2">
                  <a:shade val="95000"/>
                  <a:satMod val="150000"/>
                </a:schemeClr>
              </a:gs>
              <a:gs pos="78760">
                <a:srgbClr val="002060"/>
              </a:gs>
              <a:gs pos="8850">
                <a:srgbClr val="002060"/>
              </a:gs>
              <a:gs pos="21239">
                <a:srgbClr val="00B0F0"/>
              </a:gs>
              <a:gs pos="100000">
                <a:schemeClr val="accent2">
                  <a:tint val="87000"/>
                  <a:satMod val="2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জবা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48B2AF-742E-4678-8F26-62C3D150447B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58750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066800"/>
            <a:ext cx="1981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দোলন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1066800"/>
            <a:ext cx="1981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হাসনাহেনা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3048000"/>
            <a:ext cx="1981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3048000"/>
            <a:ext cx="1981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কামিনী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5029200"/>
            <a:ext cx="1981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কলাবতী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5029200"/>
            <a:ext cx="1981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পলাশ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dol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Hasnahen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334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Kamini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5146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Kolaboti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5720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Polash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4495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Shapla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2590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090" y="533400"/>
            <a:ext cx="490551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রঙের ফুল আলাদা করি :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lap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Job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862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kolaboti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9624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Kris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447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Polash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39624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Shimu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14478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86255" y="3322320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947" y="3322320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3322320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791200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কলাবতী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3947" y="5791200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4537" y="5791200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1FF96-9E96-478F-AC4D-6EF556F02D64}"/>
              </a:ext>
            </a:extLst>
          </p:cNvPr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158750"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97345">
                  <a:schemeClr val="accent2">
                    <a:lumMod val="20000"/>
                  </a:schemeClr>
                </a:gs>
                <a:gs pos="87000">
                  <a:srgbClr val="00B0F0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21000">
                  <a:srgbClr val="002060"/>
                </a:gs>
                <a:gs pos="37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644</TotalTime>
  <Words>253</Words>
  <Application>Microsoft Office PowerPoint</Application>
  <PresentationFormat>On-screen Show (4:3)</PresentationFormat>
  <Paragraphs>106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ACS</cp:lastModifiedBy>
  <cp:revision>178</cp:revision>
  <dcterms:created xsi:type="dcterms:W3CDTF">2013-03-23T09:00:26Z</dcterms:created>
  <dcterms:modified xsi:type="dcterms:W3CDTF">2021-11-14T11:05:14Z</dcterms:modified>
</cp:coreProperties>
</file>