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sldIdLst>
    <p:sldId id="285" r:id="rId2"/>
    <p:sldId id="258" r:id="rId3"/>
    <p:sldId id="259" r:id="rId4"/>
    <p:sldId id="260" r:id="rId5"/>
    <p:sldId id="261" r:id="rId6"/>
    <p:sldId id="262" r:id="rId7"/>
    <p:sldId id="282" r:id="rId8"/>
    <p:sldId id="283" r:id="rId9"/>
    <p:sldId id="284" r:id="rId10"/>
    <p:sldId id="266" r:id="rId11"/>
    <p:sldId id="268" r:id="rId12"/>
    <p:sldId id="269" r:id="rId13"/>
    <p:sldId id="272" r:id="rId14"/>
    <p:sldId id="274" r:id="rId15"/>
    <p:sldId id="267" r:id="rId16"/>
    <p:sldId id="270" r:id="rId17"/>
    <p:sldId id="27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558124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202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235757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84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00260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16832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49585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286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98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81993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593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58C7-6A36-4A24-AD75-0F0BF2AD60A0}" type="datetimeFigureOut">
              <a:rPr lang="en-US" smtClean="0"/>
              <a:pPr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6A99C-3B00-4698-8AF6-921EE6A98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305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12192000" cy="22785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ক্লাসে সবাইকে</a:t>
            </a:r>
          </a:p>
          <a:p>
            <a:pPr algn="ctr"/>
            <a:r>
              <a:rPr lang="bn-BD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g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16" y="2278504"/>
            <a:ext cx="8839200" cy="4579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193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EFD83-01BF-43B8-88C2-A141944A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26999"/>
            <a:ext cx="6458857" cy="6545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5" y="156027"/>
            <a:ext cx="5222195" cy="6545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4457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Me\Desktop\class-9-10-scie-5\6e.png">
            <a:extLst>
              <a:ext uri="{FF2B5EF4-FFF2-40B4-BE49-F238E27FC236}">
                <a16:creationId xmlns:a16="http://schemas.microsoft.com/office/drawing/2014/main" xmlns="" id="{96DF46C1-A739-444E-BDAC-207F77C7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779" y="107883"/>
            <a:ext cx="10066564" cy="17210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AF911D-3C79-4ACC-9388-7FC8ABE710D7}"/>
              </a:ext>
            </a:extLst>
          </p:cNvPr>
          <p:cNvSpPr/>
          <p:nvPr/>
        </p:nvSpPr>
        <p:spPr>
          <a:xfrm>
            <a:off x="914400" y="2061029"/>
            <a:ext cx="10101943" cy="46445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C:\Users\Me\Desktop\class-9-10-scie-5\2000px-Myopia-2-3_svg_.png">
            <a:extLst>
              <a:ext uri="{FF2B5EF4-FFF2-40B4-BE49-F238E27FC236}">
                <a16:creationId xmlns:a16="http://schemas.microsoft.com/office/drawing/2014/main" xmlns="" id="{0BFE6C27-5EE2-4D4B-9F7A-BCD11170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9114" y="2525258"/>
            <a:ext cx="6687457" cy="3875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9412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53BC5-15AE-4B59-90BD-C9F144B8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AEB845-2E49-4C29-9C8E-4038059AE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Me\Desktop\class-9-10-scie-5\hyper.jpg">
            <a:extLst>
              <a:ext uri="{FF2B5EF4-FFF2-40B4-BE49-F238E27FC236}">
                <a16:creationId xmlns:a16="http://schemas.microsoft.com/office/drawing/2014/main" xmlns="" id="{04F14D8E-73B2-482F-AC4B-0CF1A810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774" y="313718"/>
            <a:ext cx="10560920" cy="6275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8801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\Desktop\class-9-10-scie-5\Astigmatism1.jpg">
            <a:extLst>
              <a:ext uri="{FF2B5EF4-FFF2-40B4-BE49-F238E27FC236}">
                <a16:creationId xmlns:a16="http://schemas.microsoft.com/office/drawing/2014/main" xmlns="" id="{7117B4E8-3FD1-4A85-9A7C-26E8BB1D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438" y="667659"/>
            <a:ext cx="5424385" cy="5880136"/>
          </a:xfrm>
          <a:prstGeom prst="rect">
            <a:avLst/>
          </a:prstGeom>
          <a:noFill/>
        </p:spPr>
      </p:pic>
      <p:pic>
        <p:nvPicPr>
          <p:cNvPr id="5" name="Picture 3" descr="C:\Users\Me\Desktop\class-9-10-scie-5\Eye_Health_Presbyopia_and_Your_Eyes_-_presbyopia.jpg">
            <a:extLst>
              <a:ext uri="{FF2B5EF4-FFF2-40B4-BE49-F238E27FC236}">
                <a16:creationId xmlns:a16="http://schemas.microsoft.com/office/drawing/2014/main" xmlns="" id="{34DA0AEE-ED8D-4BF3-8ACA-266636F00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7238"/>
          <a:stretch>
            <a:fillRect/>
          </a:stretch>
        </p:blipFill>
        <p:spPr bwMode="auto">
          <a:xfrm>
            <a:off x="6973010" y="667659"/>
            <a:ext cx="4754533" cy="5880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188386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0996B-9201-4853-953E-DF5D10F01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7" y="365125"/>
            <a:ext cx="4995496" cy="3230084"/>
          </a:xfrm>
        </p:spPr>
      </p:pic>
      <p:pic>
        <p:nvPicPr>
          <p:cNvPr id="4" name="Picture 1" descr="C:\Users\Me\Desktop\class-9-10-scie-5\1b93606c22b2550701849546a5677acd.jpg">
            <a:extLst>
              <a:ext uri="{FF2B5EF4-FFF2-40B4-BE49-F238E27FC236}">
                <a16:creationId xmlns:a16="http://schemas.microsoft.com/office/drawing/2014/main" xmlns="" id="{6EE1631A-DE5E-4BD6-9032-0ED68701C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2857" y="272081"/>
            <a:ext cx="6315670" cy="6325231"/>
          </a:xfrm>
          <a:prstGeom prst="rect">
            <a:avLst/>
          </a:prstGeom>
          <a:noFill/>
        </p:spPr>
      </p:pic>
      <p:pic>
        <p:nvPicPr>
          <p:cNvPr id="7" name="Picture 4" descr="C:\Users\Me\Desktop\class-9-10-scie-5\eyestrainworkstation.gif">
            <a:extLst>
              <a:ext uri="{FF2B5EF4-FFF2-40B4-BE49-F238E27FC236}">
                <a16:creationId xmlns:a16="http://schemas.microsoft.com/office/drawing/2014/main" xmlns="" id="{8D520E5F-9731-4BE4-A030-FE5456F8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847" y="3595209"/>
            <a:ext cx="5010010" cy="3065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4693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B508F-323F-4231-80A2-66A25512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73" y="676574"/>
            <a:ext cx="4681483" cy="847426"/>
          </a:xfrm>
          <a:solidFill>
            <a:srgbClr val="FF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0000"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38E22C-7C99-4EEC-9E5B-36EEDD12F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60" y="2090057"/>
            <a:ext cx="10363826" cy="394788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লেন্স </a:t>
            </a:r>
            <a:r>
              <a:rPr lang="en-US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as-IN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as-IN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ও</a:t>
            </a:r>
            <a:endParaRPr lang="en-US" sz="8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8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কী দিয়ে তৈরি ?</a:t>
            </a:r>
            <a:r>
              <a:rPr lang="bn-BD" sz="7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323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1">
            <a:extLst>
              <a:ext uri="{FF2B5EF4-FFF2-40B4-BE49-F238E27FC236}">
                <a16:creationId xmlns:a16="http://schemas.microsoft.com/office/drawing/2014/main" xmlns="" id="{72F66676-29EE-4240-8959-F08F5E4C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734" y="423600"/>
            <a:ext cx="3551956" cy="1257613"/>
          </a:xfrm>
          <a:prstGeom prst="horizontalScroll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xmlns="" id="{4568CF0D-62B1-4CC8-8B9B-6F529F2D2457}"/>
              </a:ext>
            </a:extLst>
          </p:cNvPr>
          <p:cNvSpPr/>
          <p:nvPr/>
        </p:nvSpPr>
        <p:spPr>
          <a:xfrm>
            <a:off x="1001482" y="1813181"/>
            <a:ext cx="10189029" cy="4747275"/>
          </a:xfrm>
          <a:prstGeom prst="flowChartPunchedTap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পাঁচজন  করে  একটি গ্রুপ  কর  এবং</a:t>
            </a:r>
            <a:endParaRPr lang="en-US" sz="6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ক্ষীণদৃষ্টি ও দূরদৃষ্টির মধ্যে পার্থক্য লিখ।</a:t>
            </a:r>
            <a:endParaRPr lang="en-US" sz="6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22022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A0BE4F-2EBB-47A9-BE99-821CE525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031" y="2736870"/>
            <a:ext cx="10107258" cy="2965458"/>
          </a:xfrm>
          <a:solidFill>
            <a:schemeClr val="accent2">
              <a:lumMod val="50000"/>
            </a:schemeClr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7200" b="1" dirty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চোখ সুস্থ রাখতে কী করা উচিত বলে তুমি মনে কর।</a:t>
            </a:r>
            <a:endParaRPr lang="en-US" sz="72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7CAA77A1-CFA6-422C-A446-AD20EB14256E}"/>
              </a:ext>
            </a:extLst>
          </p:cNvPr>
          <p:cNvSpPr/>
          <p:nvPr/>
        </p:nvSpPr>
        <p:spPr>
          <a:xfrm>
            <a:off x="4281088" y="589388"/>
            <a:ext cx="3439885" cy="126333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latin typeface="Nikosh" pitchFamily="2" charset="0"/>
                <a:cs typeface="Nikosh" pitchFamily="2" charset="0"/>
              </a:rPr>
              <a:t>বাড়ির  কাজ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578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0886" y="190804"/>
            <a:ext cx="6482686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ডিজিটাল ক্লাসে অংশ নেওয়ায় সবাইকে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2904" y="775579"/>
            <a:ext cx="2098651" cy="1107996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D786-3AA6-42E7-A594-F0EC1C1AA268}" type="datetime1">
              <a:rPr lang="en-US" smtClean="0"/>
              <a:pPr/>
              <a:t>6/22/2020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f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674"/>
            <a:ext cx="12191999" cy="4980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9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50A2D-DF7A-4473-A9C1-E33DB8F5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426" y="3753134"/>
            <a:ext cx="4940489" cy="2876823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s-IN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্রেণীঃ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b="1" dirty="0" err="1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en-US" sz="4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b="1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r>
              <a:rPr lang="as-IN" sz="4800" b="1" dirty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948" y="3404920"/>
            <a:ext cx="5012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মোঃআমির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৩০৯১০৭২৬১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01" y="377346"/>
            <a:ext cx="2333124" cy="3027574"/>
          </a:xfrm>
          <a:prstGeom prst="rect">
            <a:avLst/>
          </a:prstGeom>
        </p:spPr>
      </p:pic>
      <p:pic>
        <p:nvPicPr>
          <p:cNvPr id="7" name="Picture 6" descr="21703 Head Sir, Amir Hoss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849" y="196596"/>
            <a:ext cx="3237876" cy="3041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1028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dailymail.co.uk/i/pix/2008/06/23/article-1028876-01B7E5A800000578-257_468x307.jpg">
            <a:extLst>
              <a:ext uri="{FF2B5EF4-FFF2-40B4-BE49-F238E27FC236}">
                <a16:creationId xmlns:a16="http://schemas.microsoft.com/office/drawing/2014/main" xmlns="" id="{FE82650B-C3AC-428A-B092-DB7236CB4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157" y="868681"/>
            <a:ext cx="7483929" cy="560725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CB2FCF6B-C100-4C61-80A5-EF4A94BC2082}"/>
              </a:ext>
            </a:extLst>
          </p:cNvPr>
          <p:cNvSpPr/>
          <p:nvPr/>
        </p:nvSpPr>
        <p:spPr>
          <a:xfrm>
            <a:off x="8374743" y="1770742"/>
            <a:ext cx="3512457" cy="3483429"/>
          </a:xfrm>
          <a:prstGeom prst="lef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pPr algn="ctr"/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391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llout: Down Arrow 8">
            <a:extLst>
              <a:ext uri="{FF2B5EF4-FFF2-40B4-BE49-F238E27FC236}">
                <a16:creationId xmlns:a16="http://schemas.microsoft.com/office/drawing/2014/main" xmlns="" id="{B424C9CD-C21D-46A5-9C4E-6701DAFD5275}"/>
              </a:ext>
            </a:extLst>
          </p:cNvPr>
          <p:cNvSpPr/>
          <p:nvPr/>
        </p:nvSpPr>
        <p:spPr>
          <a:xfrm>
            <a:off x="3164492" y="82535"/>
            <a:ext cx="6106760" cy="1175075"/>
          </a:xfrm>
          <a:prstGeom prst="downArrowCallou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3" name="Picture 1" descr="C:\Users\Me\Desktop\class-9-10-scie-5\Optical-Double-Concave-Optical-Viewers-Lens.jpg">
            <a:extLst>
              <a:ext uri="{FF2B5EF4-FFF2-40B4-BE49-F238E27FC236}">
                <a16:creationId xmlns:a16="http://schemas.microsoft.com/office/drawing/2014/main" xmlns="" id="{66F2A607-B01D-4DF0-A00B-A11CF53D6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4963" y="1430430"/>
            <a:ext cx="5377037" cy="483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430431"/>
            <a:ext cx="6695139" cy="4837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7852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2C6F0A66-38CD-4966-9DC3-0D73A0A838ED}"/>
              </a:ext>
            </a:extLst>
          </p:cNvPr>
          <p:cNvSpPr/>
          <p:nvPr/>
        </p:nvSpPr>
        <p:spPr>
          <a:xfrm>
            <a:off x="460885" y="2254457"/>
            <a:ext cx="4559939" cy="1930400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ষনাঃ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3054" y="1398115"/>
            <a:ext cx="6053575" cy="4117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 ও চোখের লেন্স</a:t>
            </a:r>
            <a:endParaRPr lang="en-US" sz="4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713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E94F5B-D565-44A8-BFC7-BAF76929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29" y="1785257"/>
            <a:ext cx="9144000" cy="4484914"/>
          </a:xfrm>
        </p:spPr>
        <p:txBody>
          <a:bodyPr>
            <a:normAutofit/>
          </a:bodyPr>
          <a:lstStyle/>
          <a:p>
            <a:pPr algn="ctr"/>
            <a:endParaRPr lang="bn-IN" sz="440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IN" sz="44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দৃষ্টি কার্যক্রমে চোখের ক্রিয়া ব্যাখ্যা করতে পার</a:t>
            </a:r>
            <a:r>
              <a:rPr lang="bn-IN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স্পষ্ট দর্শনের নিকটতম বিন্দু ব্যাখ্যা করতে পার</a:t>
            </a:r>
            <a:r>
              <a:rPr lang="bn-IN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IN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চোখের ত্রুটি সম্পর্কে বলতে পারবে।</a:t>
            </a:r>
            <a:endParaRPr lang="bn-BD" sz="4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7247" y="1015816"/>
            <a:ext cx="690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GB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567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4" y="464458"/>
            <a:ext cx="8911770" cy="4630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62514" y="5689600"/>
            <a:ext cx="6850743" cy="711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গঠন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06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599" y="275771"/>
            <a:ext cx="5827586" cy="711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ক্রিয়াঃ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43"/>
          <a:stretch/>
        </p:blipFill>
        <p:spPr>
          <a:xfrm>
            <a:off x="520599" y="1522640"/>
            <a:ext cx="5827586" cy="38476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1657" y="420914"/>
            <a:ext cx="4586514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লেন্স উত্তল লেন্সের মত কাজ করে।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আলোকরশ্মি এই লেন্সে পড়লে প্রতিসরিত হয়।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চোখের রেটিনায় উল্টো প্রতিবম্ব গঠন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18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2" y="370433"/>
            <a:ext cx="10697028" cy="9767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1771" y="5820229"/>
            <a:ext cx="955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রেটিনায় উল্টো প্রতিবম্ব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5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181</Words>
  <Application>Microsoft Office PowerPoint</Application>
  <PresentationFormat>Custom</PresentationFormat>
  <Paragraphs>40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শ্রেণীঃ নবম-দশম বিষয়ঃ বিজ্ঞান অধ্যায়ঃ ৫ম সময়ঃ 50মিনিট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একক কাজঃ</vt:lpstr>
      <vt:lpstr>দলীয় কাজ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বিজ্ঞান ক্লাসে</dc:title>
  <dc:creator>Fakir Mintu Ali</dc:creator>
  <cp:lastModifiedBy>Windows User</cp:lastModifiedBy>
  <cp:revision>65</cp:revision>
  <dcterms:created xsi:type="dcterms:W3CDTF">2017-12-29T18:55:10Z</dcterms:created>
  <dcterms:modified xsi:type="dcterms:W3CDTF">2020-06-23T03:43:08Z</dcterms:modified>
</cp:coreProperties>
</file>