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1" r:id="rId3"/>
    <p:sldId id="258" r:id="rId4"/>
    <p:sldId id="260" r:id="rId5"/>
    <p:sldId id="29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76" autoAdjust="0"/>
  </p:normalViewPr>
  <p:slideViewPr>
    <p:cSldViewPr snapToGrid="0">
      <p:cViewPr varScale="1">
        <p:scale>
          <a:sx n="62" d="100"/>
          <a:sy n="62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BC62C-7A7E-4C3E-AD67-F298705D042A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A0C22-28F4-437B-A978-1F2CB2887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1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BFFEE-308E-4044-8529-DE4EE399DB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85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BFFEE-308E-4044-8529-DE4EE399DB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C660D-FA22-45C3-8FE7-7331CFCAC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7468B-26ED-49C9-8D6F-949AE8E3F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B2CBC-5779-4200-8E09-F6B77E01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223F-0DD1-4A55-BF32-60DBCB67E88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F018C-5734-40EF-A1CF-7C9BFE525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4670F-7A63-4752-9DAC-0D25E14B2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9BE5-61EA-43B0-B41B-8F483562A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6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3835A-62D4-4C1C-8FAB-7F9DF5FA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A406B-F811-434B-89CA-F80EB43D3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BEE52-4A06-4B42-84C6-448797330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223F-0DD1-4A55-BF32-60DBCB67E88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30500-63B4-4339-B9B5-A3C5F33E1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707A8-E700-417E-8DF8-39EF0598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9BE5-61EA-43B0-B41B-8F483562A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522093-8E1F-461D-B471-E7BB2E1EF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F668BC-2BCB-486A-8E29-53D83B5EE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490C3-C791-463D-8C63-9E6B721AD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223F-0DD1-4A55-BF32-60DBCB67E88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43055-FB5D-48D3-936F-014629C24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66DB8-CDEA-412F-90A7-E0188C0F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9BE5-61EA-43B0-B41B-8F483562A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2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2A1AE-51CC-41A0-AE52-9AAAA850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AD7B5-FAA4-4CAB-88D1-285D8CEE2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D75D8-86D4-44EF-A558-75B1EFE77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223F-0DD1-4A55-BF32-60DBCB67E88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3684A-6B22-4FD0-9538-E6CD28D23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4A86F-D0B2-4796-8E96-CE27C2F0C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9BE5-61EA-43B0-B41B-8F483562A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9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0ADF-539D-47CC-9952-D0C666842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D2E89-CE38-49C8-BDDC-E863A95BC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DF4A3-F39F-49C4-8F15-F68CEBDF0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223F-0DD1-4A55-BF32-60DBCB67E88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B850B-5C28-4870-A25E-369697DEB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CED2E-1AF6-430E-99A1-E85676630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9BE5-61EA-43B0-B41B-8F483562A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8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E77EA-BDB4-4CD8-AD1A-184CD911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3987B-C8C8-4566-9691-82BD8032B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AF3BA-620D-43E0-AFE7-893864EE0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8291D-1D13-48FC-9C43-5F489E32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223F-0DD1-4A55-BF32-60DBCB67E88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480B0-EBAA-4B73-9C7B-623F6334B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336B8-ED21-4765-B0CB-C38769754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9BE5-61EA-43B0-B41B-8F483562A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2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D0978-C8D2-4FF9-9BC9-1F5B87049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6AEB6-A54A-40A9-AA6B-CD8D0FFC0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083EA-72B5-45B4-AF53-97642715C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5154A-0E14-4D20-BD59-B8D6968A9E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BA981C-8CFB-4450-AE78-A17C2B3DF9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CB83A3-6A84-4753-B6A9-70DF29D0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223F-0DD1-4A55-BF32-60DBCB67E88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095891-2F2A-428F-AE58-275F53F10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006A36-7DC8-49EE-92A8-56F1BC6D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9BE5-61EA-43B0-B41B-8F483562A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4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BBC54-A8C3-48F2-9A92-6116E30DB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98FF46-A30F-49E2-9529-346ADF1A2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223F-0DD1-4A55-BF32-60DBCB67E88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E355B-3D92-431C-A8B7-23B5E30E5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8A323-A0A4-42F9-9796-E609B16D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9BE5-61EA-43B0-B41B-8F483562A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0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108FDA-3C3A-40D5-B29F-E488BF364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223F-0DD1-4A55-BF32-60DBCB67E88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C67AD4-AC31-4198-84FE-47BC87B1E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F5A01-BCF8-4C88-A934-F7578FA0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9BE5-61EA-43B0-B41B-8F483562A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6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CAB2F-1623-4C5C-97F5-C4ED8A8CC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B3165-9AE1-4120-9B64-CC7E3EB8F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A40F9-0C27-4C64-8209-A921543A3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2F9EB-3513-49AC-92FF-627800D7A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223F-0DD1-4A55-BF32-60DBCB67E88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CC3C2-50AD-46C8-9AE8-DE5AC960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41466B-4B34-4A6C-8EB9-54E645F0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9BE5-61EA-43B0-B41B-8F483562A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0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EA727-18FD-485C-9F39-8DE899A04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C79C60-DF19-4200-B47B-58B25EEA3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8761D-6C68-479F-B923-B24E22E04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3C21A-B1DA-4403-9A4E-62F1DE6B6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223F-0DD1-4A55-BF32-60DBCB67E88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4A839-C1B9-40BB-ABE1-7AA86BF0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516E6-E40F-4F46-903B-3D1980848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9BE5-61EA-43B0-B41B-8F483562A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1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9BE9B-B2D7-4512-B642-80E5A9AA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69C72-5578-433A-A9D6-733C544A4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97CC2-E64F-49E2-A086-06EE2753B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D223F-0DD1-4A55-BF32-60DBCB67E88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231E4-D19F-4600-9E12-FFA88AE5C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EAD87-23E1-4BC8-B6EC-B4AA388FA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39BE5-61EA-43B0-B41B-8F483562A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2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ebp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3FBB1-9ADA-4E8E-80F6-1513F952B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171074" y="55056"/>
            <a:ext cx="1353651" cy="14953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927B6-045C-4B40-A4EE-279C47E85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 flipV="1">
            <a:off x="10693541" y="252753"/>
            <a:ext cx="1506049" cy="1252327"/>
          </a:xfrm>
          <a:prstGeom prst="rect">
            <a:avLst/>
          </a:prstGeom>
          <a:noFill/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9E8EE453-0D08-4A70-AD38-9F5DB0A90926}"/>
              </a:ext>
            </a:extLst>
          </p:cNvPr>
          <p:cNvSpPr/>
          <p:nvPr/>
        </p:nvSpPr>
        <p:spPr>
          <a:xfrm>
            <a:off x="3686629" y="696557"/>
            <a:ext cx="4224956" cy="1122461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/>
              </a:rPr>
              <a:t>স্বাগতম</a:t>
            </a:r>
            <a:endParaRPr lang="en-US" sz="4800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7BE5B-D23F-4F5E-B9FD-81AB3D458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8" y="1944914"/>
            <a:ext cx="5457371" cy="39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0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3FBB1-9ADA-4E8E-80F6-1513F952B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171074" y="55056"/>
            <a:ext cx="1353651" cy="14953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927B6-045C-4B40-A4EE-279C47E85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 flipV="1">
            <a:off x="10693541" y="252753"/>
            <a:ext cx="1506049" cy="1252327"/>
          </a:xfrm>
          <a:prstGeom prst="rect">
            <a:avLst/>
          </a:prstGeom>
          <a:noFill/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6DD4C6A9-1202-4C0F-BACE-A800419F5772}"/>
              </a:ext>
            </a:extLst>
          </p:cNvPr>
          <p:cNvSpPr/>
          <p:nvPr/>
        </p:nvSpPr>
        <p:spPr>
          <a:xfrm>
            <a:off x="743919" y="4541003"/>
            <a:ext cx="10554346" cy="1044781"/>
          </a:xfrm>
          <a:prstGeom prst="frame">
            <a:avLst>
              <a:gd name="adj1" fmla="val 656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/>
              </a:rPr>
              <a:t>জনপ্রিয়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/>
              </a:rPr>
              <a:t>সামাজিক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/>
              </a:rPr>
              <a:t>যোগাযোগ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/>
              </a:rPr>
              <a:t>মাধ্যাম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/>
              </a:rPr>
              <a:t>হল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/>
              </a:rPr>
              <a:t>ফেইজবুক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/>
              </a:rPr>
              <a:t>টুইটার</a:t>
            </a:r>
            <a:endParaRPr lang="en-US" sz="28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8749C0-B342-4A35-BB3E-2923BE4045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14561" r="6583" b="17741"/>
          <a:stretch/>
        </p:blipFill>
        <p:spPr>
          <a:xfrm>
            <a:off x="1695800" y="588936"/>
            <a:ext cx="3852594" cy="3595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1F60AD-DA75-4CD7-B107-3E9CD766F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61" y="662069"/>
            <a:ext cx="3738938" cy="338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3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3FBB1-9ADA-4E8E-80F6-1513F952B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171074" y="55056"/>
            <a:ext cx="1353651" cy="14953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927B6-045C-4B40-A4EE-279C47E85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 flipV="1">
            <a:off x="10693541" y="252753"/>
            <a:ext cx="1506049" cy="1252327"/>
          </a:xfrm>
          <a:prstGeom prst="rect">
            <a:avLst/>
          </a:prstGeom>
          <a:noFill/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B8F31CC0-331C-485A-A01D-B6CC6106C20A}"/>
              </a:ext>
            </a:extLst>
          </p:cNvPr>
          <p:cNvSpPr/>
          <p:nvPr/>
        </p:nvSpPr>
        <p:spPr>
          <a:xfrm>
            <a:off x="1456841" y="511444"/>
            <a:ext cx="9593451" cy="1246389"/>
          </a:xfrm>
          <a:prstGeom prst="frame">
            <a:avLst>
              <a:gd name="adj1" fmla="val 414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/>
              </a:rPr>
              <a:t>  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/>
              </a:rPr>
              <a:t>সামাজিক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/>
              </a:rPr>
              <a:t>যোগাযোগ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/>
              </a:rPr>
              <a:t> 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/>
              </a:rPr>
              <a:t>সাইট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/>
              </a:rPr>
              <a:t>ফেইজবুক</a:t>
            </a:r>
            <a:endParaRPr lang="en-US" sz="40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FE479D-BE71-4928-B2DA-696FF7F39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25" y="1999282"/>
            <a:ext cx="4974956" cy="38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57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3FBB1-9ADA-4E8E-80F6-1513F952B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171074" y="55056"/>
            <a:ext cx="1353651" cy="14953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927B6-045C-4B40-A4EE-279C47E85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 flipV="1">
            <a:off x="10693541" y="252753"/>
            <a:ext cx="1506049" cy="1252327"/>
          </a:xfrm>
          <a:prstGeom prst="rect">
            <a:avLst/>
          </a:prstGeom>
          <a:noFill/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4ED84A52-4D18-40A9-9A51-C8A15B646A9F}"/>
              </a:ext>
            </a:extLst>
          </p:cNvPr>
          <p:cNvSpPr/>
          <p:nvPr/>
        </p:nvSpPr>
        <p:spPr>
          <a:xfrm>
            <a:off x="1695799" y="697424"/>
            <a:ext cx="9005332" cy="934517"/>
          </a:xfrm>
          <a:prstGeom prst="frame">
            <a:avLst>
              <a:gd name="adj1" fmla="val 586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সামাজিক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যোগাযোগ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সাইট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টুইটার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D2379C-2E1F-4522-8739-0855BA89E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40" y="2152499"/>
            <a:ext cx="5828220" cy="364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3FBB1-9ADA-4E8E-80F6-1513F952B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171074" y="55056"/>
            <a:ext cx="1353651" cy="14953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927B6-045C-4B40-A4EE-279C47E85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 flipV="1">
            <a:off x="10693541" y="252753"/>
            <a:ext cx="1506049" cy="1252327"/>
          </a:xfrm>
          <a:prstGeom prst="rect">
            <a:avLst/>
          </a:prstGeom>
          <a:noFill/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40F78F93-232E-4140-ADDC-160DF287860D}"/>
              </a:ext>
            </a:extLst>
          </p:cNvPr>
          <p:cNvSpPr/>
          <p:nvPr/>
        </p:nvSpPr>
        <p:spPr>
          <a:xfrm>
            <a:off x="356461" y="3115159"/>
            <a:ext cx="11716268" cy="2165838"/>
          </a:xfrm>
          <a:prstGeom prst="frame">
            <a:avLst>
              <a:gd name="adj1" fmla="val 221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ফেইজবুক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একটি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জনপ্রিয়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সামাজিক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যোগাযোগ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সাইট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মার্কজুকারবার্গ</a:t>
            </a:r>
            <a:r>
              <a:rPr lang="en-US" sz="3200" b="1" dirty="0">
                <a:solidFill>
                  <a:schemeClr val="tx1"/>
                </a:solidFill>
              </a:rPr>
              <a:t>  ও </a:t>
            </a:r>
            <a:r>
              <a:rPr lang="en-US" sz="3200" b="1" dirty="0" err="1">
                <a:solidFill>
                  <a:schemeClr val="tx1"/>
                </a:solidFill>
              </a:rPr>
              <a:t>তার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চার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বন্ধু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মিলে</a:t>
            </a:r>
            <a:r>
              <a:rPr lang="en-US" sz="3200" b="1" dirty="0">
                <a:solidFill>
                  <a:schemeClr val="tx1"/>
                </a:solidFill>
              </a:rPr>
              <a:t> ২০০৪ </a:t>
            </a:r>
            <a:r>
              <a:rPr lang="en-US" sz="3200" b="1" dirty="0" err="1">
                <a:solidFill>
                  <a:schemeClr val="tx1"/>
                </a:solidFill>
              </a:rPr>
              <a:t>ফেইজবুক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আবিস্কার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করেন</a:t>
            </a:r>
            <a:r>
              <a:rPr lang="en-US" sz="3200" b="1" dirty="0">
                <a:solidFill>
                  <a:schemeClr val="tx1"/>
                </a:solidFill>
              </a:rPr>
              <a:t> ।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যে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কেউ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বিনামুল্যে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এর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সদস্য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হতে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পারেন</a:t>
            </a:r>
            <a:r>
              <a:rPr lang="en-US" sz="3200" b="1" dirty="0">
                <a:solidFill>
                  <a:schemeClr val="tx1"/>
                </a:solidFill>
              </a:rPr>
              <a:t> 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1356AD-3D4E-40A0-879E-80DB5EAC7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86" y="480448"/>
            <a:ext cx="2681208" cy="2495227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E5604CD0-6782-49B9-9558-450504AACD96}"/>
              </a:ext>
            </a:extLst>
          </p:cNvPr>
          <p:cNvSpPr/>
          <p:nvPr/>
        </p:nvSpPr>
        <p:spPr>
          <a:xfrm>
            <a:off x="4757980" y="480449"/>
            <a:ext cx="5067945" cy="1627320"/>
          </a:xfrm>
          <a:prstGeom prst="frame">
            <a:avLst>
              <a:gd name="adj1" fmla="val 58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/>
              </a:rPr>
              <a:t>ফেইজবুক</a:t>
            </a:r>
            <a:endParaRPr lang="en-US" sz="4000" b="1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32430979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3FBB1-9ADA-4E8E-80F6-1513F952B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171074" y="55056"/>
            <a:ext cx="1353651" cy="14953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927B6-045C-4B40-A4EE-279C47E85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 flipV="1">
            <a:off x="10693541" y="252753"/>
            <a:ext cx="1506049" cy="1252327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B8A590-9C6C-44BD-B813-3D10A5B677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72" y="1709463"/>
            <a:ext cx="3564610" cy="262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D26A03-BC26-4526-8EAB-0DC2681EA6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83" y="1605443"/>
            <a:ext cx="3130658" cy="25636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F6F7C6-BD9E-44E1-908C-4095B2D9D4E9}"/>
              </a:ext>
            </a:extLst>
          </p:cNvPr>
          <p:cNvSpPr txBox="1"/>
          <p:nvPr/>
        </p:nvSpPr>
        <p:spPr>
          <a:xfrm rot="10800000" flipV="1">
            <a:off x="1069383" y="4461121"/>
            <a:ext cx="9438468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BD" sz="2800" dirty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মাইক্রোব্লোগিং ওয়েবসাইট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BD" sz="2800" dirty="0">
                <a:ln w="0"/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সর্বোচ্চ ১৪০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Character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-এর মধ্যে তথ্য আদান-প্রদান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ln w="0"/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BD" sz="2800" dirty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টুইটারের বার্তাকে বলা </a:t>
            </a:r>
            <a:r>
              <a:rPr lang="en-US" sz="2800" dirty="0" err="1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টুইট</a:t>
            </a:r>
            <a:r>
              <a:rPr lang="en-US" sz="2800" dirty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F64348F0-E445-443F-A211-5E7B7E4592BC}"/>
              </a:ext>
            </a:extLst>
          </p:cNvPr>
          <p:cNvSpPr/>
          <p:nvPr/>
        </p:nvSpPr>
        <p:spPr>
          <a:xfrm>
            <a:off x="3750590" y="433953"/>
            <a:ext cx="3564610" cy="759416"/>
          </a:xfrm>
          <a:prstGeom prst="frame">
            <a:avLst>
              <a:gd name="adj1" fmla="val 433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/>
              </a:rPr>
              <a:t>টুইটার</a:t>
            </a:r>
            <a:endParaRPr lang="en-US" sz="4000" b="1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0409487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3FBB1-9ADA-4E8E-80F6-1513F952B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171074" y="55056"/>
            <a:ext cx="1353651" cy="14953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927B6-045C-4B40-A4EE-279C47E85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 flipV="1">
            <a:off x="10693541" y="252753"/>
            <a:ext cx="1506049" cy="1252327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8114CD-49AA-4BC8-94B1-4440CE258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44" y="791204"/>
            <a:ext cx="4009195" cy="3191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FEB0B8-4955-40E2-9857-14B08DCE9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759" y="791205"/>
            <a:ext cx="3874577" cy="3191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6539AA-12B3-45AB-8B3C-9B58DC74A8B6}"/>
              </a:ext>
            </a:extLst>
          </p:cNvPr>
          <p:cNvSpPr txBox="1"/>
          <p:nvPr/>
        </p:nvSpPr>
        <p:spPr>
          <a:xfrm rot="10800000" flipV="1">
            <a:off x="449451" y="4127803"/>
            <a:ext cx="97484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2400" dirty="0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টুইট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বার্তাগুলো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প্রোফাইল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>
              <a:ln w="0"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24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টুইটারের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সদস্যরা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অন্যদের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টুইট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সদস্যকে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Follow </a:t>
            </a:r>
            <a:r>
              <a:rPr lang="bn-BD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পারেন</a:t>
            </a:r>
            <a:r>
              <a:rPr lang="en-US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>
              <a:ln w="0"/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BD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সদস্যকে যারা অনুসরণ করে তাদেরকে 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Follower</a:t>
            </a:r>
            <a:r>
              <a:rPr lang="bn-BD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 অনুসারী বলা হয়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16319A2F-CC8F-49A0-AF02-280E568B9897}"/>
              </a:ext>
            </a:extLst>
          </p:cNvPr>
          <p:cNvSpPr/>
          <p:nvPr/>
        </p:nvSpPr>
        <p:spPr>
          <a:xfrm>
            <a:off x="4757980" y="125892"/>
            <a:ext cx="5145437" cy="6653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/>
              </a:rPr>
              <a:t>টুইটার</a:t>
            </a:r>
            <a:endParaRPr lang="en-US" sz="3600" b="1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57947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3FBB1-9ADA-4E8E-80F6-1513F952B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171074" y="55056"/>
            <a:ext cx="1353651" cy="14953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927B6-045C-4B40-A4EE-279C47E85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 flipV="1">
            <a:off x="10693541" y="252753"/>
            <a:ext cx="1506049" cy="1252327"/>
          </a:xfrm>
          <a:prstGeom prst="rect">
            <a:avLst/>
          </a:prstGeom>
          <a:noFill/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E5C8426E-AC58-4488-B828-56639D3F0769}"/>
              </a:ext>
            </a:extLst>
          </p:cNvPr>
          <p:cNvSpPr/>
          <p:nvPr/>
        </p:nvSpPr>
        <p:spPr>
          <a:xfrm>
            <a:off x="3642101" y="1022888"/>
            <a:ext cx="5269423" cy="1177871"/>
          </a:xfrm>
          <a:prstGeom prst="frame">
            <a:avLst>
              <a:gd name="adj1" fmla="val 723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/>
              </a:rPr>
              <a:t>দলীয়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/>
              </a:rPr>
              <a:t>কাজ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D55EAC42-BE7A-4B01-B2B4-1B3A0D179867}"/>
              </a:ext>
            </a:extLst>
          </p:cNvPr>
          <p:cNvSpPr/>
          <p:nvPr/>
        </p:nvSpPr>
        <p:spPr>
          <a:xfrm>
            <a:off x="480447" y="2654829"/>
            <a:ext cx="11453248" cy="1353653"/>
          </a:xfrm>
          <a:prstGeom prst="frame">
            <a:avLst>
              <a:gd name="adj1" fmla="val 523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সামাজিক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যোগাযোগ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সাইট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ফেইজবুক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টুইটার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সম্পর্কে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দলে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উপস্থাপন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কর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468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3FBB1-9ADA-4E8E-80F6-1513F952B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171074" y="55056"/>
            <a:ext cx="1353651" cy="14953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927B6-045C-4B40-A4EE-279C47E85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 flipV="1">
            <a:off x="10693541" y="252753"/>
            <a:ext cx="1506049" cy="1252327"/>
          </a:xfrm>
          <a:prstGeom prst="rect">
            <a:avLst/>
          </a:prstGeom>
          <a:noFill/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5C9E8E2F-A3AD-4AFD-98A3-E759689B4D0B}"/>
              </a:ext>
            </a:extLst>
          </p:cNvPr>
          <p:cNvSpPr/>
          <p:nvPr/>
        </p:nvSpPr>
        <p:spPr>
          <a:xfrm>
            <a:off x="3890075" y="774915"/>
            <a:ext cx="3704094" cy="704632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0720A4B-F657-4565-B178-C33F3360FCE2}"/>
              </a:ext>
            </a:extLst>
          </p:cNvPr>
          <p:cNvSpPr/>
          <p:nvPr/>
        </p:nvSpPr>
        <p:spPr>
          <a:xfrm>
            <a:off x="852407" y="1906292"/>
            <a:ext cx="11050291" cy="3952067"/>
          </a:xfrm>
          <a:prstGeom prst="frame">
            <a:avLst>
              <a:gd name="adj1" fmla="val 387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/>
              </a:rPr>
              <a:t>  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/>
              </a:rPr>
              <a:t>১।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জনপ্রিয়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দুটি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সামাজিক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যোগাযোগ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সাইট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নামবল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২।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ফেইজবুক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কত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সালে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চালু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?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৩।                 Follower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কাকে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বলা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? </a:t>
            </a:r>
          </a:p>
          <a:p>
            <a:pPr algn="ctr"/>
            <a:endParaRPr lang="en-US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82900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3FBB1-9ADA-4E8E-80F6-1513F952B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171074" y="55056"/>
            <a:ext cx="1353651" cy="14953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927B6-045C-4B40-A4EE-279C47E85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 flipV="1">
            <a:off x="10693541" y="252753"/>
            <a:ext cx="1506049" cy="1252327"/>
          </a:xfrm>
          <a:prstGeom prst="rect">
            <a:avLst/>
          </a:prstGeom>
          <a:noFill/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309EA2D9-E58B-4F90-8F8F-B0EC2CF764F4}"/>
              </a:ext>
            </a:extLst>
          </p:cNvPr>
          <p:cNvSpPr/>
          <p:nvPr/>
        </p:nvSpPr>
        <p:spPr>
          <a:xfrm>
            <a:off x="3208149" y="511444"/>
            <a:ext cx="5191932" cy="968103"/>
          </a:xfrm>
          <a:prstGeom prst="frame">
            <a:avLst>
              <a:gd name="adj1" fmla="val 609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/>
              </a:rPr>
              <a:t>বাড়ির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/>
              </a:rPr>
              <a:t>কাজ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/>
              </a:rPr>
              <a:t>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ECB07C3E-8FA0-4380-BF7E-DDE8159F8AFB}"/>
              </a:ext>
            </a:extLst>
          </p:cNvPr>
          <p:cNvSpPr/>
          <p:nvPr/>
        </p:nvSpPr>
        <p:spPr>
          <a:xfrm>
            <a:off x="898903" y="3022169"/>
            <a:ext cx="10678332" cy="2696706"/>
          </a:xfrm>
          <a:prstGeom prst="frame">
            <a:avLst>
              <a:gd name="adj1" fmla="val 330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পড়ালেখায় সামজিক যোগাযোগ সাইট কিভাবে ব্যবহার করা যেতে পারে তা বর্ণনা কর। </a:t>
            </a:r>
            <a:endParaRPr lang="en-US" sz="3200" b="1" dirty="0">
              <a:ln w="0"/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7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87DF16-2F47-4221-A7D0-59D92DF6AA1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33130"/>
            <a:chExt cx="12192000" cy="6824870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6B090089-A164-4026-B948-E274A25EF6C2}"/>
                </a:ext>
              </a:extLst>
            </p:cNvPr>
            <p:cNvSpPr/>
            <p:nvPr/>
          </p:nvSpPr>
          <p:spPr>
            <a:xfrm>
              <a:off x="0" y="33130"/>
              <a:ext cx="12192000" cy="6824870"/>
            </a:xfrm>
            <a:prstGeom prst="frame">
              <a:avLst>
                <a:gd name="adj1" fmla="val 655"/>
              </a:avLst>
            </a:prstGeom>
            <a:solidFill>
              <a:srgbClr val="00B050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4270F2-FFD5-481A-9375-F3DC29CDD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0" t="7960" r="23697" b="8457"/>
            <a:stretch/>
          </p:blipFill>
          <p:spPr>
            <a:xfrm rot="16200000">
              <a:off x="10553114" y="77527"/>
              <a:ext cx="1524000" cy="152400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496BC4-1A72-437E-A803-EC34EBCF38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0" t="7960" r="23697" b="8457"/>
            <a:stretch/>
          </p:blipFill>
          <p:spPr>
            <a:xfrm>
              <a:off x="10629900" y="5256470"/>
              <a:ext cx="1524000" cy="15240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9E9BF8-0F88-4644-9D97-39FBC20D71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0" t="7960" r="23697" b="8457"/>
            <a:stretch/>
          </p:blipFill>
          <p:spPr>
            <a:xfrm rot="5400000">
              <a:off x="108463" y="5300869"/>
              <a:ext cx="1524000" cy="15240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9A043FD-6FA8-4C0F-AEF5-FCC63A36EC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0" t="7960" r="26406" b="8457"/>
            <a:stretch/>
          </p:blipFill>
          <p:spPr>
            <a:xfrm rot="5400000" flipH="1">
              <a:off x="150481" y="142127"/>
              <a:ext cx="1436134" cy="1453637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28F72AA-D4E3-48B1-B4BE-DCE134EE5DF6}"/>
                </a:ext>
              </a:extLst>
            </p:cNvPr>
            <p:cNvSpPr/>
            <p:nvPr/>
          </p:nvSpPr>
          <p:spPr>
            <a:xfrm>
              <a:off x="4365215" y="284868"/>
              <a:ext cx="3284551" cy="78882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2"/>
                  </a:solidFill>
                  <a:latin typeface="NikoshBAN" panose="02000000000000000000"/>
                </a:rPr>
                <a:t>পরিচিতি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A3A08C67-9382-4EC9-BAE1-E88F7891D809}"/>
                </a:ext>
              </a:extLst>
            </p:cNvPr>
            <p:cNvSpPr/>
            <p:nvPr/>
          </p:nvSpPr>
          <p:spPr>
            <a:xfrm>
              <a:off x="546392" y="1325427"/>
              <a:ext cx="4827465" cy="4850244"/>
            </a:xfrm>
            <a:prstGeom prst="roundRect">
              <a:avLst>
                <a:gd name="adj" fmla="val 5484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b="1" u="sng" dirty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endParaRPr lang="bn-BD" sz="2400" u="sng" dirty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endParaRPr lang="bn-BD" sz="2400" u="sng" dirty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endParaRPr lang="bn-BD" sz="2400" u="sng" dirty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endParaRPr lang="bn-BD" sz="3200" u="sng" dirty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endParaRPr lang="bn-BD" sz="2000" u="sng" dirty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endParaRPr lang="bn-BD" sz="2000" u="sng" dirty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24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শাহানাজ</a:t>
              </a:r>
              <a:r>
                <a:rPr lang="en-US" sz="24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4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বেগম</a:t>
              </a:r>
              <a:endParaRPr lang="en-US" sz="2400" b="1" u="sng" dirty="0">
                <a:solidFill>
                  <a:srgbClr val="002060"/>
                </a:solidFill>
                <a:latin typeface="NikoshBAN"/>
                <a:cs typeface="NikoshBAN" pitchFamily="2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24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সহকারি</a:t>
              </a:r>
              <a:r>
                <a:rPr lang="en-US" sz="24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4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শিক্ষক</a:t>
              </a:r>
              <a:endParaRPr lang="en-US" sz="2400" b="1" u="sng" dirty="0">
                <a:solidFill>
                  <a:srgbClr val="002060"/>
                </a:solidFill>
                <a:latin typeface="NikoshBAN"/>
                <a:cs typeface="NikoshBAN" pitchFamily="2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24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হাজী</a:t>
              </a:r>
              <a:r>
                <a:rPr lang="en-US" sz="24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4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হেলাল</a:t>
              </a:r>
              <a:r>
                <a:rPr lang="en-US" sz="24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4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উদ্দিন</a:t>
              </a:r>
              <a:r>
                <a:rPr lang="en-US" sz="24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4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বালিকা</a:t>
              </a:r>
              <a:r>
                <a:rPr lang="en-US" sz="24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4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উচ্চ</a:t>
              </a:r>
              <a:r>
                <a:rPr lang="en-US" sz="24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4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বিদ্যালয়</a:t>
              </a:r>
              <a:endParaRPr lang="en-US" sz="2400" b="1" u="sng" dirty="0">
                <a:solidFill>
                  <a:srgbClr val="002060"/>
                </a:solidFill>
                <a:latin typeface="NikoshBAN"/>
                <a:cs typeface="NikoshBAN" pitchFamily="2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2400" b="1" u="sng" dirty="0" err="1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তারাকান্দা,ময়মনসিংহ</a:t>
              </a:r>
              <a:r>
                <a:rPr lang="en-US" sz="24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।</a:t>
              </a:r>
            </a:p>
            <a:p>
              <a:pPr algn="ctr">
                <a:spcAft>
                  <a:spcPts val="600"/>
                </a:spcAft>
              </a:pPr>
              <a:r>
                <a:rPr lang="en-US" sz="2400" b="1" u="sng" dirty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E-mail:-sbegumict2015@gmail.com  </a:t>
              </a:r>
            </a:p>
            <a:p>
              <a:pPr algn="ctr"/>
              <a:endParaRPr lang="bn-IN" sz="24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br>
                <a:rPr lang="bn-BD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4" name="Picture 2" descr="C:\Users\Lotus\Pictures\ICT4E.jpg">
              <a:extLst>
                <a:ext uri="{FF2B5EF4-FFF2-40B4-BE49-F238E27FC236}">
                  <a16:creationId xmlns:a16="http://schemas.microsoft.com/office/drawing/2014/main" id="{C245686D-0C41-4D85-A2EA-5459DE8851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38586" y="1465234"/>
              <a:ext cx="1499929" cy="1590679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D2E2A54-B50A-41DE-8861-40B4F63481FD}"/>
                </a:ext>
              </a:extLst>
            </p:cNvPr>
            <p:cNvSpPr/>
            <p:nvPr/>
          </p:nvSpPr>
          <p:spPr>
            <a:xfrm>
              <a:off x="6818144" y="1325427"/>
              <a:ext cx="4864331" cy="4500487"/>
            </a:xfrm>
            <a:prstGeom prst="roundRect">
              <a:avLst>
                <a:gd name="adj" fmla="val 6729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  <a:p>
              <a:pPr algn="ctr"/>
              <a:endParaRPr lang="en-US" sz="2800" dirty="0"/>
            </a:p>
            <a:p>
              <a:pPr algn="ctr"/>
              <a:endParaRPr lang="en-US" sz="2800" dirty="0"/>
            </a:p>
            <a:p>
              <a:pPr algn="ctr"/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/>
                </a:rPr>
                <a:t>শ্রেণীঃ-নবম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/>
                </a:rPr>
                <a:t>বিষয়ঃ-তথ্য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/>
                </a:rPr>
                <a:t> ও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/>
                </a:rPr>
                <a:t>যোগাযোগ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/>
                </a:rPr>
                <a:t>প্রযুক্তি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002060"/>
                  </a:solidFill>
                  <a:latin typeface="NikoshBAN" panose="02000000000000000000"/>
                </a:rPr>
                <a:t>অধ্যায়ঃ-১ম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002060"/>
                  </a:solidFill>
                  <a:latin typeface="NikoshBAN" panose="02000000000000000000"/>
                </a:rPr>
                <a:t>সময়ঃ-৫০মিনিট 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002060"/>
                  </a:solidFill>
                  <a:latin typeface="NikoshBAN" panose="02000000000000000000"/>
                </a:rPr>
                <a:t>তারিখঃ-১৫/১২/২১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AEC2353-AE25-466C-92BC-B4C4568E5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8826" y="1601529"/>
              <a:ext cx="1233425" cy="152400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F97BBBC-8386-4CF9-8201-33DE92648D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3" y="5820904"/>
            <a:ext cx="11707318" cy="911200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5EBBE969-2298-4BCB-B816-A33735553369}"/>
              </a:ext>
            </a:extLst>
          </p:cNvPr>
          <p:cNvSpPr/>
          <p:nvPr/>
        </p:nvSpPr>
        <p:spPr>
          <a:xfrm>
            <a:off x="155104" y="125896"/>
            <a:ext cx="11895167" cy="6732104"/>
          </a:xfrm>
          <a:prstGeom prst="frame">
            <a:avLst>
              <a:gd name="adj1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4C6CA2-B7AA-4ABA-AB11-381798F0ED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220" y="1298570"/>
            <a:ext cx="1109238" cy="452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11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3FBB1-9ADA-4E8E-80F6-1513F952B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171074" y="55056"/>
            <a:ext cx="1353651" cy="14953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927B6-045C-4B40-A4EE-279C47E85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 flipV="1">
            <a:off x="10693541" y="252753"/>
            <a:ext cx="1506049" cy="1252327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603926-02DC-469A-8E2E-D92CD96D8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57" y="1479547"/>
            <a:ext cx="7823200" cy="4414816"/>
          </a:xfrm>
          <a:prstGeom prst="rect">
            <a:avLst/>
          </a:prstGeom>
        </p:spPr>
      </p:pic>
      <p:sp>
        <p:nvSpPr>
          <p:cNvPr id="15" name="Frame 14">
            <a:extLst>
              <a:ext uri="{FF2B5EF4-FFF2-40B4-BE49-F238E27FC236}">
                <a16:creationId xmlns:a16="http://schemas.microsoft.com/office/drawing/2014/main" id="{0A8C9387-D97E-432C-BFEB-7B04F3E0169B}"/>
              </a:ext>
            </a:extLst>
          </p:cNvPr>
          <p:cNvSpPr/>
          <p:nvPr/>
        </p:nvSpPr>
        <p:spPr>
          <a:xfrm>
            <a:off x="2496457" y="435429"/>
            <a:ext cx="7620000" cy="725714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নিচের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ছবি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দেখে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বল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এগুলি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দিয়ে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কি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বুঝায়</a:t>
            </a:r>
            <a:r>
              <a:rPr lang="en-US" sz="2800" dirty="0">
                <a:solidFill>
                  <a:schemeClr val="tx1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67510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3FBB1-9ADA-4E8E-80F6-1513F952B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171074" y="55056"/>
            <a:ext cx="1353651" cy="14953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927B6-045C-4B40-A4EE-279C47E85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 flipV="1">
            <a:off x="10693541" y="252753"/>
            <a:ext cx="1506049" cy="1252327"/>
          </a:xfrm>
          <a:prstGeom prst="rect">
            <a:avLst/>
          </a:prstGeom>
          <a:noFill/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F74EA8F3-9F18-40FF-8409-E4B456B3EE4A}"/>
              </a:ext>
            </a:extLst>
          </p:cNvPr>
          <p:cNvSpPr/>
          <p:nvPr/>
        </p:nvSpPr>
        <p:spPr>
          <a:xfrm>
            <a:off x="867905" y="604433"/>
            <a:ext cx="10089397" cy="875113"/>
          </a:xfrm>
          <a:prstGeom prst="frame">
            <a:avLst>
              <a:gd name="adj1" fmla="val 36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আজকের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পাঠ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,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সামাজিক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যোগাযোগ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আইসিটি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5695E-CD79-4335-9DD5-387F2DA44C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15" y="1828800"/>
            <a:ext cx="5796366" cy="390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5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DBD2-3ACA-4A73-A53A-29802D36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844062"/>
            <a:ext cx="2785403" cy="846626"/>
          </a:xfrm>
        </p:spPr>
        <p:txBody>
          <a:bodyPr/>
          <a:lstStyle/>
          <a:p>
            <a:pPr algn="ctr"/>
            <a:r>
              <a:rPr lang="bn-IN" sz="4400" b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D88D745B-225D-44C4-8CEE-7E5B139B1C7C}"/>
              </a:ext>
            </a:extLst>
          </p:cNvPr>
          <p:cNvSpPr/>
          <p:nvPr/>
        </p:nvSpPr>
        <p:spPr>
          <a:xfrm>
            <a:off x="2344" y="0"/>
            <a:ext cx="12192000" cy="6858000"/>
          </a:xfrm>
          <a:prstGeom prst="frame">
            <a:avLst>
              <a:gd name="adj1" fmla="val 12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4199C0C-8239-4B22-8C5A-3ABC14697D6A}"/>
              </a:ext>
            </a:extLst>
          </p:cNvPr>
          <p:cNvSpPr/>
          <p:nvPr/>
        </p:nvSpPr>
        <p:spPr>
          <a:xfrm>
            <a:off x="84405" y="98474"/>
            <a:ext cx="12048979" cy="6654019"/>
          </a:xfrm>
          <a:prstGeom prst="frame">
            <a:avLst>
              <a:gd name="adj1" fmla="val 105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74CFAB-B712-46E2-8A95-482C0615045A}"/>
              </a:ext>
            </a:extLst>
          </p:cNvPr>
          <p:cNvSpPr txBox="1"/>
          <p:nvPr/>
        </p:nvSpPr>
        <p:spPr>
          <a:xfrm>
            <a:off x="1491175" y="1973810"/>
            <a:ext cx="65414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F07C11-4DB9-4979-AFF2-BEB6197E5424}"/>
              </a:ext>
            </a:extLst>
          </p:cNvPr>
          <p:cNvSpPr/>
          <p:nvPr/>
        </p:nvSpPr>
        <p:spPr>
          <a:xfrm>
            <a:off x="1758461" y="2706374"/>
            <a:ext cx="9490110" cy="945221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24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C05D75-3675-46EF-88E1-223C2A0DC456}"/>
              </a:ext>
            </a:extLst>
          </p:cNvPr>
          <p:cNvSpPr/>
          <p:nvPr/>
        </p:nvSpPr>
        <p:spPr>
          <a:xfrm>
            <a:off x="1588282" y="3904343"/>
            <a:ext cx="9660289" cy="925031"/>
          </a:xfrm>
          <a:prstGeom prst="roundRect">
            <a:avLst>
              <a:gd name="adj" fmla="val 43730"/>
            </a:avLst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ফেইজবুক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টুইটার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;</a:t>
            </a:r>
            <a:endParaRPr lang="en-US" sz="2800" b="1" dirty="0">
              <a:latin typeface="NikoshBAN" panose="0200000000000000000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E17382-CB98-4228-98AB-330731DB46D9}"/>
              </a:ext>
            </a:extLst>
          </p:cNvPr>
          <p:cNvSpPr/>
          <p:nvPr/>
        </p:nvSpPr>
        <p:spPr>
          <a:xfrm>
            <a:off x="747014" y="2706373"/>
            <a:ext cx="1011448" cy="79743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১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73BE35-DE2A-4B84-B492-1BF4D345EB2C}"/>
              </a:ext>
            </a:extLst>
          </p:cNvPr>
          <p:cNvSpPr/>
          <p:nvPr/>
        </p:nvSpPr>
        <p:spPr>
          <a:xfrm>
            <a:off x="576835" y="3904344"/>
            <a:ext cx="1018730" cy="92503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২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867C6A-630B-4105-BA28-4A2B29B7F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5" y="6027343"/>
            <a:ext cx="11892735" cy="5983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C95CB2-D57D-4949-ABEB-278610AED9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171074" y="55056"/>
            <a:ext cx="1353651" cy="1495330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90BC41-9A89-451D-A818-DEA1721247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10800000" flipH="1">
            <a:off x="10558507" y="232347"/>
            <a:ext cx="1495331" cy="1221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59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3FBB1-9ADA-4E8E-80F6-1513F952B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171074" y="55056"/>
            <a:ext cx="1353651" cy="14953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927B6-045C-4B40-A4EE-279C47E85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 flipV="1">
            <a:off x="10693541" y="252753"/>
            <a:ext cx="1506049" cy="1252327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DDFBD3-FE89-4B89-8957-5E58FB69FC58}"/>
              </a:ext>
            </a:extLst>
          </p:cNvPr>
          <p:cNvSpPr txBox="1"/>
          <p:nvPr/>
        </p:nvSpPr>
        <p:spPr>
          <a:xfrm rot="10800000" flipV="1">
            <a:off x="743918" y="4802383"/>
            <a:ext cx="110347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আইসিটিতে সামাজিক যোগাযোগ বলতে কোনো নেটওয়ার্কের মাধ্যমে মানুষে মানুষে মিথস্ক্রিয়াকে বোঝায়।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F82D67-0712-4839-991D-AB27F7E1E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85" y="480448"/>
            <a:ext cx="4037309" cy="3952067"/>
          </a:xfrm>
          <a:prstGeom prst="rect">
            <a:avLst/>
          </a:prstGeom>
        </p:spPr>
      </p:pic>
      <p:pic>
        <p:nvPicPr>
          <p:cNvPr id="1026" name="Picture 2" descr="Terms &amp; Conditions – Tutor.id">
            <a:extLst>
              <a:ext uri="{FF2B5EF4-FFF2-40B4-BE49-F238E27FC236}">
                <a16:creationId xmlns:a16="http://schemas.microsoft.com/office/drawing/2014/main" id="{299FE2AB-5963-4569-B04D-F2C1F85D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094" y="480448"/>
            <a:ext cx="4037308" cy="416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95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3FBB1-9ADA-4E8E-80F6-1513F952B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171074" y="55056"/>
            <a:ext cx="1353651" cy="14953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927B6-045C-4B40-A4EE-279C47E85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 flipV="1">
            <a:off x="10693541" y="252753"/>
            <a:ext cx="1506049" cy="1252327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9EE91-7B84-4ED8-A607-C129F918F45A}"/>
              </a:ext>
            </a:extLst>
          </p:cNvPr>
          <p:cNvSpPr txBox="1"/>
          <p:nvPr/>
        </p:nvSpPr>
        <p:spPr>
          <a:xfrm rot="10800000" flipV="1">
            <a:off x="604433" y="4858736"/>
            <a:ext cx="110347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অর্থাৎ তথ্য ও যোগাযোগ প্রযুক্তি ব্যবহার করে মানুষ যার মাধ্যমে যোগাযোগ ও ভাব বা তথ্য প্রকাশ বা আদান-প্রদান করতে পারে তাকে সামাজিক যোগাযোগ বলে।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636FBF-20CC-4832-A3A4-51125C044F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50" y="798934"/>
            <a:ext cx="9321782" cy="393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6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580396"/>
            <a:ext cx="11953460" cy="1298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3FBB1-9ADA-4E8E-80F6-1513F952B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171074" y="55056"/>
            <a:ext cx="1353651" cy="14953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927B6-045C-4B40-A4EE-279C47E85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 flipV="1">
            <a:off x="10693541" y="252753"/>
            <a:ext cx="1506049" cy="1252327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659BE3-83DE-4AE8-B88D-AFFD5A6E9B7C}"/>
              </a:ext>
            </a:extLst>
          </p:cNvPr>
          <p:cNvSpPr txBox="1"/>
          <p:nvPr/>
        </p:nvSpPr>
        <p:spPr>
          <a:xfrm rot="10800000" flipV="1">
            <a:off x="1317355" y="4673888"/>
            <a:ext cx="9314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বিকাশের ফলে র্তমানে </a:t>
            </a:r>
            <a:r>
              <a:rPr lang="en-US" sz="24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4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 হয়েছে সহজ, সাশ্রয়ী এবং অনেক ক্ষেত্রে নিরাপদ।</a:t>
            </a:r>
            <a:endParaRPr lang="en-US" sz="24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CB521-F858-4858-BED2-A8804B8E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759" y="578263"/>
            <a:ext cx="3859078" cy="40201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A6C3F2-558C-45B7-B8FF-9B24F32EE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56" y="836908"/>
            <a:ext cx="3859078" cy="35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84865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DA948C9-D59E-4FD1-BD89-64CFC46EBA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E9467-BA09-40B1-B254-5A950691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433390"/>
            <a:ext cx="11953460" cy="1298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3FBB1-9ADA-4E8E-80F6-1513F952B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>
            <a:off x="171074" y="55056"/>
            <a:ext cx="1353651" cy="149533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927B6-045C-4B40-A4EE-279C47E85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7960" r="26406" b="8457"/>
          <a:stretch/>
        </p:blipFill>
        <p:spPr>
          <a:xfrm rot="5400000" flipH="1" flipV="1">
            <a:off x="10693541" y="252753"/>
            <a:ext cx="1506049" cy="1252327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44BF3C-CA25-4FE0-BC93-C14CEDAD11BA}"/>
              </a:ext>
            </a:extLst>
          </p:cNvPr>
          <p:cNvSpPr txBox="1"/>
          <p:nvPr/>
        </p:nvSpPr>
        <p:spPr>
          <a:xfrm>
            <a:off x="3130658" y="573437"/>
            <a:ext cx="48819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4DFBB2-BB20-4BAD-B6AD-B1A0E3A9B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50" y="2162537"/>
            <a:ext cx="1828801" cy="1619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D9B76DEA-6554-4F02-9ABC-9F71E1370041}"/>
              </a:ext>
            </a:extLst>
          </p:cNvPr>
          <p:cNvSpPr/>
          <p:nvPr/>
        </p:nvSpPr>
        <p:spPr>
          <a:xfrm>
            <a:off x="1797803" y="4556502"/>
            <a:ext cx="8059119" cy="1298714"/>
          </a:xfrm>
          <a:prstGeom prst="frame">
            <a:avLst>
              <a:gd name="adj1" fmla="val 534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সামাজিক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যোগাযোগ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বলতে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কি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</a:rPr>
              <a:t>বু্ঝ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</a:rPr>
              <a:t> ?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452E06F9-4CB8-4F20-89D3-3892EDAD1180}"/>
              </a:ext>
            </a:extLst>
          </p:cNvPr>
          <p:cNvSpPr/>
          <p:nvPr/>
        </p:nvSpPr>
        <p:spPr>
          <a:xfrm>
            <a:off x="9128502" y="1038386"/>
            <a:ext cx="2014780" cy="719447"/>
          </a:xfrm>
          <a:prstGeom prst="frame">
            <a:avLst>
              <a:gd name="adj1" fmla="val 18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সময়-৫ </a:t>
            </a:r>
            <a:r>
              <a:rPr lang="en-US" dirty="0" err="1">
                <a:solidFill>
                  <a:schemeClr val="tx1"/>
                </a:solidFill>
              </a:rPr>
              <a:t>মিনিট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6860</TotalTime>
  <Words>297</Words>
  <Application>Microsoft Office PowerPoint</Application>
  <PresentationFormat>Widescreen</PresentationFormat>
  <Paragraphs>64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28</cp:revision>
  <dcterms:created xsi:type="dcterms:W3CDTF">2021-10-26T01:41:08Z</dcterms:created>
  <dcterms:modified xsi:type="dcterms:W3CDTF">2021-11-15T14:29:11Z</dcterms:modified>
</cp:coreProperties>
</file>