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1" r:id="rId4"/>
    <p:sldId id="262" r:id="rId5"/>
    <p:sldId id="263" r:id="rId6"/>
    <p:sldId id="264" r:id="rId7"/>
    <p:sldId id="281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for Iqbal" initials="ZI" lastIdx="2" clrIdx="0">
    <p:extLst>
      <p:ext uri="{19B8F6BF-5375-455C-9EA6-DF929625EA0E}">
        <p15:presenceInfo xmlns:p15="http://schemas.microsoft.com/office/powerpoint/2012/main" userId="204761b772d2f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CD4FC-2075-4184-A92E-414DCE32105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27D5A-DFBD-49D3-92C1-F02A7DE0174A}" type="pres">
      <dgm:prSet presAssocID="{A91CD4FC-2075-4184-A92E-414DCE3210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555CD768-2653-4D33-ABE4-4A34A7AAEEDD}" type="presOf" srcId="{A91CD4FC-2075-4184-A92E-414DCE321059}" destId="{E3627D5A-DFBD-49D3-92C1-F02A7DE0174A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E2AEE-1EB8-47CA-A2AD-A7CE9BAB506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0EA99-7387-4928-B2BC-76F1AFF920F3}">
      <dgm:prSet phldrT="[Text]" custT="1"/>
      <dgm:spPr>
        <a:solidFill>
          <a:schemeClr val="accent4">
            <a:lumMod val="75000"/>
          </a:schemeClr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bn-BD" sz="36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কৃত্রিম রঙ </a:t>
          </a:r>
          <a:r>
            <a:rPr lang="bn-IN" sz="36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bn-BD" sz="36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শানো খাবার </a:t>
          </a:r>
          <a:endParaRPr lang="en-US" sz="3600" b="1" dirty="0">
            <a:ln>
              <a:solidFill>
                <a:srgbClr val="7030A0"/>
              </a:solidFill>
            </a:ln>
            <a:solidFill>
              <a:schemeClr val="bg1"/>
            </a:solidFill>
          </a:endParaRPr>
        </a:p>
      </dgm:t>
    </dgm:pt>
    <dgm:pt modelId="{5FAC3018-090F-4932-9071-4938219A8BAF}" type="parTrans" cxnId="{886AFDF6-6E59-416A-B2C3-18A9E0E53034}">
      <dgm:prSet/>
      <dgm:spPr/>
      <dgm:t>
        <a:bodyPr/>
        <a:lstStyle/>
        <a:p>
          <a:endParaRPr lang="en-US" sz="1800"/>
        </a:p>
      </dgm:t>
    </dgm:pt>
    <dgm:pt modelId="{166D29D6-FA47-4275-B1B8-B35E1C862702}" type="sibTrans" cxnId="{886AFDF6-6E59-416A-B2C3-18A9E0E53034}">
      <dgm:prSet/>
      <dgm:spPr/>
      <dgm:t>
        <a:bodyPr/>
        <a:lstStyle/>
        <a:p>
          <a:endParaRPr lang="en-US" sz="1800"/>
        </a:p>
      </dgm:t>
    </dgm:pt>
    <dgm:pt modelId="{E0E6C37B-59BE-4D0E-9CD8-A1D5ADA4B196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dirty="0"/>
        </a:p>
      </dgm:t>
    </dgm:pt>
    <dgm:pt modelId="{4FE21B31-B506-4F21-8236-C3DA094021DE}" type="parTrans" cxnId="{6994461E-8EE3-489E-9DF8-26D72C1B90F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5EA7477B-8810-48CD-A531-5DFCA81B3596}" type="sibTrans" cxnId="{6994461E-8EE3-489E-9DF8-26D72C1B90F2}">
      <dgm:prSet/>
      <dgm:spPr/>
      <dgm:t>
        <a:bodyPr/>
        <a:lstStyle/>
        <a:p>
          <a:endParaRPr lang="en-US" sz="1800"/>
        </a:p>
      </dgm:t>
    </dgm:pt>
    <dgm:pt modelId="{C6A72439-ED13-40AC-9897-482A887E2353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dirty="0"/>
        </a:p>
      </dgm:t>
    </dgm:pt>
    <dgm:pt modelId="{D0731077-B142-4D1C-85EC-A0B088E7E78C}" type="parTrans" cxnId="{610CB86D-12B4-44A2-9F1F-E246A2E0A15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D15034DA-D17E-4CC8-9BEF-BEA92265438F}" type="sibTrans" cxnId="{610CB86D-12B4-44A2-9F1F-E246A2E0A152}">
      <dgm:prSet/>
      <dgm:spPr/>
      <dgm:t>
        <a:bodyPr/>
        <a:lstStyle/>
        <a:p>
          <a:endParaRPr lang="en-US" sz="1800"/>
        </a:p>
      </dgm:t>
    </dgm:pt>
    <dgm:pt modelId="{2B03846A-01F5-4E6D-8C80-A101688C0679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dirty="0"/>
        </a:p>
      </dgm:t>
    </dgm:pt>
    <dgm:pt modelId="{ACCAAC46-1E96-4A59-A3B1-5ACF80AABE2B}" type="parTrans" cxnId="{8B44D729-E732-4012-A2E7-BE16EF743A6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69A04569-1820-4752-8222-9919DD81C858}" type="sibTrans" cxnId="{8B44D729-E732-4012-A2E7-BE16EF743A6E}">
      <dgm:prSet/>
      <dgm:spPr/>
      <dgm:t>
        <a:bodyPr/>
        <a:lstStyle/>
        <a:p>
          <a:endParaRPr lang="en-US" sz="1800"/>
        </a:p>
      </dgm:t>
    </dgm:pt>
    <dgm:pt modelId="{AA1B7972-FD56-4130-AE13-BC1427ED57C9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dirty="0"/>
        </a:p>
      </dgm:t>
    </dgm:pt>
    <dgm:pt modelId="{F55730DD-6B57-42D9-ADE0-1E8E173640ED}" type="parTrans" cxnId="{CB74F3CA-F9A6-4ADC-AD66-B287DCAB418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AB3F4CF6-D325-46E3-BF38-5E0DAA38DC92}" type="sibTrans" cxnId="{CB74F3CA-F9A6-4ADC-AD66-B287DCAB4187}">
      <dgm:prSet/>
      <dgm:spPr/>
      <dgm:t>
        <a:bodyPr/>
        <a:lstStyle/>
        <a:p>
          <a:endParaRPr lang="en-US" sz="1800"/>
        </a:p>
      </dgm:t>
    </dgm:pt>
    <dgm:pt modelId="{732CCB1B-77DF-4469-807C-D7229C768E87}" type="pres">
      <dgm:prSet presAssocID="{ED8E2AEE-1EB8-47CA-A2AD-A7CE9BAB50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159DEC-192B-4D1D-A511-A39348A11F96}" type="pres">
      <dgm:prSet presAssocID="{B300EA99-7387-4928-B2BC-76F1AFF920F3}" presName="centerShape" presStyleLbl="node0" presStyleIdx="0" presStyleCnt="1" custScaleX="86786" custScaleY="83385" custLinFactNeighborX="369" custLinFactNeighborY="-2030"/>
      <dgm:spPr/>
    </dgm:pt>
    <dgm:pt modelId="{BBDDEA56-93FB-40C4-8949-475F62D05F8D}" type="pres">
      <dgm:prSet presAssocID="{4FE21B31-B506-4F21-8236-C3DA094021DE}" presName="parTrans" presStyleLbl="bgSibTrans2D1" presStyleIdx="0" presStyleCnt="4" custScaleX="40829" custLinFactNeighborX="28202" custLinFactNeighborY="28398"/>
      <dgm:spPr/>
    </dgm:pt>
    <dgm:pt modelId="{5E5CE1D0-2380-4E15-B730-1ECFF5D9110D}" type="pres">
      <dgm:prSet presAssocID="{E0E6C37B-59BE-4D0E-9CD8-A1D5ADA4B196}" presName="node" presStyleLbl="node1" presStyleIdx="0" presStyleCnt="4" custRadScaleRad="103292" custRadScaleInc="-1715">
        <dgm:presLayoutVars>
          <dgm:bulletEnabled val="1"/>
        </dgm:presLayoutVars>
      </dgm:prSet>
      <dgm:spPr/>
    </dgm:pt>
    <dgm:pt modelId="{15A9F643-83F0-436E-A737-8A92A5E8A831}" type="pres">
      <dgm:prSet presAssocID="{D0731077-B142-4D1C-85EC-A0B088E7E78C}" presName="parTrans" presStyleLbl="bgSibTrans2D1" presStyleIdx="1" presStyleCnt="4" custScaleX="42206" custLinFactNeighborX="10399" custLinFactNeighborY="84298"/>
      <dgm:spPr/>
    </dgm:pt>
    <dgm:pt modelId="{E79332C7-6FD0-48DC-A0E7-39B3BF5A4970}" type="pres">
      <dgm:prSet presAssocID="{C6A72439-ED13-40AC-9897-482A887E2353}" presName="node" presStyleLbl="node1" presStyleIdx="1" presStyleCnt="4" custRadScaleRad="106890" custRadScaleInc="-16011">
        <dgm:presLayoutVars>
          <dgm:bulletEnabled val="1"/>
        </dgm:presLayoutVars>
      </dgm:prSet>
      <dgm:spPr/>
    </dgm:pt>
    <dgm:pt modelId="{5EC8F79E-334B-4B8A-942D-0C14CDF0A7A6}" type="pres">
      <dgm:prSet presAssocID="{ACCAAC46-1E96-4A59-A3B1-5ACF80AABE2B}" presName="parTrans" presStyleLbl="bgSibTrans2D1" presStyleIdx="2" presStyleCnt="4" custAng="21093009" custScaleX="40425" custLinFactNeighborX="-11633" custLinFactNeighborY="80082"/>
      <dgm:spPr/>
    </dgm:pt>
    <dgm:pt modelId="{EF61BAE7-123C-4509-BC2B-CF2EF7561F92}" type="pres">
      <dgm:prSet presAssocID="{2B03846A-01F5-4E6D-8C80-A101688C0679}" presName="node" presStyleLbl="node1" presStyleIdx="2" presStyleCnt="4" custRadScaleRad="96177" custRadScaleInc="-9962">
        <dgm:presLayoutVars>
          <dgm:bulletEnabled val="1"/>
        </dgm:presLayoutVars>
      </dgm:prSet>
      <dgm:spPr/>
    </dgm:pt>
    <dgm:pt modelId="{BD1A1193-3FE5-44E0-AF42-4EF38ACA800B}" type="pres">
      <dgm:prSet presAssocID="{F55730DD-6B57-42D9-ADE0-1E8E173640ED}" presName="parTrans" presStyleLbl="bgSibTrans2D1" presStyleIdx="3" presStyleCnt="4" custAng="20897244" custScaleX="35921" custLinFactNeighborX="-33645" custLinFactNeighborY="31960"/>
      <dgm:spPr/>
    </dgm:pt>
    <dgm:pt modelId="{E7D73270-EEAA-45AB-ABA9-9D540620D1C8}" type="pres">
      <dgm:prSet presAssocID="{AA1B7972-FD56-4130-AE13-BC1427ED57C9}" presName="node" presStyleLbl="node1" presStyleIdx="3" presStyleCnt="4" custRadScaleRad="102472" custRadScaleInc="3309">
        <dgm:presLayoutVars>
          <dgm:bulletEnabled val="1"/>
        </dgm:presLayoutVars>
      </dgm:prSet>
      <dgm:spPr/>
    </dgm:pt>
  </dgm:ptLst>
  <dgm:cxnLst>
    <dgm:cxn modelId="{D671D403-1D32-49F2-948E-768610AA8AED}" type="presOf" srcId="{E0E6C37B-59BE-4D0E-9CD8-A1D5ADA4B196}" destId="{5E5CE1D0-2380-4E15-B730-1ECFF5D9110D}" srcOrd="0" destOrd="0" presId="urn:microsoft.com/office/officeart/2005/8/layout/radial4"/>
    <dgm:cxn modelId="{BA2B5814-C1F1-4AEE-A5A7-0C32A02723BC}" type="presOf" srcId="{4FE21B31-B506-4F21-8236-C3DA094021DE}" destId="{BBDDEA56-93FB-40C4-8949-475F62D05F8D}" srcOrd="0" destOrd="0" presId="urn:microsoft.com/office/officeart/2005/8/layout/radial4"/>
    <dgm:cxn modelId="{C8251B1B-03AD-47A9-A433-9EF5319496DD}" type="presOf" srcId="{ACCAAC46-1E96-4A59-A3B1-5ACF80AABE2B}" destId="{5EC8F79E-334B-4B8A-942D-0C14CDF0A7A6}" srcOrd="0" destOrd="0" presId="urn:microsoft.com/office/officeart/2005/8/layout/radial4"/>
    <dgm:cxn modelId="{6994461E-8EE3-489E-9DF8-26D72C1B90F2}" srcId="{B300EA99-7387-4928-B2BC-76F1AFF920F3}" destId="{E0E6C37B-59BE-4D0E-9CD8-A1D5ADA4B196}" srcOrd="0" destOrd="0" parTransId="{4FE21B31-B506-4F21-8236-C3DA094021DE}" sibTransId="{5EA7477B-8810-48CD-A531-5DFCA81B3596}"/>
    <dgm:cxn modelId="{2EAC6526-50B8-4554-A610-B2AA6CD2775B}" type="presOf" srcId="{D0731077-B142-4D1C-85EC-A0B088E7E78C}" destId="{15A9F643-83F0-436E-A737-8A92A5E8A831}" srcOrd="0" destOrd="0" presId="urn:microsoft.com/office/officeart/2005/8/layout/radial4"/>
    <dgm:cxn modelId="{8B44D729-E732-4012-A2E7-BE16EF743A6E}" srcId="{B300EA99-7387-4928-B2BC-76F1AFF920F3}" destId="{2B03846A-01F5-4E6D-8C80-A101688C0679}" srcOrd="2" destOrd="0" parTransId="{ACCAAC46-1E96-4A59-A3B1-5ACF80AABE2B}" sibTransId="{69A04569-1820-4752-8222-9919DD81C858}"/>
    <dgm:cxn modelId="{FAB6784B-376F-4286-97EB-20AFC2ABCDD7}" type="presOf" srcId="{F55730DD-6B57-42D9-ADE0-1E8E173640ED}" destId="{BD1A1193-3FE5-44E0-AF42-4EF38ACA800B}" srcOrd="0" destOrd="0" presId="urn:microsoft.com/office/officeart/2005/8/layout/radial4"/>
    <dgm:cxn modelId="{1458C76B-5599-4246-89EB-3D1E59F4B58A}" type="presOf" srcId="{2B03846A-01F5-4E6D-8C80-A101688C0679}" destId="{EF61BAE7-123C-4509-BC2B-CF2EF7561F92}" srcOrd="0" destOrd="0" presId="urn:microsoft.com/office/officeart/2005/8/layout/radial4"/>
    <dgm:cxn modelId="{610CB86D-12B4-44A2-9F1F-E246A2E0A152}" srcId="{B300EA99-7387-4928-B2BC-76F1AFF920F3}" destId="{C6A72439-ED13-40AC-9897-482A887E2353}" srcOrd="1" destOrd="0" parTransId="{D0731077-B142-4D1C-85EC-A0B088E7E78C}" sibTransId="{D15034DA-D17E-4CC8-9BEF-BEA92265438F}"/>
    <dgm:cxn modelId="{BEEC6A98-49F9-4A3E-A6AF-733956DDDB7F}" type="presOf" srcId="{C6A72439-ED13-40AC-9897-482A887E2353}" destId="{E79332C7-6FD0-48DC-A0E7-39B3BF5A4970}" srcOrd="0" destOrd="0" presId="urn:microsoft.com/office/officeart/2005/8/layout/radial4"/>
    <dgm:cxn modelId="{E81AE8C0-5212-40D2-9698-534C6A77D093}" type="presOf" srcId="{ED8E2AEE-1EB8-47CA-A2AD-A7CE9BAB5060}" destId="{732CCB1B-77DF-4469-807C-D7229C768E87}" srcOrd="0" destOrd="0" presId="urn:microsoft.com/office/officeart/2005/8/layout/radial4"/>
    <dgm:cxn modelId="{CB74F3CA-F9A6-4ADC-AD66-B287DCAB4187}" srcId="{B300EA99-7387-4928-B2BC-76F1AFF920F3}" destId="{AA1B7972-FD56-4130-AE13-BC1427ED57C9}" srcOrd="3" destOrd="0" parTransId="{F55730DD-6B57-42D9-ADE0-1E8E173640ED}" sibTransId="{AB3F4CF6-D325-46E3-BF38-5E0DAA38DC92}"/>
    <dgm:cxn modelId="{56BC88D2-79FA-4169-BDA0-A2ECA2C50E9F}" type="presOf" srcId="{B300EA99-7387-4928-B2BC-76F1AFF920F3}" destId="{5F159DEC-192B-4D1D-A511-A39348A11F96}" srcOrd="0" destOrd="0" presId="urn:microsoft.com/office/officeart/2005/8/layout/radial4"/>
    <dgm:cxn modelId="{F8B9E9D8-41BC-40C3-BE70-AFAD69EE7E81}" type="presOf" srcId="{AA1B7972-FD56-4130-AE13-BC1427ED57C9}" destId="{E7D73270-EEAA-45AB-ABA9-9D540620D1C8}" srcOrd="0" destOrd="0" presId="urn:microsoft.com/office/officeart/2005/8/layout/radial4"/>
    <dgm:cxn modelId="{886AFDF6-6E59-416A-B2C3-18A9E0E53034}" srcId="{ED8E2AEE-1EB8-47CA-A2AD-A7CE9BAB5060}" destId="{B300EA99-7387-4928-B2BC-76F1AFF920F3}" srcOrd="0" destOrd="0" parTransId="{5FAC3018-090F-4932-9071-4938219A8BAF}" sibTransId="{166D29D6-FA47-4275-B1B8-B35E1C862702}"/>
    <dgm:cxn modelId="{97D6FBCA-E641-4D84-9D6F-D190AC3F8D34}" type="presParOf" srcId="{732CCB1B-77DF-4469-807C-D7229C768E87}" destId="{5F159DEC-192B-4D1D-A511-A39348A11F96}" srcOrd="0" destOrd="0" presId="urn:microsoft.com/office/officeart/2005/8/layout/radial4"/>
    <dgm:cxn modelId="{57333F2C-23BC-46BB-B8C0-5754E0CFB9C4}" type="presParOf" srcId="{732CCB1B-77DF-4469-807C-D7229C768E87}" destId="{BBDDEA56-93FB-40C4-8949-475F62D05F8D}" srcOrd="1" destOrd="0" presId="urn:microsoft.com/office/officeart/2005/8/layout/radial4"/>
    <dgm:cxn modelId="{E53DEA86-565D-4D9E-B09A-BC697BBD8D9F}" type="presParOf" srcId="{732CCB1B-77DF-4469-807C-D7229C768E87}" destId="{5E5CE1D0-2380-4E15-B730-1ECFF5D9110D}" srcOrd="2" destOrd="0" presId="urn:microsoft.com/office/officeart/2005/8/layout/radial4"/>
    <dgm:cxn modelId="{3B2D8E05-4C3E-4828-AE3D-B3C5A4D4E4E2}" type="presParOf" srcId="{732CCB1B-77DF-4469-807C-D7229C768E87}" destId="{15A9F643-83F0-436E-A737-8A92A5E8A831}" srcOrd="3" destOrd="0" presId="urn:microsoft.com/office/officeart/2005/8/layout/radial4"/>
    <dgm:cxn modelId="{382D6B9B-529A-4E1D-9034-7E27A7BE3403}" type="presParOf" srcId="{732CCB1B-77DF-4469-807C-D7229C768E87}" destId="{E79332C7-6FD0-48DC-A0E7-39B3BF5A4970}" srcOrd="4" destOrd="0" presId="urn:microsoft.com/office/officeart/2005/8/layout/radial4"/>
    <dgm:cxn modelId="{190DCD10-4254-4372-A483-BC910BF133A4}" type="presParOf" srcId="{732CCB1B-77DF-4469-807C-D7229C768E87}" destId="{5EC8F79E-334B-4B8A-942D-0C14CDF0A7A6}" srcOrd="5" destOrd="0" presId="urn:microsoft.com/office/officeart/2005/8/layout/radial4"/>
    <dgm:cxn modelId="{5101409D-3E04-493E-9B2A-4CEF6FE720E8}" type="presParOf" srcId="{732CCB1B-77DF-4469-807C-D7229C768E87}" destId="{EF61BAE7-123C-4509-BC2B-CF2EF7561F92}" srcOrd="6" destOrd="0" presId="urn:microsoft.com/office/officeart/2005/8/layout/radial4"/>
    <dgm:cxn modelId="{03E45AD4-BC34-4807-9740-F3A899F5B47D}" type="presParOf" srcId="{732CCB1B-77DF-4469-807C-D7229C768E87}" destId="{BD1A1193-3FE5-44E0-AF42-4EF38ACA800B}" srcOrd="7" destOrd="0" presId="urn:microsoft.com/office/officeart/2005/8/layout/radial4"/>
    <dgm:cxn modelId="{7FFAC4D9-A7CE-45A2-ACE1-E9A802F04480}" type="presParOf" srcId="{732CCB1B-77DF-4469-807C-D7229C768E87}" destId="{E7D73270-EEAA-45AB-ABA9-9D540620D1C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011F4-5264-46D8-9743-CD7CCC7234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56FDA-4584-4A93-B400-8E8666B77B72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4E52E91-2C80-451A-A215-F226D010D72E}" type="parTrans" cxnId="{E44CD415-8BB3-47BC-870B-470840C0D45A}">
      <dgm:prSet/>
      <dgm:spPr/>
      <dgm:t>
        <a:bodyPr/>
        <a:lstStyle/>
        <a:p>
          <a:endParaRPr lang="en-US"/>
        </a:p>
      </dgm:t>
    </dgm:pt>
    <dgm:pt modelId="{4E42B27D-FF95-4387-90D3-660BA79C1D28}" type="sibTrans" cxnId="{E44CD415-8BB3-47BC-870B-470840C0D45A}">
      <dgm:prSet/>
      <dgm:spPr/>
      <dgm:t>
        <a:bodyPr/>
        <a:lstStyle/>
        <a:p>
          <a:endParaRPr lang="en-US"/>
        </a:p>
      </dgm:t>
    </dgm:pt>
    <dgm:pt modelId="{79289424-6397-4189-AE9E-2E299A098F5B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50892D-1B17-451C-BF14-3E1A3E81373C}" type="parTrans" cxnId="{C78D7A4F-5796-4A52-895C-2BF2200E77D2}">
      <dgm:prSet/>
      <dgm:spPr/>
      <dgm:t>
        <a:bodyPr/>
        <a:lstStyle/>
        <a:p>
          <a:endParaRPr lang="en-US"/>
        </a:p>
      </dgm:t>
    </dgm:pt>
    <dgm:pt modelId="{2CF879E9-6D9B-4929-B72F-310AD01DA97F}" type="sibTrans" cxnId="{C78D7A4F-5796-4A52-895C-2BF2200E77D2}">
      <dgm:prSet/>
      <dgm:spPr/>
      <dgm:t>
        <a:bodyPr/>
        <a:lstStyle/>
        <a:p>
          <a:endParaRPr lang="en-US"/>
        </a:p>
      </dgm:t>
    </dgm:pt>
    <dgm:pt modelId="{8F56F459-FF79-4571-BC8E-56BFF9015B1B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1D5FFBA-0076-466E-89F9-B625E1265190}" type="parTrans" cxnId="{510786D4-6826-4ABD-A715-BAADCB0AD48A}">
      <dgm:prSet/>
      <dgm:spPr/>
      <dgm:t>
        <a:bodyPr/>
        <a:lstStyle/>
        <a:p>
          <a:endParaRPr lang="en-US"/>
        </a:p>
      </dgm:t>
    </dgm:pt>
    <dgm:pt modelId="{82763D09-C3BD-4AB5-AD18-B887F24DF446}" type="sibTrans" cxnId="{510786D4-6826-4ABD-A715-BAADCB0AD48A}">
      <dgm:prSet/>
      <dgm:spPr/>
      <dgm:t>
        <a:bodyPr/>
        <a:lstStyle/>
        <a:p>
          <a:endParaRPr lang="en-US"/>
        </a:p>
      </dgm:t>
    </dgm:pt>
    <dgm:pt modelId="{425602F3-142C-420D-B48F-3BA71765152E}">
      <dgm:prSet phldrT="[Text]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A49FD0A-25E7-466D-85BE-06D6229CB749}" type="parTrans" cxnId="{779F9258-4BEE-4A88-8220-03D293835134}">
      <dgm:prSet/>
      <dgm:spPr/>
      <dgm:t>
        <a:bodyPr/>
        <a:lstStyle/>
        <a:p>
          <a:endParaRPr lang="en-US"/>
        </a:p>
      </dgm:t>
    </dgm:pt>
    <dgm:pt modelId="{9164BD20-211E-45C7-8E0B-303800452D62}" type="sibTrans" cxnId="{779F9258-4BEE-4A88-8220-03D293835134}">
      <dgm:prSet/>
      <dgm:spPr/>
      <dgm:t>
        <a:bodyPr/>
        <a:lstStyle/>
        <a:p>
          <a:endParaRPr lang="en-US"/>
        </a:p>
      </dgm:t>
    </dgm:pt>
    <dgm:pt modelId="{11F30E80-8866-4617-901E-A30D92484C99}" type="pres">
      <dgm:prSet presAssocID="{8C7011F4-5264-46D8-9743-CD7CCC7234C9}" presName="diagram" presStyleCnt="0">
        <dgm:presLayoutVars>
          <dgm:dir/>
          <dgm:resizeHandles val="exact"/>
        </dgm:presLayoutVars>
      </dgm:prSet>
      <dgm:spPr/>
    </dgm:pt>
    <dgm:pt modelId="{D7B64E3E-E02B-4D48-A606-17AF040260A6}" type="pres">
      <dgm:prSet presAssocID="{6DA56FDA-4584-4A93-B400-8E8666B77B72}" presName="node" presStyleLbl="node1" presStyleIdx="0" presStyleCnt="4" custScaleX="190358" custScaleY="201000" custLinFactNeighborX="-63054" custLinFactNeighborY="5498">
        <dgm:presLayoutVars>
          <dgm:bulletEnabled val="1"/>
        </dgm:presLayoutVars>
      </dgm:prSet>
      <dgm:spPr/>
    </dgm:pt>
    <dgm:pt modelId="{96C33FF3-748E-4B2E-9F97-AD198B914716}" type="pres">
      <dgm:prSet presAssocID="{4E42B27D-FF95-4387-90D3-660BA79C1D28}" presName="sibTrans" presStyleCnt="0"/>
      <dgm:spPr/>
    </dgm:pt>
    <dgm:pt modelId="{98B7EFC4-5438-4C61-902D-BD5FAFD6AFFF}" type="pres">
      <dgm:prSet presAssocID="{79289424-6397-4189-AE9E-2E299A098F5B}" presName="node" presStyleLbl="node1" presStyleIdx="1" presStyleCnt="4" custScaleX="169886" custScaleY="230139" custLinFactNeighborX="70113" custLinFactNeighborY="8738">
        <dgm:presLayoutVars>
          <dgm:bulletEnabled val="1"/>
        </dgm:presLayoutVars>
      </dgm:prSet>
      <dgm:spPr/>
    </dgm:pt>
    <dgm:pt modelId="{50BA9CC3-FFD7-4A39-B88E-1B4AB8374A19}" type="pres">
      <dgm:prSet presAssocID="{2CF879E9-6D9B-4929-B72F-310AD01DA97F}" presName="sibTrans" presStyleCnt="0"/>
      <dgm:spPr/>
    </dgm:pt>
    <dgm:pt modelId="{43FF4C5C-095D-4CFE-82F3-29040C1688C8}" type="pres">
      <dgm:prSet presAssocID="{8F56F459-FF79-4571-BC8E-56BFF9015B1B}" presName="node" presStyleLbl="node1" presStyleIdx="2" presStyleCnt="4" custScaleX="203789" custScaleY="206801" custLinFactX="100000" custLinFactNeighborX="155829" custLinFactNeighborY="-10580">
        <dgm:presLayoutVars>
          <dgm:bulletEnabled val="1"/>
        </dgm:presLayoutVars>
      </dgm:prSet>
      <dgm:spPr/>
    </dgm:pt>
    <dgm:pt modelId="{6ECB7FBE-F5CA-40D7-9CED-415E5EB9CAFF}" type="pres">
      <dgm:prSet presAssocID="{82763D09-C3BD-4AB5-AD18-B887F24DF446}" presName="sibTrans" presStyleCnt="0"/>
      <dgm:spPr/>
    </dgm:pt>
    <dgm:pt modelId="{810D7A5A-62AA-48A0-84BC-A853277807D7}" type="pres">
      <dgm:prSet presAssocID="{425602F3-142C-420D-B48F-3BA71765152E}" presName="node" presStyleLbl="node1" presStyleIdx="3" presStyleCnt="4" custScaleX="156292" custScaleY="178556" custLinFactX="-100000" custLinFactNeighborX="-170189" custLinFactNeighborY="-18099">
        <dgm:presLayoutVars>
          <dgm:bulletEnabled val="1"/>
        </dgm:presLayoutVars>
      </dgm:prSet>
      <dgm:spPr/>
    </dgm:pt>
  </dgm:ptLst>
  <dgm:cxnLst>
    <dgm:cxn modelId="{E44CD415-8BB3-47BC-870B-470840C0D45A}" srcId="{8C7011F4-5264-46D8-9743-CD7CCC7234C9}" destId="{6DA56FDA-4584-4A93-B400-8E8666B77B72}" srcOrd="0" destOrd="0" parTransId="{34E52E91-2C80-451A-A215-F226D010D72E}" sibTransId="{4E42B27D-FF95-4387-90D3-660BA79C1D28}"/>
    <dgm:cxn modelId="{91344342-1BB0-426A-A61B-A62CDF6F2429}" type="presOf" srcId="{6DA56FDA-4584-4A93-B400-8E8666B77B72}" destId="{D7B64E3E-E02B-4D48-A606-17AF040260A6}" srcOrd="0" destOrd="0" presId="urn:microsoft.com/office/officeart/2005/8/layout/default"/>
    <dgm:cxn modelId="{C78D7A4F-5796-4A52-895C-2BF2200E77D2}" srcId="{8C7011F4-5264-46D8-9743-CD7CCC7234C9}" destId="{79289424-6397-4189-AE9E-2E299A098F5B}" srcOrd="1" destOrd="0" parTransId="{4E50892D-1B17-451C-BF14-3E1A3E81373C}" sibTransId="{2CF879E9-6D9B-4929-B72F-310AD01DA97F}"/>
    <dgm:cxn modelId="{779F9258-4BEE-4A88-8220-03D293835134}" srcId="{8C7011F4-5264-46D8-9743-CD7CCC7234C9}" destId="{425602F3-142C-420D-B48F-3BA71765152E}" srcOrd="3" destOrd="0" parTransId="{AA49FD0A-25E7-466D-85BE-06D6229CB749}" sibTransId="{9164BD20-211E-45C7-8E0B-303800452D62}"/>
    <dgm:cxn modelId="{E87826B3-6440-4828-973D-B6E72FE30D48}" type="presOf" srcId="{425602F3-142C-420D-B48F-3BA71765152E}" destId="{810D7A5A-62AA-48A0-84BC-A853277807D7}" srcOrd="0" destOrd="0" presId="urn:microsoft.com/office/officeart/2005/8/layout/default"/>
    <dgm:cxn modelId="{510786D4-6826-4ABD-A715-BAADCB0AD48A}" srcId="{8C7011F4-5264-46D8-9743-CD7CCC7234C9}" destId="{8F56F459-FF79-4571-BC8E-56BFF9015B1B}" srcOrd="2" destOrd="0" parTransId="{C1D5FFBA-0076-466E-89F9-B625E1265190}" sibTransId="{82763D09-C3BD-4AB5-AD18-B887F24DF446}"/>
    <dgm:cxn modelId="{79BF14E3-1A11-4F10-8995-B00CE7F60E97}" type="presOf" srcId="{8F56F459-FF79-4571-BC8E-56BFF9015B1B}" destId="{43FF4C5C-095D-4CFE-82F3-29040C1688C8}" srcOrd="0" destOrd="0" presId="urn:microsoft.com/office/officeart/2005/8/layout/default"/>
    <dgm:cxn modelId="{1339D6E5-9367-4D02-B21F-5A7B9B482AA2}" type="presOf" srcId="{8C7011F4-5264-46D8-9743-CD7CCC7234C9}" destId="{11F30E80-8866-4617-901E-A30D92484C99}" srcOrd="0" destOrd="0" presId="urn:microsoft.com/office/officeart/2005/8/layout/default"/>
    <dgm:cxn modelId="{A6973EF8-C450-444B-BE0C-0BB1C59A1824}" type="presOf" srcId="{79289424-6397-4189-AE9E-2E299A098F5B}" destId="{98B7EFC4-5438-4C61-902D-BD5FAFD6AFFF}" srcOrd="0" destOrd="0" presId="urn:microsoft.com/office/officeart/2005/8/layout/default"/>
    <dgm:cxn modelId="{C35E8D28-2407-4171-8565-E8C80AAE7AE8}" type="presParOf" srcId="{11F30E80-8866-4617-901E-A30D92484C99}" destId="{D7B64E3E-E02B-4D48-A606-17AF040260A6}" srcOrd="0" destOrd="0" presId="urn:microsoft.com/office/officeart/2005/8/layout/default"/>
    <dgm:cxn modelId="{DCD618B4-DD25-4441-B176-5F87C8650722}" type="presParOf" srcId="{11F30E80-8866-4617-901E-A30D92484C99}" destId="{96C33FF3-748E-4B2E-9F97-AD198B914716}" srcOrd="1" destOrd="0" presId="urn:microsoft.com/office/officeart/2005/8/layout/default"/>
    <dgm:cxn modelId="{5519DF53-F094-440D-8A47-68813DB0EB56}" type="presParOf" srcId="{11F30E80-8866-4617-901E-A30D92484C99}" destId="{98B7EFC4-5438-4C61-902D-BD5FAFD6AFFF}" srcOrd="2" destOrd="0" presId="urn:microsoft.com/office/officeart/2005/8/layout/default"/>
    <dgm:cxn modelId="{BD6900DF-6FCD-4850-8C85-ECC7C995B926}" type="presParOf" srcId="{11F30E80-8866-4617-901E-A30D92484C99}" destId="{50BA9CC3-FFD7-4A39-B88E-1B4AB8374A19}" srcOrd="3" destOrd="0" presId="urn:microsoft.com/office/officeart/2005/8/layout/default"/>
    <dgm:cxn modelId="{3512CBB9-04C7-428A-A93E-049409C47B25}" type="presParOf" srcId="{11F30E80-8866-4617-901E-A30D92484C99}" destId="{43FF4C5C-095D-4CFE-82F3-29040C1688C8}" srcOrd="4" destOrd="0" presId="urn:microsoft.com/office/officeart/2005/8/layout/default"/>
    <dgm:cxn modelId="{E1EEB927-5ED5-4268-9839-38B53FF865A0}" type="presParOf" srcId="{11F30E80-8866-4617-901E-A30D92484C99}" destId="{6ECB7FBE-F5CA-40D7-9CED-415E5EB9CAFF}" srcOrd="5" destOrd="0" presId="urn:microsoft.com/office/officeart/2005/8/layout/default"/>
    <dgm:cxn modelId="{4DA510C2-E878-4BD0-9F97-9BC53B55F8D9}" type="presParOf" srcId="{11F30E80-8866-4617-901E-A30D92484C99}" destId="{810D7A5A-62AA-48A0-84BC-A853277807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BB296-45D9-4DDA-A667-B531B051D09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F76881-DA17-4874-84AC-110DD91B1021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BB0CE0A-EEB5-4947-8550-D5A8091D7A65}" type="parTrans" cxnId="{98A67388-484B-4C0A-BDAB-1ABAB2C750ED}">
      <dgm:prSet/>
      <dgm:spPr/>
      <dgm:t>
        <a:bodyPr/>
        <a:lstStyle/>
        <a:p>
          <a:endParaRPr lang="en-US"/>
        </a:p>
      </dgm:t>
    </dgm:pt>
    <dgm:pt modelId="{8AF7D61E-CDF6-4CF0-8F3B-6B61ED28A8C6}" type="sibTrans" cxnId="{98A67388-484B-4C0A-BDAB-1ABAB2C750ED}">
      <dgm:prSet/>
      <dgm:spPr/>
      <dgm:t>
        <a:bodyPr/>
        <a:lstStyle/>
        <a:p>
          <a:endParaRPr lang="en-US"/>
        </a:p>
      </dgm:t>
    </dgm:pt>
    <dgm:pt modelId="{D6295EF5-DF27-46D1-A446-1B71D5D0FA68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5BFFDB4-43E9-494A-9428-A4B749E4438E}" type="parTrans" cxnId="{F2174DD4-47F8-4432-976F-AB7492A60F73}">
      <dgm:prSet/>
      <dgm:spPr/>
      <dgm:t>
        <a:bodyPr/>
        <a:lstStyle/>
        <a:p>
          <a:endParaRPr lang="en-US"/>
        </a:p>
      </dgm:t>
    </dgm:pt>
    <dgm:pt modelId="{357BF53C-D84A-4EE5-A7B5-79B4A1EF4A40}" type="sibTrans" cxnId="{F2174DD4-47F8-4432-976F-AB7492A60F73}">
      <dgm:prSet/>
      <dgm:spPr/>
      <dgm:t>
        <a:bodyPr/>
        <a:lstStyle/>
        <a:p>
          <a:endParaRPr lang="en-US"/>
        </a:p>
      </dgm:t>
    </dgm:pt>
    <dgm:pt modelId="{2805A535-7AEF-42AF-A8F6-E66546D2D57C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CBDB6E-959C-4D4D-B298-99288BB38B2E}" type="parTrans" cxnId="{EF4B4838-4839-460F-9928-15FE3B742F7D}">
      <dgm:prSet/>
      <dgm:spPr/>
      <dgm:t>
        <a:bodyPr/>
        <a:lstStyle/>
        <a:p>
          <a:endParaRPr lang="en-US"/>
        </a:p>
      </dgm:t>
    </dgm:pt>
    <dgm:pt modelId="{9C7DABB3-2F86-4541-8927-1658C5915800}" type="sibTrans" cxnId="{EF4B4838-4839-460F-9928-15FE3B742F7D}">
      <dgm:prSet/>
      <dgm:spPr/>
      <dgm:t>
        <a:bodyPr/>
        <a:lstStyle/>
        <a:p>
          <a:endParaRPr lang="en-US"/>
        </a:p>
      </dgm:t>
    </dgm:pt>
    <dgm:pt modelId="{E7BF872D-9B4F-4B5C-87B9-80629137FEBF}" type="pres">
      <dgm:prSet presAssocID="{8FABB296-45D9-4DDA-A667-B531B051D0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1907DE7-E909-4AB8-B32E-50B40645F02A}" type="pres">
      <dgm:prSet presAssocID="{89F76881-DA17-4874-84AC-110DD91B1021}" presName="singleCycle" presStyleCnt="0"/>
      <dgm:spPr/>
    </dgm:pt>
    <dgm:pt modelId="{B0CD596D-B37D-4ABC-BE29-EA3BB28D4F3F}" type="pres">
      <dgm:prSet presAssocID="{89F76881-DA17-4874-84AC-110DD91B1021}" presName="singleCenter" presStyleLbl="node1" presStyleIdx="0" presStyleCnt="3" custScaleX="192062" custScaleY="154063" custLinFactNeighborX="14735" custLinFactNeighborY="-19235">
        <dgm:presLayoutVars>
          <dgm:chMax val="7"/>
          <dgm:chPref val="7"/>
        </dgm:presLayoutVars>
      </dgm:prSet>
      <dgm:spPr/>
    </dgm:pt>
    <dgm:pt modelId="{86BFCC5F-43A0-4AF4-82D2-776BE88A38CC}" type="pres">
      <dgm:prSet presAssocID="{D5BFFDB4-43E9-494A-9428-A4B749E4438E}" presName="Name56" presStyleLbl="parChTrans1D2" presStyleIdx="0" presStyleCnt="2"/>
      <dgm:spPr/>
    </dgm:pt>
    <dgm:pt modelId="{992D7108-79E8-4BA9-BBB0-BD2E4731F538}" type="pres">
      <dgm:prSet presAssocID="{D6295EF5-DF27-46D1-A446-1B71D5D0FA68}" presName="text0" presStyleLbl="node1" presStyleIdx="1" presStyleCnt="3" custScaleX="343703" custScaleY="332087" custRadScaleRad="177915" custRadScaleInc="-88478">
        <dgm:presLayoutVars>
          <dgm:bulletEnabled val="1"/>
        </dgm:presLayoutVars>
      </dgm:prSet>
      <dgm:spPr/>
    </dgm:pt>
    <dgm:pt modelId="{CD9991F8-D80C-4A37-86E4-20BAC40D34ED}" type="pres">
      <dgm:prSet presAssocID="{3CCBDB6E-959C-4D4D-B298-99288BB38B2E}" presName="Name56" presStyleLbl="parChTrans1D2" presStyleIdx="1" presStyleCnt="2"/>
      <dgm:spPr/>
    </dgm:pt>
    <dgm:pt modelId="{C6980695-FC8E-4701-BAD3-7CFF89FB48DF}" type="pres">
      <dgm:prSet presAssocID="{2805A535-7AEF-42AF-A8F6-E66546D2D57C}" presName="text0" presStyleLbl="node1" presStyleIdx="2" presStyleCnt="3" custAng="263704" custScaleX="226204" custScaleY="205567" custRadScaleRad="209097" custRadScaleInc="-107695">
        <dgm:presLayoutVars>
          <dgm:bulletEnabled val="1"/>
        </dgm:presLayoutVars>
      </dgm:prSet>
      <dgm:spPr/>
    </dgm:pt>
  </dgm:ptLst>
  <dgm:cxnLst>
    <dgm:cxn modelId="{0E03FD13-62AC-4F8C-AE68-BDED88CD8DE1}" type="presOf" srcId="{89F76881-DA17-4874-84AC-110DD91B1021}" destId="{B0CD596D-B37D-4ABC-BE29-EA3BB28D4F3F}" srcOrd="0" destOrd="0" presId="urn:microsoft.com/office/officeart/2008/layout/RadialCluster"/>
    <dgm:cxn modelId="{A0041D27-B489-4D32-B9D5-9870C1DDC131}" type="presOf" srcId="{2805A535-7AEF-42AF-A8F6-E66546D2D57C}" destId="{C6980695-FC8E-4701-BAD3-7CFF89FB48DF}" srcOrd="0" destOrd="0" presId="urn:microsoft.com/office/officeart/2008/layout/RadialCluster"/>
    <dgm:cxn modelId="{EF4B4838-4839-460F-9928-15FE3B742F7D}" srcId="{89F76881-DA17-4874-84AC-110DD91B1021}" destId="{2805A535-7AEF-42AF-A8F6-E66546D2D57C}" srcOrd="1" destOrd="0" parTransId="{3CCBDB6E-959C-4D4D-B298-99288BB38B2E}" sibTransId="{9C7DABB3-2F86-4541-8927-1658C5915800}"/>
    <dgm:cxn modelId="{B130BF3D-FBEC-4C5F-8E2D-A3FA6CAE2B2E}" type="presOf" srcId="{D5BFFDB4-43E9-494A-9428-A4B749E4438E}" destId="{86BFCC5F-43A0-4AF4-82D2-776BE88A38CC}" srcOrd="0" destOrd="0" presId="urn:microsoft.com/office/officeart/2008/layout/RadialCluster"/>
    <dgm:cxn modelId="{A7E16251-D94B-47AD-83DC-11708A001A77}" type="presOf" srcId="{D6295EF5-DF27-46D1-A446-1B71D5D0FA68}" destId="{992D7108-79E8-4BA9-BBB0-BD2E4731F538}" srcOrd="0" destOrd="0" presId="urn:microsoft.com/office/officeart/2008/layout/RadialCluster"/>
    <dgm:cxn modelId="{98A67388-484B-4C0A-BDAB-1ABAB2C750ED}" srcId="{8FABB296-45D9-4DDA-A667-B531B051D096}" destId="{89F76881-DA17-4874-84AC-110DD91B1021}" srcOrd="0" destOrd="0" parTransId="{3BB0CE0A-EEB5-4947-8550-D5A8091D7A65}" sibTransId="{8AF7D61E-CDF6-4CF0-8F3B-6B61ED28A8C6}"/>
    <dgm:cxn modelId="{7A401DBE-02BD-4ECD-B373-9B19DD74C80A}" type="presOf" srcId="{8FABB296-45D9-4DDA-A667-B531B051D096}" destId="{E7BF872D-9B4F-4B5C-87B9-80629137FEBF}" srcOrd="0" destOrd="0" presId="urn:microsoft.com/office/officeart/2008/layout/RadialCluster"/>
    <dgm:cxn modelId="{F2174DD4-47F8-4432-976F-AB7492A60F73}" srcId="{89F76881-DA17-4874-84AC-110DD91B1021}" destId="{D6295EF5-DF27-46D1-A446-1B71D5D0FA68}" srcOrd="0" destOrd="0" parTransId="{D5BFFDB4-43E9-494A-9428-A4B749E4438E}" sibTransId="{357BF53C-D84A-4EE5-A7B5-79B4A1EF4A40}"/>
    <dgm:cxn modelId="{96C8AED7-5686-40D8-AA00-BEC3EB9A1B66}" type="presOf" srcId="{3CCBDB6E-959C-4D4D-B298-99288BB38B2E}" destId="{CD9991F8-D80C-4A37-86E4-20BAC40D34ED}" srcOrd="0" destOrd="0" presId="urn:microsoft.com/office/officeart/2008/layout/RadialCluster"/>
    <dgm:cxn modelId="{3E130448-C8A7-41AE-8D94-FAC49238D830}" type="presParOf" srcId="{E7BF872D-9B4F-4B5C-87B9-80629137FEBF}" destId="{71907DE7-E909-4AB8-B32E-50B40645F02A}" srcOrd="0" destOrd="0" presId="urn:microsoft.com/office/officeart/2008/layout/RadialCluster"/>
    <dgm:cxn modelId="{A819DEDC-9899-49C2-81BC-79AEB573CD28}" type="presParOf" srcId="{71907DE7-E909-4AB8-B32E-50B40645F02A}" destId="{B0CD596D-B37D-4ABC-BE29-EA3BB28D4F3F}" srcOrd="0" destOrd="0" presId="urn:microsoft.com/office/officeart/2008/layout/RadialCluster"/>
    <dgm:cxn modelId="{AC0E2AD6-4328-4CE2-AE50-9BF6A1BFD6E5}" type="presParOf" srcId="{71907DE7-E909-4AB8-B32E-50B40645F02A}" destId="{86BFCC5F-43A0-4AF4-82D2-776BE88A38CC}" srcOrd="1" destOrd="0" presId="urn:microsoft.com/office/officeart/2008/layout/RadialCluster"/>
    <dgm:cxn modelId="{886DDB09-E97B-4E82-AEC8-A0F7B2577FDA}" type="presParOf" srcId="{71907DE7-E909-4AB8-B32E-50B40645F02A}" destId="{992D7108-79E8-4BA9-BBB0-BD2E4731F538}" srcOrd="2" destOrd="0" presId="urn:microsoft.com/office/officeart/2008/layout/RadialCluster"/>
    <dgm:cxn modelId="{85985799-6DCD-4478-9E09-97FBCF93E987}" type="presParOf" srcId="{71907DE7-E909-4AB8-B32E-50B40645F02A}" destId="{CD9991F8-D80C-4A37-86E4-20BAC40D34ED}" srcOrd="3" destOrd="0" presId="urn:microsoft.com/office/officeart/2008/layout/RadialCluster"/>
    <dgm:cxn modelId="{C491E416-5823-4686-BCAA-2C7C29EC1201}" type="presParOf" srcId="{71907DE7-E909-4AB8-B32E-50B40645F02A}" destId="{C6980695-FC8E-4701-BAD3-7CFF89FB48DF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154604" custScaleY="112012" custLinFactNeighborX="2102" custLinFactNeighborY="2557"/>
      <dgm:spPr/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ScaleX="31109" custLinFactNeighborX="24281" custLinFactNeighborY="-47977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144323" custScaleY="112868" custLinFactNeighborX="4652" custLinFactNeighborY="2821"/>
      <dgm:spPr/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1D84AE23-B458-47B4-AF09-9446C0493EC5}" type="presOf" srcId="{829429FE-C7AD-4732-BC5F-5BCA30C7B3C8}" destId="{578EB0F0-9BA1-468C-B6AB-A69AF98E207F}" srcOrd="1" destOrd="0" presId="urn:microsoft.com/office/officeart/2005/8/layout/hProcess7"/>
    <dgm:cxn modelId="{76211026-F925-4A60-A217-D0A15C56663E}" type="presOf" srcId="{91CD8557-DD17-4ADA-A6B6-7855752070A2}" destId="{8CF4ECD6-708F-41FD-859E-DBEA8A821C14}" srcOrd="0" destOrd="0" presId="urn:microsoft.com/office/officeart/2005/8/layout/hProcess7"/>
    <dgm:cxn modelId="{C486C827-4505-4F70-9C3E-2A2F97E3ADA2}" type="presOf" srcId="{691DC1A9-1AD2-44FA-964D-29D5444CF2DA}" destId="{79D92C6E-2B34-46EA-AEB8-91257B74E486}" srcOrd="0" destOrd="0" presId="urn:microsoft.com/office/officeart/2005/8/layout/hProcess7"/>
    <dgm:cxn modelId="{06C9E33D-9991-402E-A08B-3DC86962E115}" type="presOf" srcId="{C44DAC20-91FF-46CC-A768-E8934420AC70}" destId="{6BE85096-F429-4996-B3B1-AF225DCD50BB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4B9B9176-B631-49AA-B046-98BC266BB0FA}" type="presOf" srcId="{E51FEE45-AE5A-445C-B3C5-D9EFD4E7B8AB}" destId="{5C4B31CB-27FB-43D8-8804-7275467A4E96}" srcOrd="1" destOrd="0" presId="urn:microsoft.com/office/officeart/2005/8/layout/hProcess7"/>
    <dgm:cxn modelId="{7D607A7C-4A9A-4071-ACC6-788C38EBBAEF}" type="presOf" srcId="{D1E5EDF8-8437-40F1-BC89-AC7585E9011E}" destId="{ECC75E22-B8EE-4DE7-87BA-282DDF712163}" srcOrd="1" destOrd="0" presId="urn:microsoft.com/office/officeart/2005/8/layout/hProcess7"/>
    <dgm:cxn modelId="{CD8C7983-5781-4049-AB2A-C27DF030BF20}" type="presOf" srcId="{D1E5EDF8-8437-40F1-BC89-AC7585E9011E}" destId="{C0D47D3A-D722-4519-9D8F-29087F724490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3988FBB8-9821-4F3D-971C-6C35689B0A25}" type="presOf" srcId="{E51FEE45-AE5A-445C-B3C5-D9EFD4E7B8AB}" destId="{D8984A07-59B2-4FE3-AEA6-82B7F607A0B9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EC4BF6C4-4083-418B-B3BC-CFF99419742E}" type="presOf" srcId="{829429FE-C7AD-4732-BC5F-5BCA30C7B3C8}" destId="{0DE41130-32BA-4244-BD69-E38C00B8742E}" srcOrd="0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B783E7ED-7C90-494F-AE48-F7AFA7AAC8D1}" type="presOf" srcId="{B94D3870-7AF0-4CAD-993D-07E1F29E93CD}" destId="{C92FA653-788B-4F95-8F1B-7EC74FFFC0AB}" srcOrd="0" destOrd="0" presId="urn:microsoft.com/office/officeart/2005/8/layout/hProcess7"/>
    <dgm:cxn modelId="{2646CA14-5868-4BCB-8816-BEA85707B240}" type="presParOf" srcId="{8CF4ECD6-708F-41FD-859E-DBEA8A821C14}" destId="{50E38B8A-BCE4-4729-A106-4B4499A28801}" srcOrd="0" destOrd="0" presId="urn:microsoft.com/office/officeart/2005/8/layout/hProcess7"/>
    <dgm:cxn modelId="{069256B4-E961-4FCF-99E9-C0E2FFDB2F3D}" type="presParOf" srcId="{50E38B8A-BCE4-4729-A106-4B4499A28801}" destId="{C0D47D3A-D722-4519-9D8F-29087F724490}" srcOrd="0" destOrd="0" presId="urn:microsoft.com/office/officeart/2005/8/layout/hProcess7"/>
    <dgm:cxn modelId="{F773F422-68D4-4AC8-A818-AB1FB7C17C51}" type="presParOf" srcId="{50E38B8A-BCE4-4729-A106-4B4499A28801}" destId="{ECC75E22-B8EE-4DE7-87BA-282DDF712163}" srcOrd="1" destOrd="0" presId="urn:microsoft.com/office/officeart/2005/8/layout/hProcess7"/>
    <dgm:cxn modelId="{71CF830F-FD46-40A5-B8EC-B42670F6FBB5}" type="presParOf" srcId="{50E38B8A-BCE4-4729-A106-4B4499A28801}" destId="{79D92C6E-2B34-46EA-AEB8-91257B74E486}" srcOrd="2" destOrd="0" presId="urn:microsoft.com/office/officeart/2005/8/layout/hProcess7"/>
    <dgm:cxn modelId="{731E259D-A60B-4F23-85EA-978448161CB3}" type="presParOf" srcId="{8CF4ECD6-708F-41FD-859E-DBEA8A821C14}" destId="{A6D0F62C-5A26-4F3A-BD9B-6C7D66CBEABB}" srcOrd="1" destOrd="0" presId="urn:microsoft.com/office/officeart/2005/8/layout/hProcess7"/>
    <dgm:cxn modelId="{4731341E-934C-483B-BD90-6863D33BB7C2}" type="presParOf" srcId="{8CF4ECD6-708F-41FD-859E-DBEA8A821C14}" destId="{3B6212C9-F43E-4846-A514-06F7887C5432}" srcOrd="2" destOrd="0" presId="urn:microsoft.com/office/officeart/2005/8/layout/hProcess7"/>
    <dgm:cxn modelId="{12FEF716-A457-4576-9E6C-0BFCAFE0D12F}" type="presParOf" srcId="{3B6212C9-F43E-4846-A514-06F7887C5432}" destId="{69186C42-2BE7-4576-8460-D3C2CE8F2A8C}" srcOrd="0" destOrd="0" presId="urn:microsoft.com/office/officeart/2005/8/layout/hProcess7"/>
    <dgm:cxn modelId="{85CEFE6A-99A6-44DD-9E8D-E597A1CD3EE9}" type="presParOf" srcId="{3B6212C9-F43E-4846-A514-06F7887C5432}" destId="{45A00AF9-3DF9-4666-869D-9476F0F28234}" srcOrd="1" destOrd="0" presId="urn:microsoft.com/office/officeart/2005/8/layout/hProcess7"/>
    <dgm:cxn modelId="{237C5ACA-5FD8-4555-9646-602B564616A1}" type="presParOf" srcId="{3B6212C9-F43E-4846-A514-06F7887C5432}" destId="{990CCCC8-6791-4E7C-8F4E-94C534912D19}" srcOrd="2" destOrd="0" presId="urn:microsoft.com/office/officeart/2005/8/layout/hProcess7"/>
    <dgm:cxn modelId="{CCBB892F-E797-4182-A031-DAB35C18B052}" type="presParOf" srcId="{8CF4ECD6-708F-41FD-859E-DBEA8A821C14}" destId="{1ED2DA83-6333-42BC-AE05-6E87F595D7B4}" srcOrd="3" destOrd="0" presId="urn:microsoft.com/office/officeart/2005/8/layout/hProcess7"/>
    <dgm:cxn modelId="{1FAA71C1-D5FF-4EF3-9CBB-5188B72EB1FD}" type="presParOf" srcId="{8CF4ECD6-708F-41FD-859E-DBEA8A821C14}" destId="{8AB87514-9201-4657-A1E1-954132B3FB27}" srcOrd="4" destOrd="0" presId="urn:microsoft.com/office/officeart/2005/8/layout/hProcess7"/>
    <dgm:cxn modelId="{69284D3C-9B46-4BD4-8F29-3F6F7B0843E1}" type="presParOf" srcId="{8AB87514-9201-4657-A1E1-954132B3FB27}" destId="{0DE41130-32BA-4244-BD69-E38C00B8742E}" srcOrd="0" destOrd="0" presId="urn:microsoft.com/office/officeart/2005/8/layout/hProcess7"/>
    <dgm:cxn modelId="{D950641E-270C-4AD8-A35D-03BD2A8C886A}" type="presParOf" srcId="{8AB87514-9201-4657-A1E1-954132B3FB27}" destId="{578EB0F0-9BA1-468C-B6AB-A69AF98E207F}" srcOrd="1" destOrd="0" presId="urn:microsoft.com/office/officeart/2005/8/layout/hProcess7"/>
    <dgm:cxn modelId="{54C3DA9B-C0A8-4C78-ACE9-EF9E9CC8906C}" type="presParOf" srcId="{8AB87514-9201-4657-A1E1-954132B3FB27}" destId="{C92FA653-788B-4F95-8F1B-7EC74FFFC0AB}" srcOrd="2" destOrd="0" presId="urn:microsoft.com/office/officeart/2005/8/layout/hProcess7"/>
    <dgm:cxn modelId="{A2C42ED0-7A03-4C7C-B7B3-484F0355BF9A}" type="presParOf" srcId="{8CF4ECD6-708F-41FD-859E-DBEA8A821C14}" destId="{90F4F9AC-651D-4515-B854-3C53C87AD6A6}" srcOrd="5" destOrd="0" presId="urn:microsoft.com/office/officeart/2005/8/layout/hProcess7"/>
    <dgm:cxn modelId="{0542AAA0-2FCD-4D61-9D5D-EDD5529835AD}" type="presParOf" srcId="{8CF4ECD6-708F-41FD-859E-DBEA8A821C14}" destId="{A277B2C3-134A-4F68-930F-EA2C3BB6D676}" srcOrd="6" destOrd="0" presId="urn:microsoft.com/office/officeart/2005/8/layout/hProcess7"/>
    <dgm:cxn modelId="{5EB17BC1-257F-4F37-B21E-740831B0D1FC}" type="presParOf" srcId="{A277B2C3-134A-4F68-930F-EA2C3BB6D676}" destId="{65E4E5F1-7549-40C3-BBF0-A61864B0F63B}" srcOrd="0" destOrd="0" presId="urn:microsoft.com/office/officeart/2005/8/layout/hProcess7"/>
    <dgm:cxn modelId="{DC8D3611-F138-4618-A773-093C80C26085}" type="presParOf" srcId="{A277B2C3-134A-4F68-930F-EA2C3BB6D676}" destId="{AB21EFF7-E518-4425-A385-33B1C8258FF2}" srcOrd="1" destOrd="0" presId="urn:microsoft.com/office/officeart/2005/8/layout/hProcess7"/>
    <dgm:cxn modelId="{74DD80F8-5129-433A-8C4F-3200074E608B}" type="presParOf" srcId="{A277B2C3-134A-4F68-930F-EA2C3BB6D676}" destId="{2F934E4F-CB3F-4998-9A23-0349B2D09E2E}" srcOrd="2" destOrd="0" presId="urn:microsoft.com/office/officeart/2005/8/layout/hProcess7"/>
    <dgm:cxn modelId="{2E010148-9C61-442F-96AB-AEBAAD0B220A}" type="presParOf" srcId="{8CF4ECD6-708F-41FD-859E-DBEA8A821C14}" destId="{C10D0222-2287-4CB2-A3DB-3120589ADE9D}" srcOrd="7" destOrd="0" presId="urn:microsoft.com/office/officeart/2005/8/layout/hProcess7"/>
    <dgm:cxn modelId="{44461CF8-2AD4-4280-BE95-E8D898086165}" type="presParOf" srcId="{8CF4ECD6-708F-41FD-859E-DBEA8A821C14}" destId="{8A30CD95-68C6-48DF-9227-4AEEF9D8754D}" srcOrd="8" destOrd="0" presId="urn:microsoft.com/office/officeart/2005/8/layout/hProcess7"/>
    <dgm:cxn modelId="{A2EFBDF8-1D7B-486A-8993-4B1126C53A1E}" type="presParOf" srcId="{8A30CD95-68C6-48DF-9227-4AEEF9D8754D}" destId="{D8984A07-59B2-4FE3-AEA6-82B7F607A0B9}" srcOrd="0" destOrd="0" presId="urn:microsoft.com/office/officeart/2005/8/layout/hProcess7"/>
    <dgm:cxn modelId="{48B8B8EA-3597-4175-A112-730C3826B0A1}" type="presParOf" srcId="{8A30CD95-68C6-48DF-9227-4AEEF9D8754D}" destId="{5C4B31CB-27FB-43D8-8804-7275467A4E96}" srcOrd="1" destOrd="0" presId="urn:microsoft.com/office/officeart/2005/8/layout/hProcess7"/>
    <dgm:cxn modelId="{9B8AEEBB-48F2-4525-BE30-0518704D0941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154604" custScaleY="115676" custLinFactNeighborX="752" custLinFactNeighborY="12613"/>
      <dgm:spPr/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144323" custScaleY="115807" custLinFactNeighborX="11635" custLinFactNeighborY="12237"/>
      <dgm:spPr/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A8039C25-BFFD-4E10-B544-BB6183D7967D}" type="presOf" srcId="{D1E5EDF8-8437-40F1-BC89-AC7585E9011E}" destId="{ECC75E22-B8EE-4DE7-87BA-282DDF712163}" srcOrd="1" destOrd="0" presId="urn:microsoft.com/office/officeart/2005/8/layout/hProcess7"/>
    <dgm:cxn modelId="{B6CB8E36-198E-48BE-97A4-A4215A9A5417}" type="presOf" srcId="{C44DAC20-91FF-46CC-A768-E8934420AC70}" destId="{6BE85096-F429-4996-B3B1-AF225DCD50BB}" srcOrd="0" destOrd="0" presId="urn:microsoft.com/office/officeart/2005/8/layout/hProcess7"/>
    <dgm:cxn modelId="{46F4D736-1A72-4BD0-9BF3-679C658257F9}" type="presOf" srcId="{691DC1A9-1AD2-44FA-964D-29D5444CF2DA}" destId="{79D92C6E-2B34-46EA-AEB8-91257B74E486}" srcOrd="0" destOrd="0" presId="urn:microsoft.com/office/officeart/2005/8/layout/hProcess7"/>
    <dgm:cxn modelId="{D721933C-00AF-4EBA-9BF3-42EBDA890A60}" type="presOf" srcId="{E51FEE45-AE5A-445C-B3C5-D9EFD4E7B8AB}" destId="{5C4B31CB-27FB-43D8-8804-7275467A4E96}" srcOrd="1" destOrd="0" presId="urn:microsoft.com/office/officeart/2005/8/layout/hProcess7"/>
    <dgm:cxn modelId="{B7FAA95B-D3B9-44C9-ACD5-1A13E17035D9}" type="presOf" srcId="{E51FEE45-AE5A-445C-B3C5-D9EFD4E7B8AB}" destId="{D8984A07-59B2-4FE3-AEA6-82B7F607A0B9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0291DC63-7E92-48AA-B790-E6DA1F635EA2}" type="presOf" srcId="{829429FE-C7AD-4732-BC5F-5BCA30C7B3C8}" destId="{578EB0F0-9BA1-468C-B6AB-A69AF98E207F}" srcOrd="1" destOrd="0" presId="urn:microsoft.com/office/officeart/2005/8/layout/hProcess7"/>
    <dgm:cxn modelId="{60D1EF66-5A5A-448E-BCCB-61E3C39E1489}" type="presOf" srcId="{829429FE-C7AD-4732-BC5F-5BCA30C7B3C8}" destId="{0DE41130-32BA-4244-BD69-E38C00B8742E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EFBE0CD4-EFD8-40AE-B9E7-64EE06C8F605}" type="presOf" srcId="{D1E5EDF8-8437-40F1-BC89-AC7585E9011E}" destId="{C0D47D3A-D722-4519-9D8F-29087F724490}" srcOrd="0" destOrd="0" presId="urn:microsoft.com/office/officeart/2005/8/layout/hProcess7"/>
    <dgm:cxn modelId="{EB4275DF-0B59-495B-A4A8-1B62ED9DDE83}" type="presOf" srcId="{91CD8557-DD17-4ADA-A6B6-7855752070A2}" destId="{8CF4ECD6-708F-41FD-859E-DBEA8A821C14}" srcOrd="0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3BFC49F3-D979-43F8-AE91-E294BA4C2887}" type="presOf" srcId="{B94D3870-7AF0-4CAD-993D-07E1F29E93CD}" destId="{C92FA653-788B-4F95-8F1B-7EC74FFFC0AB}" srcOrd="0" destOrd="0" presId="urn:microsoft.com/office/officeart/2005/8/layout/hProcess7"/>
    <dgm:cxn modelId="{44146CAC-D9E8-456D-BD2F-351CA9ABEC55}" type="presParOf" srcId="{8CF4ECD6-708F-41FD-859E-DBEA8A821C14}" destId="{50E38B8A-BCE4-4729-A106-4B4499A28801}" srcOrd="0" destOrd="0" presId="urn:microsoft.com/office/officeart/2005/8/layout/hProcess7"/>
    <dgm:cxn modelId="{E61B6A75-2B31-462B-BA2A-E0419250BFA0}" type="presParOf" srcId="{50E38B8A-BCE4-4729-A106-4B4499A28801}" destId="{C0D47D3A-D722-4519-9D8F-29087F724490}" srcOrd="0" destOrd="0" presId="urn:microsoft.com/office/officeart/2005/8/layout/hProcess7"/>
    <dgm:cxn modelId="{67AFE05A-7B35-4CB4-BAD6-F7482AC517EA}" type="presParOf" srcId="{50E38B8A-BCE4-4729-A106-4B4499A28801}" destId="{ECC75E22-B8EE-4DE7-87BA-282DDF712163}" srcOrd="1" destOrd="0" presId="urn:microsoft.com/office/officeart/2005/8/layout/hProcess7"/>
    <dgm:cxn modelId="{47350938-7201-4345-A435-A531887183CC}" type="presParOf" srcId="{50E38B8A-BCE4-4729-A106-4B4499A28801}" destId="{79D92C6E-2B34-46EA-AEB8-91257B74E486}" srcOrd="2" destOrd="0" presId="urn:microsoft.com/office/officeart/2005/8/layout/hProcess7"/>
    <dgm:cxn modelId="{CB5BE51B-BA80-44FA-9AC2-6688580C85C0}" type="presParOf" srcId="{8CF4ECD6-708F-41FD-859E-DBEA8A821C14}" destId="{A6D0F62C-5A26-4F3A-BD9B-6C7D66CBEABB}" srcOrd="1" destOrd="0" presId="urn:microsoft.com/office/officeart/2005/8/layout/hProcess7"/>
    <dgm:cxn modelId="{CC1047CF-7134-4C49-8C95-2AC7CB4C457E}" type="presParOf" srcId="{8CF4ECD6-708F-41FD-859E-DBEA8A821C14}" destId="{3B6212C9-F43E-4846-A514-06F7887C5432}" srcOrd="2" destOrd="0" presId="urn:microsoft.com/office/officeart/2005/8/layout/hProcess7"/>
    <dgm:cxn modelId="{C699EA1B-DEE2-4DF0-9B7B-BEFB65EFBEBA}" type="presParOf" srcId="{3B6212C9-F43E-4846-A514-06F7887C5432}" destId="{69186C42-2BE7-4576-8460-D3C2CE8F2A8C}" srcOrd="0" destOrd="0" presId="urn:microsoft.com/office/officeart/2005/8/layout/hProcess7"/>
    <dgm:cxn modelId="{609BE383-E04A-4F35-B963-B1F90A5B106F}" type="presParOf" srcId="{3B6212C9-F43E-4846-A514-06F7887C5432}" destId="{45A00AF9-3DF9-4666-869D-9476F0F28234}" srcOrd="1" destOrd="0" presId="urn:microsoft.com/office/officeart/2005/8/layout/hProcess7"/>
    <dgm:cxn modelId="{4E08C728-2933-41BB-BAB4-20CA2E58B843}" type="presParOf" srcId="{3B6212C9-F43E-4846-A514-06F7887C5432}" destId="{990CCCC8-6791-4E7C-8F4E-94C534912D19}" srcOrd="2" destOrd="0" presId="urn:microsoft.com/office/officeart/2005/8/layout/hProcess7"/>
    <dgm:cxn modelId="{824A8C73-F1F0-4852-B7BA-D4D46352FBF3}" type="presParOf" srcId="{8CF4ECD6-708F-41FD-859E-DBEA8A821C14}" destId="{1ED2DA83-6333-42BC-AE05-6E87F595D7B4}" srcOrd="3" destOrd="0" presId="urn:microsoft.com/office/officeart/2005/8/layout/hProcess7"/>
    <dgm:cxn modelId="{DF4376E9-E651-4BC8-9B93-C13C01DC060D}" type="presParOf" srcId="{8CF4ECD6-708F-41FD-859E-DBEA8A821C14}" destId="{8AB87514-9201-4657-A1E1-954132B3FB27}" srcOrd="4" destOrd="0" presId="urn:microsoft.com/office/officeart/2005/8/layout/hProcess7"/>
    <dgm:cxn modelId="{D4410D2E-8FD5-43A5-97D9-A7FA0A57FDCD}" type="presParOf" srcId="{8AB87514-9201-4657-A1E1-954132B3FB27}" destId="{0DE41130-32BA-4244-BD69-E38C00B8742E}" srcOrd="0" destOrd="0" presId="urn:microsoft.com/office/officeart/2005/8/layout/hProcess7"/>
    <dgm:cxn modelId="{554CBFA4-204F-4712-A7F2-9AAA646B51A9}" type="presParOf" srcId="{8AB87514-9201-4657-A1E1-954132B3FB27}" destId="{578EB0F0-9BA1-468C-B6AB-A69AF98E207F}" srcOrd="1" destOrd="0" presId="urn:microsoft.com/office/officeart/2005/8/layout/hProcess7"/>
    <dgm:cxn modelId="{38E235D3-02F3-4D61-A0A5-F31E9FD33140}" type="presParOf" srcId="{8AB87514-9201-4657-A1E1-954132B3FB27}" destId="{C92FA653-788B-4F95-8F1B-7EC74FFFC0AB}" srcOrd="2" destOrd="0" presId="urn:microsoft.com/office/officeart/2005/8/layout/hProcess7"/>
    <dgm:cxn modelId="{304FF3A0-C506-46B4-A103-7AA539CA4C6D}" type="presParOf" srcId="{8CF4ECD6-708F-41FD-859E-DBEA8A821C14}" destId="{90F4F9AC-651D-4515-B854-3C53C87AD6A6}" srcOrd="5" destOrd="0" presId="urn:microsoft.com/office/officeart/2005/8/layout/hProcess7"/>
    <dgm:cxn modelId="{9944AA20-0446-4CAC-81DF-6FE828B53E1E}" type="presParOf" srcId="{8CF4ECD6-708F-41FD-859E-DBEA8A821C14}" destId="{A277B2C3-134A-4F68-930F-EA2C3BB6D676}" srcOrd="6" destOrd="0" presId="urn:microsoft.com/office/officeart/2005/8/layout/hProcess7"/>
    <dgm:cxn modelId="{DACBDDF5-6354-4C37-B61B-57DDA2DF506A}" type="presParOf" srcId="{A277B2C3-134A-4F68-930F-EA2C3BB6D676}" destId="{65E4E5F1-7549-40C3-BBF0-A61864B0F63B}" srcOrd="0" destOrd="0" presId="urn:microsoft.com/office/officeart/2005/8/layout/hProcess7"/>
    <dgm:cxn modelId="{6AC0B74C-5DE0-421A-A76E-4F40BE0D92CA}" type="presParOf" srcId="{A277B2C3-134A-4F68-930F-EA2C3BB6D676}" destId="{AB21EFF7-E518-4425-A385-33B1C8258FF2}" srcOrd="1" destOrd="0" presId="urn:microsoft.com/office/officeart/2005/8/layout/hProcess7"/>
    <dgm:cxn modelId="{ADC056AC-D886-4680-8115-FDF4D65218F1}" type="presParOf" srcId="{A277B2C3-134A-4F68-930F-EA2C3BB6D676}" destId="{2F934E4F-CB3F-4998-9A23-0349B2D09E2E}" srcOrd="2" destOrd="0" presId="urn:microsoft.com/office/officeart/2005/8/layout/hProcess7"/>
    <dgm:cxn modelId="{78DDCCC9-2FFB-4AA5-A6EC-9F71717324D7}" type="presParOf" srcId="{8CF4ECD6-708F-41FD-859E-DBEA8A821C14}" destId="{C10D0222-2287-4CB2-A3DB-3120589ADE9D}" srcOrd="7" destOrd="0" presId="urn:microsoft.com/office/officeart/2005/8/layout/hProcess7"/>
    <dgm:cxn modelId="{FB3DA421-496C-43A7-B17A-EB0781B97ED5}" type="presParOf" srcId="{8CF4ECD6-708F-41FD-859E-DBEA8A821C14}" destId="{8A30CD95-68C6-48DF-9227-4AEEF9D8754D}" srcOrd="8" destOrd="0" presId="urn:microsoft.com/office/officeart/2005/8/layout/hProcess7"/>
    <dgm:cxn modelId="{6AC61F04-074C-4093-A1EF-37121CC19DC7}" type="presParOf" srcId="{8A30CD95-68C6-48DF-9227-4AEEF9D8754D}" destId="{D8984A07-59B2-4FE3-AEA6-82B7F607A0B9}" srcOrd="0" destOrd="0" presId="urn:microsoft.com/office/officeart/2005/8/layout/hProcess7"/>
    <dgm:cxn modelId="{27E82F1A-538A-4A82-A01B-E1B7C80491F6}" type="presParOf" srcId="{8A30CD95-68C6-48DF-9227-4AEEF9D8754D}" destId="{5C4B31CB-27FB-43D8-8804-7275467A4E96}" srcOrd="1" destOrd="0" presId="urn:microsoft.com/office/officeart/2005/8/layout/hProcess7"/>
    <dgm:cxn modelId="{F0274252-0A7A-453E-8ED0-6542F0042B39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/>
      <dgm:spPr/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/>
      <dgm:spPr>
        <a:solidFill>
          <a:srgbClr val="FF0000"/>
        </a:solidFill>
      </dgm:spPr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/>
      <dgm:spPr/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/>
      <dgm:spPr>
        <a:solidFill>
          <a:srgbClr val="FF0000"/>
        </a:solidFill>
      </dgm:spPr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/>
      <dgm:spPr/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44FDB0B-142A-4320-841D-53A2CB1EC989}" type="presOf" srcId="{829429FE-C7AD-4732-BC5F-5BCA30C7B3C8}" destId="{578EB0F0-9BA1-468C-B6AB-A69AF98E207F}" srcOrd="1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F2C91228-666E-4432-8365-29C2B289526E}" type="presOf" srcId="{D1E5EDF8-8437-40F1-BC89-AC7585E9011E}" destId="{ECC75E22-B8EE-4DE7-87BA-282DDF712163}" srcOrd="1" destOrd="0" presId="urn:microsoft.com/office/officeart/2005/8/layout/hProcess7"/>
    <dgm:cxn modelId="{22F1833A-03F2-4C17-94FF-1024403580CF}" type="presOf" srcId="{D1E5EDF8-8437-40F1-BC89-AC7585E9011E}" destId="{C0D47D3A-D722-4519-9D8F-29087F724490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4B8B6A4D-85A8-47FF-A512-40E81C675C3E}" type="presOf" srcId="{691DC1A9-1AD2-44FA-964D-29D5444CF2DA}" destId="{79D92C6E-2B34-46EA-AEB8-91257B74E486}" srcOrd="0" destOrd="0" presId="urn:microsoft.com/office/officeart/2005/8/layout/hProcess7"/>
    <dgm:cxn modelId="{331EB27B-D3B2-42DF-B87C-AF1051520078}" type="presOf" srcId="{E51FEE45-AE5A-445C-B3C5-D9EFD4E7B8AB}" destId="{D8984A07-59B2-4FE3-AEA6-82B7F607A0B9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CCF64CA7-14E7-49CC-A56A-4A19C374808E}" type="presOf" srcId="{91CD8557-DD17-4ADA-A6B6-7855752070A2}" destId="{8CF4ECD6-708F-41FD-859E-DBEA8A821C14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7A3D80C4-9074-4D89-9812-4EE220F08D06}" type="presOf" srcId="{B94D3870-7AF0-4CAD-993D-07E1F29E93CD}" destId="{C92FA653-788B-4F95-8F1B-7EC74FFFC0AB}" srcOrd="0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6B869FCB-440B-4149-8A31-85830F1E739D}" type="presOf" srcId="{829429FE-C7AD-4732-BC5F-5BCA30C7B3C8}" destId="{0DE41130-32BA-4244-BD69-E38C00B8742E}" srcOrd="0" destOrd="0" presId="urn:microsoft.com/office/officeart/2005/8/layout/hProcess7"/>
    <dgm:cxn modelId="{0F0B6DD6-A7BF-4A60-961C-4D886AB29B56}" type="presOf" srcId="{C44DAC20-91FF-46CC-A768-E8934420AC70}" destId="{6BE85096-F429-4996-B3B1-AF225DCD50BB}" srcOrd="0" destOrd="0" presId="urn:microsoft.com/office/officeart/2005/8/layout/hProcess7"/>
    <dgm:cxn modelId="{BE70C5EB-559C-4E00-99DE-4E52E8DCA92D}" type="presOf" srcId="{E51FEE45-AE5A-445C-B3C5-D9EFD4E7B8AB}" destId="{5C4B31CB-27FB-43D8-8804-7275467A4E96}" srcOrd="1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949E4950-A31A-49FE-9DC8-CA933CADB97C}" type="presParOf" srcId="{8CF4ECD6-708F-41FD-859E-DBEA8A821C14}" destId="{50E38B8A-BCE4-4729-A106-4B4499A28801}" srcOrd="0" destOrd="0" presId="urn:microsoft.com/office/officeart/2005/8/layout/hProcess7"/>
    <dgm:cxn modelId="{89D9B9F3-5E16-4598-9A8B-109884F032F9}" type="presParOf" srcId="{50E38B8A-BCE4-4729-A106-4B4499A28801}" destId="{C0D47D3A-D722-4519-9D8F-29087F724490}" srcOrd="0" destOrd="0" presId="urn:microsoft.com/office/officeart/2005/8/layout/hProcess7"/>
    <dgm:cxn modelId="{6CBDA9FA-41A0-417F-BFBC-B73ACBB6F015}" type="presParOf" srcId="{50E38B8A-BCE4-4729-A106-4B4499A28801}" destId="{ECC75E22-B8EE-4DE7-87BA-282DDF712163}" srcOrd="1" destOrd="0" presId="urn:microsoft.com/office/officeart/2005/8/layout/hProcess7"/>
    <dgm:cxn modelId="{DA63A3FA-F9B2-4CF1-94DC-6642DA11D151}" type="presParOf" srcId="{50E38B8A-BCE4-4729-A106-4B4499A28801}" destId="{79D92C6E-2B34-46EA-AEB8-91257B74E486}" srcOrd="2" destOrd="0" presId="urn:microsoft.com/office/officeart/2005/8/layout/hProcess7"/>
    <dgm:cxn modelId="{D4A4AC37-7AB8-4256-9FD6-A2373AE9A273}" type="presParOf" srcId="{8CF4ECD6-708F-41FD-859E-DBEA8A821C14}" destId="{A6D0F62C-5A26-4F3A-BD9B-6C7D66CBEABB}" srcOrd="1" destOrd="0" presId="urn:microsoft.com/office/officeart/2005/8/layout/hProcess7"/>
    <dgm:cxn modelId="{93341270-2FFF-466B-BE50-583387CA2201}" type="presParOf" srcId="{8CF4ECD6-708F-41FD-859E-DBEA8A821C14}" destId="{3B6212C9-F43E-4846-A514-06F7887C5432}" srcOrd="2" destOrd="0" presId="urn:microsoft.com/office/officeart/2005/8/layout/hProcess7"/>
    <dgm:cxn modelId="{952F197F-8890-4FA6-8893-9E3739D7C23A}" type="presParOf" srcId="{3B6212C9-F43E-4846-A514-06F7887C5432}" destId="{69186C42-2BE7-4576-8460-D3C2CE8F2A8C}" srcOrd="0" destOrd="0" presId="urn:microsoft.com/office/officeart/2005/8/layout/hProcess7"/>
    <dgm:cxn modelId="{B3C3E5CB-EDF0-4811-BA06-BB41DEB22752}" type="presParOf" srcId="{3B6212C9-F43E-4846-A514-06F7887C5432}" destId="{45A00AF9-3DF9-4666-869D-9476F0F28234}" srcOrd="1" destOrd="0" presId="urn:microsoft.com/office/officeart/2005/8/layout/hProcess7"/>
    <dgm:cxn modelId="{802E13B8-6035-40D8-90E0-BCAD0E96B30C}" type="presParOf" srcId="{3B6212C9-F43E-4846-A514-06F7887C5432}" destId="{990CCCC8-6791-4E7C-8F4E-94C534912D19}" srcOrd="2" destOrd="0" presId="urn:microsoft.com/office/officeart/2005/8/layout/hProcess7"/>
    <dgm:cxn modelId="{D268AB3F-03B9-4498-B4AE-26D94C2841EE}" type="presParOf" srcId="{8CF4ECD6-708F-41FD-859E-DBEA8A821C14}" destId="{1ED2DA83-6333-42BC-AE05-6E87F595D7B4}" srcOrd="3" destOrd="0" presId="urn:microsoft.com/office/officeart/2005/8/layout/hProcess7"/>
    <dgm:cxn modelId="{E34DCA43-CE68-4261-9A97-81453C45BC8C}" type="presParOf" srcId="{8CF4ECD6-708F-41FD-859E-DBEA8A821C14}" destId="{8AB87514-9201-4657-A1E1-954132B3FB27}" srcOrd="4" destOrd="0" presId="urn:microsoft.com/office/officeart/2005/8/layout/hProcess7"/>
    <dgm:cxn modelId="{12690865-4701-41BA-8F07-EF76E5352A7F}" type="presParOf" srcId="{8AB87514-9201-4657-A1E1-954132B3FB27}" destId="{0DE41130-32BA-4244-BD69-E38C00B8742E}" srcOrd="0" destOrd="0" presId="urn:microsoft.com/office/officeart/2005/8/layout/hProcess7"/>
    <dgm:cxn modelId="{777E9799-35DB-4D7C-BA31-EB524D5B4648}" type="presParOf" srcId="{8AB87514-9201-4657-A1E1-954132B3FB27}" destId="{578EB0F0-9BA1-468C-B6AB-A69AF98E207F}" srcOrd="1" destOrd="0" presId="urn:microsoft.com/office/officeart/2005/8/layout/hProcess7"/>
    <dgm:cxn modelId="{56DA051C-8F89-4710-862D-96C8187D9EE5}" type="presParOf" srcId="{8AB87514-9201-4657-A1E1-954132B3FB27}" destId="{C92FA653-788B-4F95-8F1B-7EC74FFFC0AB}" srcOrd="2" destOrd="0" presId="urn:microsoft.com/office/officeart/2005/8/layout/hProcess7"/>
    <dgm:cxn modelId="{D5F3910A-9DC0-40CF-9E21-229B2AB70191}" type="presParOf" srcId="{8CF4ECD6-708F-41FD-859E-DBEA8A821C14}" destId="{90F4F9AC-651D-4515-B854-3C53C87AD6A6}" srcOrd="5" destOrd="0" presId="urn:microsoft.com/office/officeart/2005/8/layout/hProcess7"/>
    <dgm:cxn modelId="{0B2AA66D-AD7C-45FF-ACEA-C98CFB10251A}" type="presParOf" srcId="{8CF4ECD6-708F-41FD-859E-DBEA8A821C14}" destId="{A277B2C3-134A-4F68-930F-EA2C3BB6D676}" srcOrd="6" destOrd="0" presId="urn:microsoft.com/office/officeart/2005/8/layout/hProcess7"/>
    <dgm:cxn modelId="{C3A3A369-1309-4665-BA8D-714DB273A22B}" type="presParOf" srcId="{A277B2C3-134A-4F68-930F-EA2C3BB6D676}" destId="{65E4E5F1-7549-40C3-BBF0-A61864B0F63B}" srcOrd="0" destOrd="0" presId="urn:microsoft.com/office/officeart/2005/8/layout/hProcess7"/>
    <dgm:cxn modelId="{35D5CFEC-20B4-468C-A8FE-0C1E0E20C211}" type="presParOf" srcId="{A277B2C3-134A-4F68-930F-EA2C3BB6D676}" destId="{AB21EFF7-E518-4425-A385-33B1C8258FF2}" srcOrd="1" destOrd="0" presId="urn:microsoft.com/office/officeart/2005/8/layout/hProcess7"/>
    <dgm:cxn modelId="{2E36D32D-6E92-4434-B8C8-0CE3032B4068}" type="presParOf" srcId="{A277B2C3-134A-4F68-930F-EA2C3BB6D676}" destId="{2F934E4F-CB3F-4998-9A23-0349B2D09E2E}" srcOrd="2" destOrd="0" presId="urn:microsoft.com/office/officeart/2005/8/layout/hProcess7"/>
    <dgm:cxn modelId="{B2290446-AF1E-4388-AD1B-761416BB6523}" type="presParOf" srcId="{8CF4ECD6-708F-41FD-859E-DBEA8A821C14}" destId="{C10D0222-2287-4CB2-A3DB-3120589ADE9D}" srcOrd="7" destOrd="0" presId="urn:microsoft.com/office/officeart/2005/8/layout/hProcess7"/>
    <dgm:cxn modelId="{9BC6D204-A036-4744-816B-2925F042E056}" type="presParOf" srcId="{8CF4ECD6-708F-41FD-859E-DBEA8A821C14}" destId="{8A30CD95-68C6-48DF-9227-4AEEF9D8754D}" srcOrd="8" destOrd="0" presId="urn:microsoft.com/office/officeart/2005/8/layout/hProcess7"/>
    <dgm:cxn modelId="{BD081838-45C4-424B-A34E-651966571360}" type="presParOf" srcId="{8A30CD95-68C6-48DF-9227-4AEEF9D8754D}" destId="{D8984A07-59B2-4FE3-AEA6-82B7F607A0B9}" srcOrd="0" destOrd="0" presId="urn:microsoft.com/office/officeart/2005/8/layout/hProcess7"/>
    <dgm:cxn modelId="{A063C5DE-7219-4A31-9FFA-8C4830A74DD6}" type="presParOf" srcId="{8A30CD95-68C6-48DF-9227-4AEEF9D8754D}" destId="{5C4B31CB-27FB-43D8-8804-7275467A4E96}" srcOrd="1" destOrd="0" presId="urn:microsoft.com/office/officeart/2005/8/layout/hProcess7"/>
    <dgm:cxn modelId="{608E40D9-2B87-4FE1-90F3-D58068366D4D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154604" custScaleY="115676" custLinFactNeighborX="752" custLinFactNeighborY="12613"/>
      <dgm:spPr/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/>
      <dgm:spPr>
        <a:solidFill>
          <a:srgbClr val="FF0000"/>
        </a:solidFill>
      </dgm:spPr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144323" custScaleY="115807" custLinFactNeighborX="11635" custLinFactNeighborY="12237"/>
      <dgm:spPr/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D998616-997C-4433-864A-C6F63715C140}" type="presOf" srcId="{829429FE-C7AD-4732-BC5F-5BCA30C7B3C8}" destId="{578EB0F0-9BA1-468C-B6AB-A69AF98E207F}" srcOrd="1" destOrd="0" presId="urn:microsoft.com/office/officeart/2005/8/layout/hProcess7"/>
    <dgm:cxn modelId="{496F261E-641E-472C-A0AF-E8FF12B2AF4D}" type="presOf" srcId="{691DC1A9-1AD2-44FA-964D-29D5444CF2DA}" destId="{79D92C6E-2B34-46EA-AEB8-91257B74E486}" srcOrd="0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9DA46524-C144-483B-BC86-AE27D86F6D8C}" type="presOf" srcId="{D1E5EDF8-8437-40F1-BC89-AC7585E9011E}" destId="{ECC75E22-B8EE-4DE7-87BA-282DDF712163}" srcOrd="1" destOrd="0" presId="urn:microsoft.com/office/officeart/2005/8/layout/hProcess7"/>
    <dgm:cxn modelId="{9C27C43B-BB08-4654-8F78-ECFE9ED1AD76}" type="presOf" srcId="{E51FEE45-AE5A-445C-B3C5-D9EFD4E7B8AB}" destId="{D8984A07-59B2-4FE3-AEA6-82B7F607A0B9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25451D54-1D17-4AD7-8808-4A99BDDA6466}" type="presOf" srcId="{E51FEE45-AE5A-445C-B3C5-D9EFD4E7B8AB}" destId="{5C4B31CB-27FB-43D8-8804-7275467A4E96}" srcOrd="1" destOrd="0" presId="urn:microsoft.com/office/officeart/2005/8/layout/hProcess7"/>
    <dgm:cxn modelId="{9696A47A-CF54-4FCB-9F52-8CEB86BB067B}" type="presOf" srcId="{91CD8557-DD17-4ADA-A6B6-7855752070A2}" destId="{8CF4ECD6-708F-41FD-859E-DBEA8A821C14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EB78F9BF-5125-4D8C-9434-B5C661DD0794}" type="presOf" srcId="{C44DAC20-91FF-46CC-A768-E8934420AC70}" destId="{6BE85096-F429-4996-B3B1-AF225DCD50BB}" srcOrd="0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AD395BD3-EC0C-4547-B936-2396AA0B4F9E}" type="presOf" srcId="{B94D3870-7AF0-4CAD-993D-07E1F29E93CD}" destId="{C92FA653-788B-4F95-8F1B-7EC74FFFC0AB}" srcOrd="0" destOrd="0" presId="urn:microsoft.com/office/officeart/2005/8/layout/hProcess7"/>
    <dgm:cxn modelId="{D79E31D6-348C-4CF8-9168-A0D4A9428D68}" type="presOf" srcId="{D1E5EDF8-8437-40F1-BC89-AC7585E9011E}" destId="{C0D47D3A-D722-4519-9D8F-29087F724490}" srcOrd="0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DAC830F9-CD90-4897-AC28-C98FD1056481}" type="presOf" srcId="{829429FE-C7AD-4732-BC5F-5BCA30C7B3C8}" destId="{0DE41130-32BA-4244-BD69-E38C00B8742E}" srcOrd="0" destOrd="0" presId="urn:microsoft.com/office/officeart/2005/8/layout/hProcess7"/>
    <dgm:cxn modelId="{4301D8A6-F135-49A8-8290-9C84607268D5}" type="presParOf" srcId="{8CF4ECD6-708F-41FD-859E-DBEA8A821C14}" destId="{50E38B8A-BCE4-4729-A106-4B4499A28801}" srcOrd="0" destOrd="0" presId="urn:microsoft.com/office/officeart/2005/8/layout/hProcess7"/>
    <dgm:cxn modelId="{6B80B663-C77C-42F4-939A-7EB33365AB08}" type="presParOf" srcId="{50E38B8A-BCE4-4729-A106-4B4499A28801}" destId="{C0D47D3A-D722-4519-9D8F-29087F724490}" srcOrd="0" destOrd="0" presId="urn:microsoft.com/office/officeart/2005/8/layout/hProcess7"/>
    <dgm:cxn modelId="{12A2FE20-2391-4248-9C94-08A1C06E640C}" type="presParOf" srcId="{50E38B8A-BCE4-4729-A106-4B4499A28801}" destId="{ECC75E22-B8EE-4DE7-87BA-282DDF712163}" srcOrd="1" destOrd="0" presId="urn:microsoft.com/office/officeart/2005/8/layout/hProcess7"/>
    <dgm:cxn modelId="{E93E1BA9-E966-420F-8105-4FC3E1006ED5}" type="presParOf" srcId="{50E38B8A-BCE4-4729-A106-4B4499A28801}" destId="{79D92C6E-2B34-46EA-AEB8-91257B74E486}" srcOrd="2" destOrd="0" presId="urn:microsoft.com/office/officeart/2005/8/layout/hProcess7"/>
    <dgm:cxn modelId="{4B8F9FB6-4C73-4A1D-A383-173106B5C32C}" type="presParOf" srcId="{8CF4ECD6-708F-41FD-859E-DBEA8A821C14}" destId="{A6D0F62C-5A26-4F3A-BD9B-6C7D66CBEABB}" srcOrd="1" destOrd="0" presId="urn:microsoft.com/office/officeart/2005/8/layout/hProcess7"/>
    <dgm:cxn modelId="{C8B5AE34-CF1C-40EB-885C-68186FE59557}" type="presParOf" srcId="{8CF4ECD6-708F-41FD-859E-DBEA8A821C14}" destId="{3B6212C9-F43E-4846-A514-06F7887C5432}" srcOrd="2" destOrd="0" presId="urn:microsoft.com/office/officeart/2005/8/layout/hProcess7"/>
    <dgm:cxn modelId="{FDA9B025-4AB8-4766-9118-0809FB054C98}" type="presParOf" srcId="{3B6212C9-F43E-4846-A514-06F7887C5432}" destId="{69186C42-2BE7-4576-8460-D3C2CE8F2A8C}" srcOrd="0" destOrd="0" presId="urn:microsoft.com/office/officeart/2005/8/layout/hProcess7"/>
    <dgm:cxn modelId="{3649523A-EE74-49E3-8FF0-60055F48D42B}" type="presParOf" srcId="{3B6212C9-F43E-4846-A514-06F7887C5432}" destId="{45A00AF9-3DF9-4666-869D-9476F0F28234}" srcOrd="1" destOrd="0" presId="urn:microsoft.com/office/officeart/2005/8/layout/hProcess7"/>
    <dgm:cxn modelId="{53E605A8-0DA0-407F-BC74-BF8F0C6652D8}" type="presParOf" srcId="{3B6212C9-F43E-4846-A514-06F7887C5432}" destId="{990CCCC8-6791-4E7C-8F4E-94C534912D19}" srcOrd="2" destOrd="0" presId="urn:microsoft.com/office/officeart/2005/8/layout/hProcess7"/>
    <dgm:cxn modelId="{E0820CCE-D2A5-42E9-86D0-C2F6CEB36B3A}" type="presParOf" srcId="{8CF4ECD6-708F-41FD-859E-DBEA8A821C14}" destId="{1ED2DA83-6333-42BC-AE05-6E87F595D7B4}" srcOrd="3" destOrd="0" presId="urn:microsoft.com/office/officeart/2005/8/layout/hProcess7"/>
    <dgm:cxn modelId="{B6A2A38C-51ED-4D19-BF58-3481F7713A6D}" type="presParOf" srcId="{8CF4ECD6-708F-41FD-859E-DBEA8A821C14}" destId="{8AB87514-9201-4657-A1E1-954132B3FB27}" srcOrd="4" destOrd="0" presId="urn:microsoft.com/office/officeart/2005/8/layout/hProcess7"/>
    <dgm:cxn modelId="{7B6B890A-EC15-44EE-B9D6-0305B1C3FA64}" type="presParOf" srcId="{8AB87514-9201-4657-A1E1-954132B3FB27}" destId="{0DE41130-32BA-4244-BD69-E38C00B8742E}" srcOrd="0" destOrd="0" presId="urn:microsoft.com/office/officeart/2005/8/layout/hProcess7"/>
    <dgm:cxn modelId="{7A0E7190-E0B5-4D74-86A0-4366D36B1D71}" type="presParOf" srcId="{8AB87514-9201-4657-A1E1-954132B3FB27}" destId="{578EB0F0-9BA1-468C-B6AB-A69AF98E207F}" srcOrd="1" destOrd="0" presId="urn:microsoft.com/office/officeart/2005/8/layout/hProcess7"/>
    <dgm:cxn modelId="{1A140B3C-0327-4F23-AA4E-9FD9E2D81C8A}" type="presParOf" srcId="{8AB87514-9201-4657-A1E1-954132B3FB27}" destId="{C92FA653-788B-4F95-8F1B-7EC74FFFC0AB}" srcOrd="2" destOrd="0" presId="urn:microsoft.com/office/officeart/2005/8/layout/hProcess7"/>
    <dgm:cxn modelId="{2A80EC78-10B4-49BE-B080-94112551FDA0}" type="presParOf" srcId="{8CF4ECD6-708F-41FD-859E-DBEA8A821C14}" destId="{90F4F9AC-651D-4515-B854-3C53C87AD6A6}" srcOrd="5" destOrd="0" presId="urn:microsoft.com/office/officeart/2005/8/layout/hProcess7"/>
    <dgm:cxn modelId="{419E85BF-6C8B-410E-8BF9-CC389F525032}" type="presParOf" srcId="{8CF4ECD6-708F-41FD-859E-DBEA8A821C14}" destId="{A277B2C3-134A-4F68-930F-EA2C3BB6D676}" srcOrd="6" destOrd="0" presId="urn:microsoft.com/office/officeart/2005/8/layout/hProcess7"/>
    <dgm:cxn modelId="{769D0A51-076C-4245-933E-282B243B496A}" type="presParOf" srcId="{A277B2C3-134A-4F68-930F-EA2C3BB6D676}" destId="{65E4E5F1-7549-40C3-BBF0-A61864B0F63B}" srcOrd="0" destOrd="0" presId="urn:microsoft.com/office/officeart/2005/8/layout/hProcess7"/>
    <dgm:cxn modelId="{48E99FA5-A247-4AD7-8D49-451DBA10E268}" type="presParOf" srcId="{A277B2C3-134A-4F68-930F-EA2C3BB6D676}" destId="{AB21EFF7-E518-4425-A385-33B1C8258FF2}" srcOrd="1" destOrd="0" presId="urn:microsoft.com/office/officeart/2005/8/layout/hProcess7"/>
    <dgm:cxn modelId="{7EE009AE-5CD2-42DC-8421-C41F84F1AAD1}" type="presParOf" srcId="{A277B2C3-134A-4F68-930F-EA2C3BB6D676}" destId="{2F934E4F-CB3F-4998-9A23-0349B2D09E2E}" srcOrd="2" destOrd="0" presId="urn:microsoft.com/office/officeart/2005/8/layout/hProcess7"/>
    <dgm:cxn modelId="{87DF6E13-6A74-4D78-BB63-AD7E0E3D0FAF}" type="presParOf" srcId="{8CF4ECD6-708F-41FD-859E-DBEA8A821C14}" destId="{C10D0222-2287-4CB2-A3DB-3120589ADE9D}" srcOrd="7" destOrd="0" presId="urn:microsoft.com/office/officeart/2005/8/layout/hProcess7"/>
    <dgm:cxn modelId="{E719D0E1-1845-4A19-BB07-E774ED52E811}" type="presParOf" srcId="{8CF4ECD6-708F-41FD-859E-DBEA8A821C14}" destId="{8A30CD95-68C6-48DF-9227-4AEEF9D8754D}" srcOrd="8" destOrd="0" presId="urn:microsoft.com/office/officeart/2005/8/layout/hProcess7"/>
    <dgm:cxn modelId="{BDD0446A-B6E9-4DE2-B3FC-BA9A3A2AD621}" type="presParOf" srcId="{8A30CD95-68C6-48DF-9227-4AEEF9D8754D}" destId="{D8984A07-59B2-4FE3-AEA6-82B7F607A0B9}" srcOrd="0" destOrd="0" presId="urn:microsoft.com/office/officeart/2005/8/layout/hProcess7"/>
    <dgm:cxn modelId="{D00846A8-4F32-4A8C-863C-AB2D22C08A2A}" type="presParOf" srcId="{8A30CD95-68C6-48DF-9227-4AEEF9D8754D}" destId="{5C4B31CB-27FB-43D8-8804-7275467A4E96}" srcOrd="1" destOrd="0" presId="urn:microsoft.com/office/officeart/2005/8/layout/hProcess7"/>
    <dgm:cxn modelId="{945BBAA4-1F73-4791-80C1-C0043A511E22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4050B8-02D7-471E-AFD5-96249C99A08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1B45F-3DE3-456F-B7C9-2ED3FD73D896}">
      <dgm:prSet phldrT="[Text]" custT="1"/>
      <dgm:spPr>
        <a:solidFill>
          <a:srgbClr val="FF0000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 দিকসমূহ </a:t>
          </a:r>
          <a:endParaRPr lang="en-US" sz="3200" dirty="0">
            <a:solidFill>
              <a:schemeClr val="bg1"/>
            </a:solidFill>
          </a:endParaRPr>
        </a:p>
      </dgm:t>
    </dgm:pt>
    <dgm:pt modelId="{9BC7A1E1-2E11-4053-B22B-7A4A157BEC64}" type="parTrans" cxnId="{DDFCD10B-8B4F-4D2F-A0FC-6B01969B395C}">
      <dgm:prSet/>
      <dgm:spPr/>
      <dgm:t>
        <a:bodyPr/>
        <a:lstStyle/>
        <a:p>
          <a:endParaRPr lang="en-US"/>
        </a:p>
      </dgm:t>
    </dgm:pt>
    <dgm:pt modelId="{8BB2C19D-BE43-44E8-BCBA-4E39FAB31DC1}" type="sibTrans" cxnId="{DDFCD10B-8B4F-4D2F-A0FC-6B01969B395C}">
      <dgm:prSet/>
      <dgm:spPr/>
      <dgm:t>
        <a:bodyPr/>
        <a:lstStyle/>
        <a:p>
          <a:endParaRPr lang="en-US"/>
        </a:p>
      </dgm:t>
    </dgm:pt>
    <dgm:pt modelId="{9299A678-9204-42B0-8239-035F43572BDD}">
      <dgm:prSet phldrT="[Text]" custT="1"/>
      <dgm:spPr>
        <a:solidFill>
          <a:schemeClr val="accent2">
            <a:lumMod val="75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অমনোযোগিতা সৃষ্টি</a:t>
          </a:r>
          <a:endParaRPr lang="en-US" sz="3200" b="1" dirty="0">
            <a:solidFill>
              <a:schemeClr val="bg1"/>
            </a:solidFill>
          </a:endParaRPr>
        </a:p>
      </dgm:t>
    </dgm:pt>
    <dgm:pt modelId="{0537C133-40FE-4A01-A10D-FC25C1C47D26}" type="parTrans" cxnId="{6320085E-439D-425F-B9BE-D4141E01E6CE}">
      <dgm:prSet/>
      <dgm:spPr>
        <a:solidFill>
          <a:srgbClr val="FF0000"/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383634A5-0B9C-49F8-B779-0739B7089308}" type="sibTrans" cxnId="{6320085E-439D-425F-B9BE-D4141E01E6CE}">
      <dgm:prSet/>
      <dgm:spPr/>
      <dgm:t>
        <a:bodyPr/>
        <a:lstStyle/>
        <a:p>
          <a:endParaRPr lang="en-US"/>
        </a:p>
      </dgm:t>
    </dgm:pt>
    <dgm:pt modelId="{BF1872C4-3679-4392-80A4-D480BA88524B}">
      <dgm:prSet phldrT="[Text]" custT="1"/>
      <dgm:spPr>
        <a:solidFill>
          <a:schemeClr val="accent6">
            <a:lumMod val="75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অস্থিরতা</a:t>
          </a: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bg1"/>
            </a:solidFill>
          </a:endParaRPr>
        </a:p>
      </dgm:t>
    </dgm:pt>
    <dgm:pt modelId="{B7D139AB-3B01-4F1D-964A-0EA5A9FEC517}" type="parTrans" cxnId="{D3FEF044-EA13-400F-92ED-BC0F734FC7B2}">
      <dgm:prSet/>
      <dgm:spPr>
        <a:solidFill>
          <a:srgbClr val="FF0000"/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2AB0A4F-3C1D-41C9-A707-723FA036D5D5}" type="sibTrans" cxnId="{D3FEF044-EA13-400F-92ED-BC0F734FC7B2}">
      <dgm:prSet/>
      <dgm:spPr/>
      <dgm:t>
        <a:bodyPr/>
        <a:lstStyle/>
        <a:p>
          <a:endParaRPr lang="en-US"/>
        </a:p>
      </dgm:t>
    </dgm:pt>
    <dgm:pt modelId="{C09ACE12-FE7A-475B-82FD-998F78B461DC}">
      <dgm:prSet phldrT="[Text]" custT="1"/>
      <dgm:spPr>
        <a:solidFill>
          <a:schemeClr val="accent2">
            <a:lumMod val="75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যকৃত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endParaRPr lang="en-US" sz="32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47D7A-13FE-4EB7-AEE7-15A826312585}" type="parTrans" cxnId="{0031B3A5-7FB5-4094-8B34-1A729318E878}">
      <dgm:prSet/>
      <dgm:spPr>
        <a:solidFill>
          <a:srgbClr val="FF0000"/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77745FF-DA8E-4CC2-A45A-6F457EBCE9C9}" type="sibTrans" cxnId="{0031B3A5-7FB5-4094-8B34-1A729318E878}">
      <dgm:prSet/>
      <dgm:spPr/>
      <dgm:t>
        <a:bodyPr/>
        <a:lstStyle/>
        <a:p>
          <a:endParaRPr lang="en-US"/>
        </a:p>
      </dgm:t>
    </dgm:pt>
    <dgm:pt modelId="{2D766BC3-D91F-4006-BEA9-DF406D04E182}">
      <dgm:prSet phldrT="[Text]" custT="1"/>
      <dgm:spPr>
        <a:solidFill>
          <a:schemeClr val="accent4">
            <a:lumMod val="75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বৃক্ক</a:t>
          </a: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endParaRPr lang="en-US" sz="3200" b="1" dirty="0">
            <a:solidFill>
              <a:schemeClr val="bg1"/>
            </a:solidFill>
          </a:endParaRPr>
        </a:p>
      </dgm:t>
    </dgm:pt>
    <dgm:pt modelId="{810C8369-A390-4176-99B2-5F802712F9E0}" type="parTrans" cxnId="{8188C922-2D74-45F9-B70B-AA0164AFC62A}">
      <dgm:prSet/>
      <dgm:spPr>
        <a:solidFill>
          <a:srgbClr val="FF0000"/>
        </a:solidFill>
        <a:ln w="28575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8481B803-21F6-4922-89C0-9D5DE071D4C4}" type="sibTrans" cxnId="{8188C922-2D74-45F9-B70B-AA0164AFC62A}">
      <dgm:prSet/>
      <dgm:spPr/>
      <dgm:t>
        <a:bodyPr/>
        <a:lstStyle/>
        <a:p>
          <a:endParaRPr lang="en-US"/>
        </a:p>
      </dgm:t>
    </dgm:pt>
    <dgm:pt modelId="{BF08C02E-A500-4B40-B71C-5A32FED32634}">
      <dgm:prSet custT="1"/>
      <dgm:spPr>
        <a:solidFill>
          <a:schemeClr val="accent4">
            <a:lumMod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ক্যান্সার সৃষ্টি</a:t>
          </a:r>
          <a:endParaRPr lang="en-US" sz="32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26AFC-7518-4978-A9F4-1F0C757206BA}" type="parTrans" cxnId="{48381F94-9929-46D1-9580-F7BF62513E5F}">
      <dgm:prSet/>
      <dgm:spPr>
        <a:solidFill>
          <a:srgbClr val="FF0000"/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FEC25C92-C509-45EC-B93C-9A34C6771708}" type="sibTrans" cxnId="{48381F94-9929-46D1-9580-F7BF62513E5F}">
      <dgm:prSet/>
      <dgm:spPr/>
      <dgm:t>
        <a:bodyPr/>
        <a:lstStyle/>
        <a:p>
          <a:endParaRPr lang="en-US"/>
        </a:p>
      </dgm:t>
    </dgm:pt>
    <dgm:pt modelId="{A7C28D94-6E55-46F0-A8D1-BFDFA8423907}" type="pres">
      <dgm:prSet presAssocID="{2E4050B8-02D7-471E-AFD5-96249C99A08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9705B3-CAD6-4949-8A9A-EF0F94EC9176}" type="pres">
      <dgm:prSet presAssocID="{4711B45F-3DE3-456F-B7C9-2ED3FD73D896}" presName="centerShape" presStyleLbl="node0" presStyleIdx="0" presStyleCnt="1" custScaleX="140411" custScaleY="124570" custLinFactNeighborX="-858" custLinFactNeighborY="2735"/>
      <dgm:spPr/>
    </dgm:pt>
    <dgm:pt modelId="{C1028811-F651-4A1B-A03A-A8A01190DA21}" type="pres">
      <dgm:prSet presAssocID="{0537C133-40FE-4A01-A10D-FC25C1C47D26}" presName="parTrans" presStyleLbl="sibTrans2D1" presStyleIdx="0" presStyleCnt="5" custScaleX="151093" custLinFactNeighborX="-20643" custLinFactNeighborY="-6143"/>
      <dgm:spPr/>
    </dgm:pt>
    <dgm:pt modelId="{BA1946BC-C5CB-4A13-9F98-8AB6B140B1BE}" type="pres">
      <dgm:prSet presAssocID="{0537C133-40FE-4A01-A10D-FC25C1C47D26}" presName="connectorText" presStyleLbl="sibTrans2D1" presStyleIdx="0" presStyleCnt="5"/>
      <dgm:spPr/>
    </dgm:pt>
    <dgm:pt modelId="{BDEEF7FF-1B4B-4737-A47A-A4F11F99AB5B}" type="pres">
      <dgm:prSet presAssocID="{9299A678-9204-42B0-8239-035F43572BDD}" presName="node" presStyleLbl="node1" presStyleIdx="0" presStyleCnt="5" custScaleX="201551" custRadScaleRad="98236" custRadScaleInc="-3973">
        <dgm:presLayoutVars>
          <dgm:bulletEnabled val="1"/>
        </dgm:presLayoutVars>
      </dgm:prSet>
      <dgm:spPr/>
    </dgm:pt>
    <dgm:pt modelId="{F80B7FDB-A077-4606-87C3-0AFBEBB01E0D}" type="pres">
      <dgm:prSet presAssocID="{B7D139AB-3B01-4F1D-964A-0EA5A9FEC517}" presName="parTrans" presStyleLbl="sibTrans2D1" presStyleIdx="1" presStyleCnt="5"/>
      <dgm:spPr/>
    </dgm:pt>
    <dgm:pt modelId="{B6465F5F-E51D-4E73-82B7-CDE8EBC66878}" type="pres">
      <dgm:prSet presAssocID="{B7D139AB-3B01-4F1D-964A-0EA5A9FEC517}" presName="connectorText" presStyleLbl="sibTrans2D1" presStyleIdx="1" presStyleCnt="5"/>
      <dgm:spPr/>
    </dgm:pt>
    <dgm:pt modelId="{B5884313-304C-4A42-AB2A-AA5666E4CEA3}" type="pres">
      <dgm:prSet presAssocID="{BF1872C4-3679-4392-80A4-D480BA88524B}" presName="node" presStyleLbl="node1" presStyleIdx="1" presStyleCnt="5" custScaleX="195200" custScaleY="112299" custRadScaleRad="153499" custRadScaleInc="30574">
        <dgm:presLayoutVars>
          <dgm:bulletEnabled val="1"/>
        </dgm:presLayoutVars>
      </dgm:prSet>
      <dgm:spPr/>
    </dgm:pt>
    <dgm:pt modelId="{813B4521-C8DF-44E6-A014-CA3831947C89}" type="pres">
      <dgm:prSet presAssocID="{92F47D7A-13FE-4EB7-AEE7-15A826312585}" presName="parTrans" presStyleLbl="sibTrans2D1" presStyleIdx="2" presStyleCnt="5"/>
      <dgm:spPr/>
    </dgm:pt>
    <dgm:pt modelId="{D1E67BF0-1DEC-4643-80BF-BD9405EBFBCE}" type="pres">
      <dgm:prSet presAssocID="{92F47D7A-13FE-4EB7-AEE7-15A826312585}" presName="connectorText" presStyleLbl="sibTrans2D1" presStyleIdx="2" presStyleCnt="5"/>
      <dgm:spPr/>
    </dgm:pt>
    <dgm:pt modelId="{2B656BE4-712E-448F-B56E-1A64A9207532}" type="pres">
      <dgm:prSet presAssocID="{C09ACE12-FE7A-475B-82FD-998F78B461DC}" presName="node" presStyleLbl="node1" presStyleIdx="2" presStyleCnt="5" custScaleX="175275" custScaleY="113520" custRadScaleRad="136544" custRadScaleInc="-56727">
        <dgm:presLayoutVars>
          <dgm:bulletEnabled val="1"/>
        </dgm:presLayoutVars>
      </dgm:prSet>
      <dgm:spPr/>
    </dgm:pt>
    <dgm:pt modelId="{4875E5E7-A762-4A17-8E6C-13DC1C42F8AC}" type="pres">
      <dgm:prSet presAssocID="{810C8369-A390-4176-99B2-5F802712F9E0}" presName="parTrans" presStyleLbl="sibTrans2D1" presStyleIdx="3" presStyleCnt="5"/>
      <dgm:spPr/>
    </dgm:pt>
    <dgm:pt modelId="{132BEB2B-483C-44BF-99D0-E10FA3E50519}" type="pres">
      <dgm:prSet presAssocID="{810C8369-A390-4176-99B2-5F802712F9E0}" presName="connectorText" presStyleLbl="sibTrans2D1" presStyleIdx="3" presStyleCnt="5"/>
      <dgm:spPr/>
    </dgm:pt>
    <dgm:pt modelId="{E8AEB994-B6EC-4E69-AB8B-A16FF7BDBD63}" type="pres">
      <dgm:prSet presAssocID="{2D766BC3-D91F-4006-BEA9-DF406D04E182}" presName="node" presStyleLbl="node1" presStyleIdx="3" presStyleCnt="5" custScaleX="165871" custScaleY="108753" custRadScaleRad="140929" custRadScaleInc="60688">
        <dgm:presLayoutVars>
          <dgm:bulletEnabled val="1"/>
        </dgm:presLayoutVars>
      </dgm:prSet>
      <dgm:spPr/>
    </dgm:pt>
    <dgm:pt modelId="{D2B86DF1-EAD6-4286-9C46-D0BEF82920D5}" type="pres">
      <dgm:prSet presAssocID="{FAD26AFC-7518-4978-A9F4-1F0C757206BA}" presName="parTrans" presStyleLbl="sibTrans2D1" presStyleIdx="4" presStyleCnt="5"/>
      <dgm:spPr/>
    </dgm:pt>
    <dgm:pt modelId="{60A331CF-9393-4535-82D4-0C16BFA59703}" type="pres">
      <dgm:prSet presAssocID="{FAD26AFC-7518-4978-A9F4-1F0C757206BA}" presName="connectorText" presStyleLbl="sibTrans2D1" presStyleIdx="4" presStyleCnt="5"/>
      <dgm:spPr/>
    </dgm:pt>
    <dgm:pt modelId="{4DA5D2B8-4C83-46BA-A87E-2C069E9F07A6}" type="pres">
      <dgm:prSet presAssocID="{BF08C02E-A500-4B40-B71C-5A32FED32634}" presName="node" presStyleLbl="node1" presStyleIdx="4" presStyleCnt="5" custScaleX="173206" custScaleY="122362" custRadScaleRad="152238" custRadScaleInc="-22278">
        <dgm:presLayoutVars>
          <dgm:bulletEnabled val="1"/>
        </dgm:presLayoutVars>
      </dgm:prSet>
      <dgm:spPr/>
    </dgm:pt>
  </dgm:ptLst>
  <dgm:cxnLst>
    <dgm:cxn modelId="{DDFCD10B-8B4F-4D2F-A0FC-6B01969B395C}" srcId="{2E4050B8-02D7-471E-AFD5-96249C99A083}" destId="{4711B45F-3DE3-456F-B7C9-2ED3FD73D896}" srcOrd="0" destOrd="0" parTransId="{9BC7A1E1-2E11-4053-B22B-7A4A157BEC64}" sibTransId="{8BB2C19D-BE43-44E8-BCBA-4E39FAB31DC1}"/>
    <dgm:cxn modelId="{47D50619-151A-45E2-8FB0-805C1D6EC1D2}" type="presOf" srcId="{810C8369-A390-4176-99B2-5F802712F9E0}" destId="{4875E5E7-A762-4A17-8E6C-13DC1C42F8AC}" srcOrd="0" destOrd="0" presId="urn:microsoft.com/office/officeart/2005/8/layout/radial5"/>
    <dgm:cxn modelId="{8188C922-2D74-45F9-B70B-AA0164AFC62A}" srcId="{4711B45F-3DE3-456F-B7C9-2ED3FD73D896}" destId="{2D766BC3-D91F-4006-BEA9-DF406D04E182}" srcOrd="3" destOrd="0" parTransId="{810C8369-A390-4176-99B2-5F802712F9E0}" sibTransId="{8481B803-21F6-4922-89C0-9D5DE071D4C4}"/>
    <dgm:cxn modelId="{38F57623-F16A-4A44-BC0D-AC445820822C}" type="presOf" srcId="{4711B45F-3DE3-456F-B7C9-2ED3FD73D896}" destId="{349705B3-CAD6-4949-8A9A-EF0F94EC9176}" srcOrd="0" destOrd="0" presId="urn:microsoft.com/office/officeart/2005/8/layout/radial5"/>
    <dgm:cxn modelId="{F1FB162F-A872-41D2-859E-0180BD893311}" type="presOf" srcId="{B7D139AB-3B01-4F1D-964A-0EA5A9FEC517}" destId="{F80B7FDB-A077-4606-87C3-0AFBEBB01E0D}" srcOrd="0" destOrd="0" presId="urn:microsoft.com/office/officeart/2005/8/layout/radial5"/>
    <dgm:cxn modelId="{2668F238-D5DD-4FE1-B16D-E2932ECCB8FD}" type="presOf" srcId="{92F47D7A-13FE-4EB7-AEE7-15A826312585}" destId="{D1E67BF0-1DEC-4643-80BF-BD9405EBFBCE}" srcOrd="1" destOrd="0" presId="urn:microsoft.com/office/officeart/2005/8/layout/radial5"/>
    <dgm:cxn modelId="{55A9323B-751C-4CD6-80FB-8182888C03C9}" type="presOf" srcId="{B7D139AB-3B01-4F1D-964A-0EA5A9FEC517}" destId="{B6465F5F-E51D-4E73-82B7-CDE8EBC66878}" srcOrd="1" destOrd="0" presId="urn:microsoft.com/office/officeart/2005/8/layout/radial5"/>
    <dgm:cxn modelId="{C5AE7B5B-C236-467E-9FB5-BC4073BDD36D}" type="presOf" srcId="{BF1872C4-3679-4392-80A4-D480BA88524B}" destId="{B5884313-304C-4A42-AB2A-AA5666E4CEA3}" srcOrd="0" destOrd="0" presId="urn:microsoft.com/office/officeart/2005/8/layout/radial5"/>
    <dgm:cxn modelId="{6320085E-439D-425F-B9BE-D4141E01E6CE}" srcId="{4711B45F-3DE3-456F-B7C9-2ED3FD73D896}" destId="{9299A678-9204-42B0-8239-035F43572BDD}" srcOrd="0" destOrd="0" parTransId="{0537C133-40FE-4A01-A10D-FC25C1C47D26}" sibTransId="{383634A5-0B9C-49F8-B779-0739B7089308}"/>
    <dgm:cxn modelId="{BB88EC41-8EF4-4AF1-BE1D-B591137B3CAD}" type="presOf" srcId="{FAD26AFC-7518-4978-A9F4-1F0C757206BA}" destId="{D2B86DF1-EAD6-4286-9C46-D0BEF82920D5}" srcOrd="0" destOrd="0" presId="urn:microsoft.com/office/officeart/2005/8/layout/radial5"/>
    <dgm:cxn modelId="{F89DDA42-EC52-4325-89D4-26B43DBC9BCC}" type="presOf" srcId="{BF08C02E-A500-4B40-B71C-5A32FED32634}" destId="{4DA5D2B8-4C83-46BA-A87E-2C069E9F07A6}" srcOrd="0" destOrd="0" presId="urn:microsoft.com/office/officeart/2005/8/layout/radial5"/>
    <dgm:cxn modelId="{D3FEF044-EA13-400F-92ED-BC0F734FC7B2}" srcId="{4711B45F-3DE3-456F-B7C9-2ED3FD73D896}" destId="{BF1872C4-3679-4392-80A4-D480BA88524B}" srcOrd="1" destOrd="0" parTransId="{B7D139AB-3B01-4F1D-964A-0EA5A9FEC517}" sibTransId="{12AB0A4F-3C1D-41C9-A707-723FA036D5D5}"/>
    <dgm:cxn modelId="{35990E68-8300-464E-B567-B8E1CEA23D07}" type="presOf" srcId="{92F47D7A-13FE-4EB7-AEE7-15A826312585}" destId="{813B4521-C8DF-44E6-A014-CA3831947C89}" srcOrd="0" destOrd="0" presId="urn:microsoft.com/office/officeart/2005/8/layout/radial5"/>
    <dgm:cxn modelId="{48381F94-9929-46D1-9580-F7BF62513E5F}" srcId="{4711B45F-3DE3-456F-B7C9-2ED3FD73D896}" destId="{BF08C02E-A500-4B40-B71C-5A32FED32634}" srcOrd="4" destOrd="0" parTransId="{FAD26AFC-7518-4978-A9F4-1F0C757206BA}" sibTransId="{FEC25C92-C509-45EC-B93C-9A34C6771708}"/>
    <dgm:cxn modelId="{BF709298-C885-4C40-B315-25F12CDC42E3}" type="presOf" srcId="{810C8369-A390-4176-99B2-5F802712F9E0}" destId="{132BEB2B-483C-44BF-99D0-E10FA3E50519}" srcOrd="1" destOrd="0" presId="urn:microsoft.com/office/officeart/2005/8/layout/radial5"/>
    <dgm:cxn modelId="{0031B3A5-7FB5-4094-8B34-1A729318E878}" srcId="{4711B45F-3DE3-456F-B7C9-2ED3FD73D896}" destId="{C09ACE12-FE7A-475B-82FD-998F78B461DC}" srcOrd="2" destOrd="0" parTransId="{92F47D7A-13FE-4EB7-AEE7-15A826312585}" sibTransId="{C77745FF-DA8E-4CC2-A45A-6F457EBCE9C9}"/>
    <dgm:cxn modelId="{5EF10AB1-DF6A-4629-9A2A-517D1ECDD378}" type="presOf" srcId="{0537C133-40FE-4A01-A10D-FC25C1C47D26}" destId="{BA1946BC-C5CB-4A13-9F98-8AB6B140B1BE}" srcOrd="1" destOrd="0" presId="urn:microsoft.com/office/officeart/2005/8/layout/radial5"/>
    <dgm:cxn modelId="{270945B4-1064-4997-864F-3A0CBA6E9056}" type="presOf" srcId="{9299A678-9204-42B0-8239-035F43572BDD}" destId="{BDEEF7FF-1B4B-4737-A47A-A4F11F99AB5B}" srcOrd="0" destOrd="0" presId="urn:microsoft.com/office/officeart/2005/8/layout/radial5"/>
    <dgm:cxn modelId="{A34513E5-6530-4AC9-93E3-3C2FD01DC14D}" type="presOf" srcId="{0537C133-40FE-4A01-A10D-FC25C1C47D26}" destId="{C1028811-F651-4A1B-A03A-A8A01190DA21}" srcOrd="0" destOrd="0" presId="urn:microsoft.com/office/officeart/2005/8/layout/radial5"/>
    <dgm:cxn modelId="{CD1F0AE6-FD40-47A0-8E3C-EF724D5BB94B}" type="presOf" srcId="{2E4050B8-02D7-471E-AFD5-96249C99A083}" destId="{A7C28D94-6E55-46F0-A8D1-BFDFA8423907}" srcOrd="0" destOrd="0" presId="urn:microsoft.com/office/officeart/2005/8/layout/radial5"/>
    <dgm:cxn modelId="{1902BDFA-367E-4027-8408-9FF11F3DF8D8}" type="presOf" srcId="{2D766BC3-D91F-4006-BEA9-DF406D04E182}" destId="{E8AEB994-B6EC-4E69-AB8B-A16FF7BDBD63}" srcOrd="0" destOrd="0" presId="urn:microsoft.com/office/officeart/2005/8/layout/radial5"/>
    <dgm:cxn modelId="{6D5265FD-C915-433E-8322-37BE5C484E4C}" type="presOf" srcId="{FAD26AFC-7518-4978-A9F4-1F0C757206BA}" destId="{60A331CF-9393-4535-82D4-0C16BFA59703}" srcOrd="1" destOrd="0" presId="urn:microsoft.com/office/officeart/2005/8/layout/radial5"/>
    <dgm:cxn modelId="{B254D4FE-9AED-4BCA-9451-DD4ACBA74760}" type="presOf" srcId="{C09ACE12-FE7A-475B-82FD-998F78B461DC}" destId="{2B656BE4-712E-448F-B56E-1A64A9207532}" srcOrd="0" destOrd="0" presId="urn:microsoft.com/office/officeart/2005/8/layout/radial5"/>
    <dgm:cxn modelId="{9A6AEF84-B7F1-42CA-B8B0-30B2E77FA19E}" type="presParOf" srcId="{A7C28D94-6E55-46F0-A8D1-BFDFA8423907}" destId="{349705B3-CAD6-4949-8A9A-EF0F94EC9176}" srcOrd="0" destOrd="0" presId="urn:microsoft.com/office/officeart/2005/8/layout/radial5"/>
    <dgm:cxn modelId="{52F79328-3043-4C5C-8682-1B811053542F}" type="presParOf" srcId="{A7C28D94-6E55-46F0-A8D1-BFDFA8423907}" destId="{C1028811-F651-4A1B-A03A-A8A01190DA21}" srcOrd="1" destOrd="0" presId="urn:microsoft.com/office/officeart/2005/8/layout/radial5"/>
    <dgm:cxn modelId="{67EAA2CE-A0D8-4EFF-9456-1C2CAABCF0EF}" type="presParOf" srcId="{C1028811-F651-4A1B-A03A-A8A01190DA21}" destId="{BA1946BC-C5CB-4A13-9F98-8AB6B140B1BE}" srcOrd="0" destOrd="0" presId="urn:microsoft.com/office/officeart/2005/8/layout/radial5"/>
    <dgm:cxn modelId="{FC285D73-6A7C-4C77-BBE0-14396E6FD296}" type="presParOf" srcId="{A7C28D94-6E55-46F0-A8D1-BFDFA8423907}" destId="{BDEEF7FF-1B4B-4737-A47A-A4F11F99AB5B}" srcOrd="2" destOrd="0" presId="urn:microsoft.com/office/officeart/2005/8/layout/radial5"/>
    <dgm:cxn modelId="{C5E7B54E-4FE0-4D3A-87F9-0F1FA7E6C352}" type="presParOf" srcId="{A7C28D94-6E55-46F0-A8D1-BFDFA8423907}" destId="{F80B7FDB-A077-4606-87C3-0AFBEBB01E0D}" srcOrd="3" destOrd="0" presId="urn:microsoft.com/office/officeart/2005/8/layout/radial5"/>
    <dgm:cxn modelId="{716681FF-648D-4C73-963E-7C1F70FA95A7}" type="presParOf" srcId="{F80B7FDB-A077-4606-87C3-0AFBEBB01E0D}" destId="{B6465F5F-E51D-4E73-82B7-CDE8EBC66878}" srcOrd="0" destOrd="0" presId="urn:microsoft.com/office/officeart/2005/8/layout/radial5"/>
    <dgm:cxn modelId="{B6CCD026-C54E-427C-9035-0FC5BEDFC482}" type="presParOf" srcId="{A7C28D94-6E55-46F0-A8D1-BFDFA8423907}" destId="{B5884313-304C-4A42-AB2A-AA5666E4CEA3}" srcOrd="4" destOrd="0" presId="urn:microsoft.com/office/officeart/2005/8/layout/radial5"/>
    <dgm:cxn modelId="{8BCC4F68-DC86-4220-B6A4-5EE33EE501A0}" type="presParOf" srcId="{A7C28D94-6E55-46F0-A8D1-BFDFA8423907}" destId="{813B4521-C8DF-44E6-A014-CA3831947C89}" srcOrd="5" destOrd="0" presId="urn:microsoft.com/office/officeart/2005/8/layout/radial5"/>
    <dgm:cxn modelId="{C6985FA3-8554-4336-8350-718421133890}" type="presParOf" srcId="{813B4521-C8DF-44E6-A014-CA3831947C89}" destId="{D1E67BF0-1DEC-4643-80BF-BD9405EBFBCE}" srcOrd="0" destOrd="0" presId="urn:microsoft.com/office/officeart/2005/8/layout/radial5"/>
    <dgm:cxn modelId="{AD01E036-F32F-4AE9-A74F-044B03863B01}" type="presParOf" srcId="{A7C28D94-6E55-46F0-A8D1-BFDFA8423907}" destId="{2B656BE4-712E-448F-B56E-1A64A9207532}" srcOrd="6" destOrd="0" presId="urn:microsoft.com/office/officeart/2005/8/layout/radial5"/>
    <dgm:cxn modelId="{A5D7AE4A-1A24-4637-A1E5-BDA8542758D7}" type="presParOf" srcId="{A7C28D94-6E55-46F0-A8D1-BFDFA8423907}" destId="{4875E5E7-A762-4A17-8E6C-13DC1C42F8AC}" srcOrd="7" destOrd="0" presId="urn:microsoft.com/office/officeart/2005/8/layout/radial5"/>
    <dgm:cxn modelId="{92A65ED9-472D-426F-9F66-C435590AF9CA}" type="presParOf" srcId="{4875E5E7-A762-4A17-8E6C-13DC1C42F8AC}" destId="{132BEB2B-483C-44BF-99D0-E10FA3E50519}" srcOrd="0" destOrd="0" presId="urn:microsoft.com/office/officeart/2005/8/layout/radial5"/>
    <dgm:cxn modelId="{21924C38-D756-4A86-A393-7E6A2580D6F1}" type="presParOf" srcId="{A7C28D94-6E55-46F0-A8D1-BFDFA8423907}" destId="{E8AEB994-B6EC-4E69-AB8B-A16FF7BDBD63}" srcOrd="8" destOrd="0" presId="urn:microsoft.com/office/officeart/2005/8/layout/radial5"/>
    <dgm:cxn modelId="{FD3E3FE2-9EEA-4908-9201-78CE7FCC197E}" type="presParOf" srcId="{A7C28D94-6E55-46F0-A8D1-BFDFA8423907}" destId="{D2B86DF1-EAD6-4286-9C46-D0BEF82920D5}" srcOrd="9" destOrd="0" presId="urn:microsoft.com/office/officeart/2005/8/layout/radial5"/>
    <dgm:cxn modelId="{68DB041C-7EA7-4BE9-AC79-EC92CBED8861}" type="presParOf" srcId="{D2B86DF1-EAD6-4286-9C46-D0BEF82920D5}" destId="{60A331CF-9393-4535-82D4-0C16BFA59703}" srcOrd="0" destOrd="0" presId="urn:microsoft.com/office/officeart/2005/8/layout/radial5"/>
    <dgm:cxn modelId="{FC6B2DBB-4C51-4397-B8BA-BB4BDC8575A2}" type="presParOf" srcId="{A7C28D94-6E55-46F0-A8D1-BFDFA8423907}" destId="{4DA5D2B8-4C83-46BA-A87E-2C069E9F07A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9DEC-192B-4D1D-A511-A39348A11F96}">
      <dsp:nvSpPr>
        <dsp:cNvPr id="0" name=""/>
        <dsp:cNvSpPr/>
      </dsp:nvSpPr>
      <dsp:spPr>
        <a:xfrm>
          <a:off x="4129443" y="3122510"/>
          <a:ext cx="2419180" cy="2324377"/>
        </a:xfrm>
        <a:prstGeom prst="ellipse">
          <a:avLst/>
        </a:prstGeom>
        <a:solidFill>
          <a:schemeClr val="accent4">
            <a:lumMod val="7500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কৃত্রিম রঙ </a:t>
          </a:r>
          <a:r>
            <a:rPr lang="bn-IN" sz="3600" b="1" kern="12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bn-BD" sz="3600" b="1" kern="12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শানো খাবার </a:t>
          </a:r>
          <a:endParaRPr lang="en-US" sz="3600" b="1" kern="1200" dirty="0">
            <a:ln>
              <a:solidFill>
                <a:srgbClr val="7030A0"/>
              </a:solidFill>
            </a:ln>
            <a:solidFill>
              <a:schemeClr val="bg1"/>
            </a:solidFill>
          </a:endParaRPr>
        </a:p>
      </dsp:txBody>
      <dsp:txXfrm>
        <a:off x="4483724" y="3462907"/>
        <a:ext cx="1710618" cy="1643583"/>
      </dsp:txXfrm>
    </dsp:sp>
    <dsp:sp modelId="{BBDDEA56-93FB-40C4-8949-475F62D05F8D}">
      <dsp:nvSpPr>
        <dsp:cNvPr id="0" name=""/>
        <dsp:cNvSpPr/>
      </dsp:nvSpPr>
      <dsp:spPr>
        <a:xfrm rot="11516376">
          <a:off x="3054019" y="3591091"/>
          <a:ext cx="962365" cy="794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CE1D0-2380-4E15-B730-1ECFF5D9110D}">
      <dsp:nvSpPr>
        <dsp:cNvPr id="0" name=""/>
        <dsp:cNvSpPr/>
      </dsp:nvSpPr>
      <dsp:spPr>
        <a:xfrm>
          <a:off x="393353" y="2459632"/>
          <a:ext cx="2648148" cy="21185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55402" y="2521681"/>
        <a:ext cx="2524050" cy="1994420"/>
      </dsp:txXfrm>
    </dsp:sp>
    <dsp:sp modelId="{15A9F643-83F0-436E-A737-8A92A5E8A831}">
      <dsp:nvSpPr>
        <dsp:cNvPr id="0" name=""/>
        <dsp:cNvSpPr/>
      </dsp:nvSpPr>
      <dsp:spPr>
        <a:xfrm rot="14175425">
          <a:off x="3679006" y="2458844"/>
          <a:ext cx="1018642" cy="794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332C7-6FD0-48DC-A0E7-39B3BF5A4970}">
      <dsp:nvSpPr>
        <dsp:cNvPr id="0" name=""/>
        <dsp:cNvSpPr/>
      </dsp:nvSpPr>
      <dsp:spPr>
        <a:xfrm>
          <a:off x="1942962" y="123646"/>
          <a:ext cx="2648148" cy="21185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2005011" y="185695"/>
        <a:ext cx="2524050" cy="1994420"/>
      </dsp:txXfrm>
    </dsp:sp>
    <dsp:sp modelId="{5EC8F79E-334B-4B8A-942D-0C14CDF0A7A6}">
      <dsp:nvSpPr>
        <dsp:cNvPr id="0" name=""/>
        <dsp:cNvSpPr/>
      </dsp:nvSpPr>
      <dsp:spPr>
        <a:xfrm rot="16951345">
          <a:off x="5517114" y="2379167"/>
          <a:ext cx="817413" cy="794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1BAE7-123C-4509-BC2B-CF2EF7561F92}">
      <dsp:nvSpPr>
        <dsp:cNvPr id="0" name=""/>
        <dsp:cNvSpPr/>
      </dsp:nvSpPr>
      <dsp:spPr>
        <a:xfrm>
          <a:off x="5198833" y="136874"/>
          <a:ext cx="2648148" cy="21185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260882" y="198923"/>
        <a:ext cx="2524050" cy="1994420"/>
      </dsp:txXfrm>
    </dsp:sp>
    <dsp:sp modelId="{BD1A1193-3FE5-44E0-AF42-4EF38ACA800B}">
      <dsp:nvSpPr>
        <dsp:cNvPr id="0" name=""/>
        <dsp:cNvSpPr/>
      </dsp:nvSpPr>
      <dsp:spPr>
        <a:xfrm rot="20215272">
          <a:off x="6594175" y="3652370"/>
          <a:ext cx="819613" cy="7944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73270-EEAA-45AB-ABA9-9D540620D1C8}">
      <dsp:nvSpPr>
        <dsp:cNvPr id="0" name=""/>
        <dsp:cNvSpPr/>
      </dsp:nvSpPr>
      <dsp:spPr>
        <a:xfrm>
          <a:off x="7566070" y="2511589"/>
          <a:ext cx="2648148" cy="21185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7628119" y="2573638"/>
        <a:ext cx="2524050" cy="1994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4E3E-E02B-4D48-A606-17AF040260A6}">
      <dsp:nvSpPr>
        <dsp:cNvPr id="0" name=""/>
        <dsp:cNvSpPr/>
      </dsp:nvSpPr>
      <dsp:spPr>
        <a:xfrm>
          <a:off x="780396" y="225269"/>
          <a:ext cx="3544696" cy="224571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80396" y="225269"/>
        <a:ext cx="3544696" cy="2245717"/>
      </dsp:txXfrm>
    </dsp:sp>
    <dsp:sp modelId="{98B7EFC4-5438-4C61-902D-BD5FAFD6AFFF}">
      <dsp:nvSpPr>
        <dsp:cNvPr id="0" name=""/>
        <dsp:cNvSpPr/>
      </dsp:nvSpPr>
      <dsp:spPr>
        <a:xfrm>
          <a:off x="6991035" y="98688"/>
          <a:ext cx="3163482" cy="2571280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991035" y="98688"/>
        <a:ext cx="3163482" cy="2571280"/>
      </dsp:txXfrm>
    </dsp:sp>
    <dsp:sp modelId="{43FF4C5C-095D-4CFE-82F3-29040C1688C8}">
      <dsp:nvSpPr>
        <dsp:cNvPr id="0" name=""/>
        <dsp:cNvSpPr/>
      </dsp:nvSpPr>
      <dsp:spPr>
        <a:xfrm>
          <a:off x="6719901" y="2640345"/>
          <a:ext cx="3794797" cy="2310530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719901" y="2640345"/>
        <a:ext cx="3794797" cy="2310530"/>
      </dsp:txXfrm>
    </dsp:sp>
    <dsp:sp modelId="{810D7A5A-62AA-48A0-84BC-A853277807D7}">
      <dsp:nvSpPr>
        <dsp:cNvPr id="0" name=""/>
        <dsp:cNvSpPr/>
      </dsp:nvSpPr>
      <dsp:spPr>
        <a:xfrm>
          <a:off x="905819" y="2714124"/>
          <a:ext cx="2910346" cy="1994957"/>
        </a:xfrm>
        <a:prstGeom prst="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05819" y="2714124"/>
        <a:ext cx="2910346" cy="199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D596D-B37D-4ABC-BE29-EA3BB28D4F3F}">
      <dsp:nvSpPr>
        <dsp:cNvPr id="0" name=""/>
        <dsp:cNvSpPr/>
      </dsp:nvSpPr>
      <dsp:spPr>
        <a:xfrm>
          <a:off x="4642041" y="903963"/>
          <a:ext cx="2912594" cy="2336345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4756092" y="1018014"/>
        <a:ext cx="2684492" cy="2108243"/>
      </dsp:txXfrm>
    </dsp:sp>
    <dsp:sp modelId="{86BFCC5F-43A0-4AF4-82D2-776BE88A38CC}">
      <dsp:nvSpPr>
        <dsp:cNvPr id="0" name=""/>
        <dsp:cNvSpPr/>
      </dsp:nvSpPr>
      <dsp:spPr>
        <a:xfrm rot="10691678">
          <a:off x="3715726" y="2132633"/>
          <a:ext cx="926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5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D7108-79E8-4BA9-BBB0-BD2E4731F538}">
      <dsp:nvSpPr>
        <dsp:cNvPr id="0" name=""/>
        <dsp:cNvSpPr/>
      </dsp:nvSpPr>
      <dsp:spPr>
        <a:xfrm>
          <a:off x="223775" y="515187"/>
          <a:ext cx="3492181" cy="3374157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88488" y="679900"/>
        <a:ext cx="3162755" cy="3044731"/>
      </dsp:txXfrm>
    </dsp:sp>
    <dsp:sp modelId="{CD9991F8-D80C-4A37-86E4-20BAC40D34ED}">
      <dsp:nvSpPr>
        <dsp:cNvPr id="0" name=""/>
        <dsp:cNvSpPr/>
      </dsp:nvSpPr>
      <dsp:spPr>
        <a:xfrm rot="255425">
          <a:off x="7553266" y="2217401"/>
          <a:ext cx="9931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3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80695-FC8E-4701-BAD3-7CFF89FB48DF}">
      <dsp:nvSpPr>
        <dsp:cNvPr id="0" name=""/>
        <dsp:cNvSpPr/>
      </dsp:nvSpPr>
      <dsp:spPr>
        <a:xfrm rot="263704">
          <a:off x="8545074" y="1295477"/>
          <a:ext cx="2298337" cy="2088655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647034" y="1397437"/>
        <a:ext cx="2094417" cy="1884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47D3A-D722-4519-9D8F-29087F724490}">
      <dsp:nvSpPr>
        <dsp:cNvPr id="0" name=""/>
        <dsp:cNvSpPr/>
      </dsp:nvSpPr>
      <dsp:spPr>
        <a:xfrm>
          <a:off x="73740" y="265534"/>
          <a:ext cx="5301696" cy="4609352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271145" bIns="0" numCol="1" spcCol="1270" anchor="t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16200000">
        <a:off x="-1285924" y="1625199"/>
        <a:ext cx="3779669" cy="1060339"/>
      </dsp:txXfrm>
    </dsp:sp>
    <dsp:sp modelId="{79D92C6E-2B34-46EA-AEB8-91257B74E486}">
      <dsp:nvSpPr>
        <dsp:cNvPr id="0" name=""/>
        <dsp:cNvSpPr/>
      </dsp:nvSpPr>
      <dsp:spPr>
        <a:xfrm>
          <a:off x="998324" y="265534"/>
          <a:ext cx="3949764" cy="4609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98324" y="265534"/>
        <a:ext cx="3949764" cy="4609352"/>
      </dsp:txXfrm>
    </dsp:sp>
    <dsp:sp modelId="{0DE41130-32BA-4244-BD69-E38C00B8742E}">
      <dsp:nvSpPr>
        <dsp:cNvPr id="0" name=""/>
        <dsp:cNvSpPr/>
      </dsp:nvSpPr>
      <dsp:spPr>
        <a:xfrm>
          <a:off x="5582903" y="276398"/>
          <a:ext cx="4949139" cy="4644577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 rot="16200000">
        <a:off x="4173541" y="1685761"/>
        <a:ext cx="3808553" cy="989827"/>
      </dsp:txXfrm>
    </dsp:sp>
    <dsp:sp modelId="{45A00AF9-3DF9-4666-869D-9476F0F28234}">
      <dsp:nvSpPr>
        <dsp:cNvPr id="0" name=""/>
        <dsp:cNvSpPr/>
      </dsp:nvSpPr>
      <dsp:spPr>
        <a:xfrm rot="5400000">
          <a:off x="5262897" y="3474264"/>
          <a:ext cx="605044" cy="160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A653-788B-4F95-8F1B-7EC74FFFC0AB}">
      <dsp:nvSpPr>
        <dsp:cNvPr id="0" name=""/>
        <dsp:cNvSpPr/>
      </dsp:nvSpPr>
      <dsp:spPr>
        <a:xfrm>
          <a:off x="6462537" y="276398"/>
          <a:ext cx="3687108" cy="4644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462537" y="276398"/>
        <a:ext cx="3687108" cy="4644577"/>
      </dsp:txXfrm>
    </dsp:sp>
    <dsp:sp modelId="{D8984A07-59B2-4FE3-AEA6-82B7F607A0B9}">
      <dsp:nvSpPr>
        <dsp:cNvPr id="0" name=""/>
        <dsp:cNvSpPr/>
      </dsp:nvSpPr>
      <dsp:spPr>
        <a:xfrm flipV="1">
          <a:off x="10492539" y="160312"/>
          <a:ext cx="32886" cy="232829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6200000">
        <a:off x="10400367" y="252484"/>
        <a:ext cx="190920" cy="6577"/>
      </dsp:txXfrm>
    </dsp:sp>
    <dsp:sp modelId="{AB21EFF7-E518-4425-A385-33B1C8258FF2}">
      <dsp:nvSpPr>
        <dsp:cNvPr id="0" name=""/>
        <dsp:cNvSpPr/>
      </dsp:nvSpPr>
      <dsp:spPr>
        <a:xfrm rot="5400000">
          <a:off x="10456882" y="3880237"/>
          <a:ext cx="105605" cy="335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85096-F429-4996-B3B1-AF225DCD50BB}">
      <dsp:nvSpPr>
        <dsp:cNvPr id="0" name=""/>
        <dsp:cNvSpPr/>
      </dsp:nvSpPr>
      <dsp:spPr>
        <a:xfrm flipV="1">
          <a:off x="10745349" y="160312"/>
          <a:ext cx="24500" cy="2328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10745349" y="160312"/>
        <a:ext cx="24500" cy="2328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47D3A-D722-4519-9D8F-29087F724490}">
      <dsp:nvSpPr>
        <dsp:cNvPr id="0" name=""/>
        <dsp:cNvSpPr/>
      </dsp:nvSpPr>
      <dsp:spPr>
        <a:xfrm>
          <a:off x="27266" y="149261"/>
          <a:ext cx="5267092" cy="4729059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266700" bIns="0" numCol="1" spcCol="1270" anchor="t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 rot="16200000">
        <a:off x="-1384938" y="1561466"/>
        <a:ext cx="3877828" cy="1053418"/>
      </dsp:txXfrm>
    </dsp:sp>
    <dsp:sp modelId="{79D92C6E-2B34-46EA-AEB8-91257B74E486}">
      <dsp:nvSpPr>
        <dsp:cNvPr id="0" name=""/>
        <dsp:cNvSpPr/>
      </dsp:nvSpPr>
      <dsp:spPr>
        <a:xfrm>
          <a:off x="945815" y="149261"/>
          <a:ext cx="3923984" cy="47290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45815" y="149261"/>
        <a:ext cx="3923984" cy="4729059"/>
      </dsp:txXfrm>
    </dsp:sp>
    <dsp:sp modelId="{0DE41130-32BA-4244-BD69-E38C00B8742E}">
      <dsp:nvSpPr>
        <dsp:cNvPr id="0" name=""/>
        <dsp:cNvSpPr/>
      </dsp:nvSpPr>
      <dsp:spPr>
        <a:xfrm>
          <a:off x="5784363" y="143906"/>
          <a:ext cx="4916836" cy="4734414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 rot="16200000">
        <a:off x="4334937" y="1593332"/>
        <a:ext cx="3882220" cy="983367"/>
      </dsp:txXfrm>
    </dsp:sp>
    <dsp:sp modelId="{45A00AF9-3DF9-4666-869D-9476F0F28234}">
      <dsp:nvSpPr>
        <dsp:cNvPr id="0" name=""/>
        <dsp:cNvSpPr/>
      </dsp:nvSpPr>
      <dsp:spPr>
        <a:xfrm rot="5400000">
          <a:off x="5104563" y="3321692"/>
          <a:ext cx="600900" cy="5110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A653-788B-4F95-8F1B-7EC74FFFC0AB}">
      <dsp:nvSpPr>
        <dsp:cNvPr id="0" name=""/>
        <dsp:cNvSpPr/>
      </dsp:nvSpPr>
      <dsp:spPr>
        <a:xfrm>
          <a:off x="6658255" y="143906"/>
          <a:ext cx="3663043" cy="47344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658255" y="143906"/>
        <a:ext cx="3663043" cy="4734414"/>
      </dsp:txXfrm>
    </dsp:sp>
    <dsp:sp modelId="{D8984A07-59B2-4FE3-AEA6-82B7F607A0B9}">
      <dsp:nvSpPr>
        <dsp:cNvPr id="0" name=""/>
        <dsp:cNvSpPr/>
      </dsp:nvSpPr>
      <dsp:spPr>
        <a:xfrm flipV="1">
          <a:off x="10424054" y="71953"/>
          <a:ext cx="32671" cy="231310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6200000">
        <a:off x="10332484" y="163523"/>
        <a:ext cx="189674" cy="6534"/>
      </dsp:txXfrm>
    </dsp:sp>
    <dsp:sp modelId="{AB21EFF7-E518-4425-A385-33B1C8258FF2}">
      <dsp:nvSpPr>
        <dsp:cNvPr id="0" name=""/>
        <dsp:cNvSpPr/>
      </dsp:nvSpPr>
      <dsp:spPr>
        <a:xfrm rot="5400000">
          <a:off x="10388615" y="3768641"/>
          <a:ext cx="104946" cy="333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85096-F429-4996-B3B1-AF225DCD50BB}">
      <dsp:nvSpPr>
        <dsp:cNvPr id="0" name=""/>
        <dsp:cNvSpPr/>
      </dsp:nvSpPr>
      <dsp:spPr>
        <a:xfrm flipV="1">
          <a:off x="10675215" y="71953"/>
          <a:ext cx="24340" cy="231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10675215" y="71953"/>
        <a:ext cx="24340" cy="231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47D3A-D722-4519-9D8F-29087F724490}">
      <dsp:nvSpPr>
        <dsp:cNvPr id="0" name=""/>
        <dsp:cNvSpPr/>
      </dsp:nvSpPr>
      <dsp:spPr>
        <a:xfrm>
          <a:off x="854" y="304142"/>
          <a:ext cx="3678522" cy="4414226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-1441125" y="1746123"/>
        <a:ext cx="3619665" cy="735704"/>
      </dsp:txXfrm>
    </dsp:sp>
    <dsp:sp modelId="{79D92C6E-2B34-46EA-AEB8-91257B74E486}">
      <dsp:nvSpPr>
        <dsp:cNvPr id="0" name=""/>
        <dsp:cNvSpPr/>
      </dsp:nvSpPr>
      <dsp:spPr>
        <a:xfrm>
          <a:off x="736559" y="304142"/>
          <a:ext cx="2740499" cy="4414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36559" y="304142"/>
        <a:ext cx="2740499" cy="4414226"/>
      </dsp:txXfrm>
    </dsp:sp>
    <dsp:sp modelId="{0DE41130-32BA-4244-BD69-E38C00B8742E}">
      <dsp:nvSpPr>
        <dsp:cNvPr id="0" name=""/>
        <dsp:cNvSpPr/>
      </dsp:nvSpPr>
      <dsp:spPr>
        <a:xfrm>
          <a:off x="3808125" y="304142"/>
          <a:ext cx="3678522" cy="4414226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2366144" y="1746123"/>
        <a:ext cx="3619665" cy="735704"/>
      </dsp:txXfrm>
    </dsp:sp>
    <dsp:sp modelId="{45A00AF9-3DF9-4666-869D-9476F0F28234}">
      <dsp:nvSpPr>
        <dsp:cNvPr id="0" name=""/>
        <dsp:cNvSpPr/>
      </dsp:nvSpPr>
      <dsp:spPr>
        <a:xfrm rot="5400000">
          <a:off x="3502240" y="3811485"/>
          <a:ext cx="648554" cy="551778"/>
        </a:xfrm>
        <a:prstGeom prst="flowChartExtra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A653-788B-4F95-8F1B-7EC74FFFC0AB}">
      <dsp:nvSpPr>
        <dsp:cNvPr id="0" name=""/>
        <dsp:cNvSpPr/>
      </dsp:nvSpPr>
      <dsp:spPr>
        <a:xfrm>
          <a:off x="4543829" y="304142"/>
          <a:ext cx="2740499" cy="4414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543829" y="304142"/>
        <a:ext cx="2740499" cy="4414226"/>
      </dsp:txXfrm>
    </dsp:sp>
    <dsp:sp modelId="{D8984A07-59B2-4FE3-AEA6-82B7F607A0B9}">
      <dsp:nvSpPr>
        <dsp:cNvPr id="0" name=""/>
        <dsp:cNvSpPr/>
      </dsp:nvSpPr>
      <dsp:spPr>
        <a:xfrm>
          <a:off x="7615395" y="304142"/>
          <a:ext cx="3678522" cy="4414226"/>
        </a:xfrm>
        <a:prstGeom prst="roundRect">
          <a:avLst>
            <a:gd name="adj" fmla="val 5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6173415" y="1746123"/>
        <a:ext cx="3619665" cy="735704"/>
      </dsp:txXfrm>
    </dsp:sp>
    <dsp:sp modelId="{AB21EFF7-E518-4425-A385-33B1C8258FF2}">
      <dsp:nvSpPr>
        <dsp:cNvPr id="0" name=""/>
        <dsp:cNvSpPr/>
      </dsp:nvSpPr>
      <dsp:spPr>
        <a:xfrm rot="5400000">
          <a:off x="7309511" y="3811485"/>
          <a:ext cx="648554" cy="551778"/>
        </a:xfrm>
        <a:prstGeom prst="flowChartExtra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85096-F429-4996-B3B1-AF225DCD50BB}">
      <dsp:nvSpPr>
        <dsp:cNvPr id="0" name=""/>
        <dsp:cNvSpPr/>
      </dsp:nvSpPr>
      <dsp:spPr>
        <a:xfrm>
          <a:off x="8351100" y="304142"/>
          <a:ext cx="2740499" cy="4414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351100" y="304142"/>
        <a:ext cx="2740499" cy="4414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47D3A-D722-4519-9D8F-29087F724490}">
      <dsp:nvSpPr>
        <dsp:cNvPr id="0" name=""/>
        <dsp:cNvSpPr/>
      </dsp:nvSpPr>
      <dsp:spPr>
        <a:xfrm>
          <a:off x="27675" y="52275"/>
          <a:ext cx="5346147" cy="4800038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169" rIns="271145" bIns="0" numCol="1" spcCol="1270" anchor="t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16200000">
        <a:off x="-1405725" y="1485676"/>
        <a:ext cx="3936031" cy="1069229"/>
      </dsp:txXfrm>
    </dsp:sp>
    <dsp:sp modelId="{79D92C6E-2B34-46EA-AEB8-91257B74E486}">
      <dsp:nvSpPr>
        <dsp:cNvPr id="0" name=""/>
        <dsp:cNvSpPr/>
      </dsp:nvSpPr>
      <dsp:spPr>
        <a:xfrm>
          <a:off x="960011" y="52275"/>
          <a:ext cx="3982879" cy="4800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60011" y="52275"/>
        <a:ext cx="3982879" cy="4800038"/>
      </dsp:txXfrm>
    </dsp:sp>
    <dsp:sp modelId="{0DE41130-32BA-4244-BD69-E38C00B8742E}">
      <dsp:nvSpPr>
        <dsp:cNvPr id="0" name=""/>
        <dsp:cNvSpPr/>
      </dsp:nvSpPr>
      <dsp:spPr>
        <a:xfrm>
          <a:off x="5871181" y="46839"/>
          <a:ext cx="4990634" cy="4805474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253365" bIns="0" numCol="1" spcCol="1270" anchor="t" anchorCtr="0">
          <a:noAutofit/>
        </a:bodyPr>
        <a:lstStyle/>
        <a:p>
          <a:pPr marL="0" lvl="0" indent="0" algn="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 rot="16200000">
        <a:off x="4400000" y="1518020"/>
        <a:ext cx="3940488" cy="998126"/>
      </dsp:txXfrm>
    </dsp:sp>
    <dsp:sp modelId="{45A00AF9-3DF9-4666-869D-9476F0F28234}">
      <dsp:nvSpPr>
        <dsp:cNvPr id="0" name=""/>
        <dsp:cNvSpPr/>
      </dsp:nvSpPr>
      <dsp:spPr>
        <a:xfrm rot="5400000">
          <a:off x="5181245" y="3321146"/>
          <a:ext cx="609784" cy="518694"/>
        </a:xfrm>
        <a:prstGeom prst="flowChartExtra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A653-788B-4F95-8F1B-7EC74FFFC0AB}">
      <dsp:nvSpPr>
        <dsp:cNvPr id="0" name=""/>
        <dsp:cNvSpPr/>
      </dsp:nvSpPr>
      <dsp:spPr>
        <a:xfrm>
          <a:off x="6758190" y="46839"/>
          <a:ext cx="3718022" cy="48054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758190" y="46839"/>
        <a:ext cx="3718022" cy="4805474"/>
      </dsp:txXfrm>
    </dsp:sp>
    <dsp:sp modelId="{D8984A07-59B2-4FE3-AEA6-82B7F607A0B9}">
      <dsp:nvSpPr>
        <dsp:cNvPr id="0" name=""/>
        <dsp:cNvSpPr/>
      </dsp:nvSpPr>
      <dsp:spPr>
        <a:xfrm flipV="1">
          <a:off x="10580511" y="23419"/>
          <a:ext cx="33161" cy="234781"/>
        </a:xfrm>
        <a:prstGeom prst="roundRect">
          <a:avLst>
            <a:gd name="adj" fmla="val 5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6200000">
        <a:off x="10487566" y="116364"/>
        <a:ext cx="192521" cy="6632"/>
      </dsp:txXfrm>
    </dsp:sp>
    <dsp:sp modelId="{AB21EFF7-E518-4425-A385-33B1C8258FF2}">
      <dsp:nvSpPr>
        <dsp:cNvPr id="0" name=""/>
        <dsp:cNvSpPr/>
      </dsp:nvSpPr>
      <dsp:spPr>
        <a:xfrm rot="5400000">
          <a:off x="10544526" y="3776550"/>
          <a:ext cx="106548" cy="33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85096-F429-4996-B3B1-AF225DCD50BB}">
      <dsp:nvSpPr>
        <dsp:cNvPr id="0" name=""/>
        <dsp:cNvSpPr/>
      </dsp:nvSpPr>
      <dsp:spPr>
        <a:xfrm flipV="1">
          <a:off x="10835441" y="23419"/>
          <a:ext cx="24705" cy="234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10835441" y="23419"/>
        <a:ext cx="24705" cy="2347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05B3-CAD6-4949-8A9A-EF0F94EC9176}">
      <dsp:nvSpPr>
        <dsp:cNvPr id="0" name=""/>
        <dsp:cNvSpPr/>
      </dsp:nvSpPr>
      <dsp:spPr>
        <a:xfrm>
          <a:off x="4168985" y="2143478"/>
          <a:ext cx="2276983" cy="202009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 দিকসমূহ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502441" y="2439314"/>
        <a:ext cx="1610071" cy="1428424"/>
      </dsp:txXfrm>
    </dsp:sp>
    <dsp:sp modelId="{C1028811-F651-4A1B-A03A-A8A01190DA21}">
      <dsp:nvSpPr>
        <dsp:cNvPr id="0" name=""/>
        <dsp:cNvSpPr/>
      </dsp:nvSpPr>
      <dsp:spPr>
        <a:xfrm rot="16175595">
          <a:off x="5026859" y="1575555"/>
          <a:ext cx="426645" cy="55136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091310" y="1749823"/>
        <a:ext cx="298652" cy="330817"/>
      </dsp:txXfrm>
    </dsp:sp>
    <dsp:sp modelId="{BDEEF7FF-1B4B-4737-A47A-A4F11F99AB5B}">
      <dsp:nvSpPr>
        <dsp:cNvPr id="0" name=""/>
        <dsp:cNvSpPr/>
      </dsp:nvSpPr>
      <dsp:spPr>
        <a:xfrm>
          <a:off x="3656536" y="-10917"/>
          <a:ext cx="3268463" cy="1621656"/>
        </a:xfrm>
        <a:prstGeom prst="ellipse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অমনোযোগিতা সৃষ্টি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135191" y="226569"/>
        <a:ext cx="2311153" cy="1146684"/>
      </dsp:txXfrm>
    </dsp:sp>
    <dsp:sp modelId="{F80B7FDB-A077-4606-87C3-0AFBEBB01E0D}">
      <dsp:nvSpPr>
        <dsp:cNvPr id="0" name=""/>
        <dsp:cNvSpPr/>
      </dsp:nvSpPr>
      <dsp:spPr>
        <a:xfrm rot="21065304">
          <a:off x="6612750" y="2637440"/>
          <a:ext cx="455781" cy="55136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13575" y="2758304"/>
        <a:ext cx="319047" cy="330817"/>
      </dsp:txXfrm>
    </dsp:sp>
    <dsp:sp modelId="{B5884313-304C-4A42-AB2A-AA5666E4CEA3}">
      <dsp:nvSpPr>
        <dsp:cNvPr id="0" name=""/>
        <dsp:cNvSpPr/>
      </dsp:nvSpPr>
      <dsp:spPr>
        <a:xfrm>
          <a:off x="7222472" y="1694519"/>
          <a:ext cx="3165472" cy="1821103"/>
        </a:xfrm>
        <a:prstGeom prst="ellipse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অস্থিরতা</a:t>
          </a: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7686045" y="1961213"/>
        <a:ext cx="2238326" cy="1287715"/>
      </dsp:txXfrm>
    </dsp:sp>
    <dsp:sp modelId="{813B4521-C8DF-44E6-A014-CA3831947C89}">
      <dsp:nvSpPr>
        <dsp:cNvPr id="0" name=""/>
        <dsp:cNvSpPr/>
      </dsp:nvSpPr>
      <dsp:spPr>
        <a:xfrm rot="1874504">
          <a:off x="6360089" y="3637543"/>
          <a:ext cx="399475" cy="55136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368778" y="3716738"/>
        <a:ext cx="279633" cy="330817"/>
      </dsp:txXfrm>
    </dsp:sp>
    <dsp:sp modelId="{2B656BE4-712E-448F-B56E-1A64A9207532}">
      <dsp:nvSpPr>
        <dsp:cNvPr id="0" name=""/>
        <dsp:cNvSpPr/>
      </dsp:nvSpPr>
      <dsp:spPr>
        <a:xfrm>
          <a:off x="6507787" y="3823316"/>
          <a:ext cx="2842357" cy="1840903"/>
        </a:xfrm>
        <a:prstGeom prst="ellipse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যকৃত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endParaRPr lang="en-US" sz="32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4041" y="4092910"/>
        <a:ext cx="2009849" cy="1301715"/>
      </dsp:txXfrm>
    </dsp:sp>
    <dsp:sp modelId="{4875E5E7-A762-4A17-8E6C-13DC1C42F8AC}">
      <dsp:nvSpPr>
        <dsp:cNvPr id="0" name=""/>
        <dsp:cNvSpPr/>
      </dsp:nvSpPr>
      <dsp:spPr>
        <a:xfrm rot="8964428">
          <a:off x="3786440" y="3645439"/>
          <a:ext cx="445473" cy="55136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910781" y="3721705"/>
        <a:ext cx="311831" cy="330817"/>
      </dsp:txXfrm>
    </dsp:sp>
    <dsp:sp modelId="{E8AEB994-B6EC-4E69-AB8B-A16FF7BDBD63}">
      <dsp:nvSpPr>
        <dsp:cNvPr id="0" name=""/>
        <dsp:cNvSpPr/>
      </dsp:nvSpPr>
      <dsp:spPr>
        <a:xfrm>
          <a:off x="1292827" y="3850147"/>
          <a:ext cx="2689857" cy="1763599"/>
        </a:xfrm>
        <a:prstGeom prst="ellipse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বৃক্ক</a:t>
          </a: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অকেজো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1686747" y="4108420"/>
        <a:ext cx="1902017" cy="1247053"/>
      </dsp:txXfrm>
    </dsp:sp>
    <dsp:sp modelId="{D2B86DF1-EAD6-4286-9C46-D0BEF82920D5}">
      <dsp:nvSpPr>
        <dsp:cNvPr id="0" name=""/>
        <dsp:cNvSpPr/>
      </dsp:nvSpPr>
      <dsp:spPr>
        <a:xfrm rot="11527730">
          <a:off x="3509409" y="2544709"/>
          <a:ext cx="495872" cy="55136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656511" y="2670610"/>
        <a:ext cx="347110" cy="330817"/>
      </dsp:txXfrm>
    </dsp:sp>
    <dsp:sp modelId="{4DA5D2B8-4C83-46BA-A87E-2C069E9F07A6}">
      <dsp:nvSpPr>
        <dsp:cNvPr id="0" name=""/>
        <dsp:cNvSpPr/>
      </dsp:nvSpPr>
      <dsp:spPr>
        <a:xfrm>
          <a:off x="538251" y="1438254"/>
          <a:ext cx="2808805" cy="1984290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ক্যান্সার সৃষ্টি</a:t>
          </a:r>
          <a:endParaRPr lang="en-US" sz="32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9591" y="1728847"/>
        <a:ext cx="1986125" cy="140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B66B-EC17-4676-95A6-686D955B70C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03CA-F6B0-48B5-B216-09B2239D3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sYeyQhQGaw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2934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1F110A-858A-4A95-837F-99E660449B90}"/>
              </a:ext>
            </a:extLst>
          </p:cNvPr>
          <p:cNvSpPr/>
          <p:nvPr/>
        </p:nvSpPr>
        <p:spPr>
          <a:xfrm>
            <a:off x="76200" y="81023"/>
            <a:ext cx="11984620" cy="6632293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 descr="A_girl_in_the_rain_animation_by_Larissa_Art.gif">
            <a:extLst>
              <a:ext uri="{FF2B5EF4-FFF2-40B4-BE49-F238E27FC236}">
                <a16:creationId xmlns:a16="http://schemas.microsoft.com/office/drawing/2014/main" id="{6B4FFDE1-8AAA-4CCE-9CDD-C9122D62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203200"/>
            <a:ext cx="11785600" cy="64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BD2CF-5FF8-4F47-88B1-5FA22399537E}"/>
              </a:ext>
            </a:extLst>
          </p:cNvPr>
          <p:cNvSpPr/>
          <p:nvPr/>
        </p:nvSpPr>
        <p:spPr>
          <a:xfrm>
            <a:off x="3228621" y="451556"/>
            <a:ext cx="6175023" cy="7902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5294689"/>
              </p:ext>
            </p:extLst>
          </p:nvPr>
        </p:nvGraphicFramePr>
        <p:xfrm>
          <a:off x="694266" y="745068"/>
          <a:ext cx="10803467" cy="507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5521806" y="4757530"/>
            <a:ext cx="1356073" cy="57588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3617F-1574-4676-8927-803056DE7E82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B64E3E-E02B-4D48-A606-17AF04026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7B64E3E-E02B-4D48-A606-17AF04026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7B64E3E-E02B-4D48-A606-17AF04026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7B64E3E-E02B-4D48-A606-17AF04026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B7EFC4-5438-4C61-902D-BD5FAFD6A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8B7EFC4-5438-4C61-902D-BD5FAFD6A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8B7EFC4-5438-4C61-902D-BD5FAFD6A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8B7EFC4-5438-4C61-902D-BD5FAFD6A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F4C5C-095D-4CFE-82F3-29040C16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3FF4C5C-095D-4CFE-82F3-29040C16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43FF4C5C-095D-4CFE-82F3-29040C16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3FF4C5C-095D-4CFE-82F3-29040C168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D7A5A-62AA-48A0-84BC-A85327780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10D7A5A-62AA-48A0-84BC-A85327780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10D7A5A-62AA-48A0-84BC-A85327780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810D7A5A-62AA-48A0-84BC-A85327780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0588807"/>
              </p:ext>
            </p:extLst>
          </p:nvPr>
        </p:nvGraphicFramePr>
        <p:xfrm>
          <a:off x="480763" y="739186"/>
          <a:ext cx="11006668" cy="505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4318147" y="4850296"/>
            <a:ext cx="3156079" cy="89844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কোল্ড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ড্রিংস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1C05A-0254-41BF-A5FF-1333B8B39089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D596D-B37D-4ABC-BE29-EA3BB28D4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B0CD596D-B37D-4ABC-BE29-EA3BB28D4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BFCC5F-43A0-4AF4-82D2-776BE88A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6BFCC5F-43A0-4AF4-82D2-776BE88A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2D7108-79E8-4BA9-BBB0-BD2E4731F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992D7108-79E8-4BA9-BBB0-BD2E4731F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991F8-D80C-4A37-86E4-20BAC40D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D9991F8-D80C-4A37-86E4-20BAC40D3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80695-FC8E-4701-BAD3-7CFF89FB4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6980695-FC8E-4701-BAD3-7CFF89FB4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87CF34F-A8AA-4F86-BD38-F23AFBCED94B}"/>
              </a:ext>
            </a:extLst>
          </p:cNvPr>
          <p:cNvSpPr/>
          <p:nvPr/>
        </p:nvSpPr>
        <p:spPr>
          <a:xfrm>
            <a:off x="980087" y="742123"/>
            <a:ext cx="4718347" cy="3813560"/>
          </a:xfrm>
          <a:custGeom>
            <a:avLst/>
            <a:gdLst>
              <a:gd name="connsiteX0" fmla="*/ 0 w 4863497"/>
              <a:gd name="connsiteY0" fmla="*/ 192547 h 3850939"/>
              <a:gd name="connsiteX1" fmla="*/ 192547 w 4863497"/>
              <a:gd name="connsiteY1" fmla="*/ 0 h 3850939"/>
              <a:gd name="connsiteX2" fmla="*/ 4670950 w 4863497"/>
              <a:gd name="connsiteY2" fmla="*/ 0 h 3850939"/>
              <a:gd name="connsiteX3" fmla="*/ 4863497 w 4863497"/>
              <a:gd name="connsiteY3" fmla="*/ 192547 h 3850939"/>
              <a:gd name="connsiteX4" fmla="*/ 4863497 w 4863497"/>
              <a:gd name="connsiteY4" fmla="*/ 3658392 h 3850939"/>
              <a:gd name="connsiteX5" fmla="*/ 4670950 w 4863497"/>
              <a:gd name="connsiteY5" fmla="*/ 3850939 h 3850939"/>
              <a:gd name="connsiteX6" fmla="*/ 192547 w 4863497"/>
              <a:gd name="connsiteY6" fmla="*/ 3850939 h 3850939"/>
              <a:gd name="connsiteX7" fmla="*/ 0 w 4863497"/>
              <a:gd name="connsiteY7" fmla="*/ 3658392 h 3850939"/>
              <a:gd name="connsiteX8" fmla="*/ 0 w 4863497"/>
              <a:gd name="connsiteY8" fmla="*/ 192547 h 385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3497" h="3850939">
                <a:moveTo>
                  <a:pt x="4620322" y="0"/>
                </a:moveTo>
                <a:cubicBezTo>
                  <a:pt x="4754624" y="0"/>
                  <a:pt x="4863496" y="68259"/>
                  <a:pt x="4863496" y="152460"/>
                </a:cubicBezTo>
                <a:lnTo>
                  <a:pt x="4863496" y="3698479"/>
                </a:lnTo>
                <a:cubicBezTo>
                  <a:pt x="4863496" y="3782680"/>
                  <a:pt x="4754624" y="3850939"/>
                  <a:pt x="4620322" y="3850939"/>
                </a:cubicBezTo>
                <a:lnTo>
                  <a:pt x="243175" y="3850939"/>
                </a:lnTo>
                <a:cubicBezTo>
                  <a:pt x="108873" y="3850939"/>
                  <a:pt x="1" y="3782680"/>
                  <a:pt x="1" y="3698479"/>
                </a:cubicBezTo>
                <a:lnTo>
                  <a:pt x="1" y="152460"/>
                </a:lnTo>
                <a:cubicBezTo>
                  <a:pt x="1" y="68259"/>
                  <a:pt x="108873" y="0"/>
                  <a:pt x="243175" y="0"/>
                </a:cubicBezTo>
                <a:lnTo>
                  <a:pt x="4620322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3168" tIns="188597" rIns="244476" bIns="3890796" numCol="1" spcCol="1270" anchor="t" anchorCtr="0">
            <a:noAutofit/>
          </a:bodyPr>
          <a:lstStyle/>
          <a:p>
            <a:pPr marL="0" lvl="0" indent="0" algn="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6F1BBB-4763-4DC9-8834-66C7D17A8D9B}"/>
              </a:ext>
            </a:extLst>
          </p:cNvPr>
          <p:cNvSpPr/>
          <p:nvPr/>
        </p:nvSpPr>
        <p:spPr>
          <a:xfrm>
            <a:off x="1628795" y="582777"/>
            <a:ext cx="3623305" cy="3850939"/>
          </a:xfrm>
          <a:custGeom>
            <a:avLst/>
            <a:gdLst>
              <a:gd name="connsiteX0" fmla="*/ 0 w 3623305"/>
              <a:gd name="connsiteY0" fmla="*/ 0 h 3850939"/>
              <a:gd name="connsiteX1" fmla="*/ 3623305 w 3623305"/>
              <a:gd name="connsiteY1" fmla="*/ 0 h 3850939"/>
              <a:gd name="connsiteX2" fmla="*/ 3623305 w 3623305"/>
              <a:gd name="connsiteY2" fmla="*/ 3850939 h 3850939"/>
              <a:gd name="connsiteX3" fmla="*/ 0 w 3623305"/>
              <a:gd name="connsiteY3" fmla="*/ 3850939 h 3850939"/>
              <a:gd name="connsiteX4" fmla="*/ 0 w 3623305"/>
              <a:gd name="connsiteY4" fmla="*/ 0 h 385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305" h="3850939">
                <a:moveTo>
                  <a:pt x="0" y="0"/>
                </a:moveTo>
                <a:lnTo>
                  <a:pt x="3623305" y="0"/>
                </a:lnTo>
                <a:lnTo>
                  <a:pt x="3623305" y="3850939"/>
                </a:lnTo>
                <a:lnTo>
                  <a:pt x="0" y="385093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22885" rIns="0" bIns="0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9FB0349-B2D7-4363-A99F-85FFCBF98997}"/>
              </a:ext>
            </a:extLst>
          </p:cNvPr>
          <p:cNvSpPr/>
          <p:nvPr/>
        </p:nvSpPr>
        <p:spPr>
          <a:xfrm>
            <a:off x="6056245" y="755373"/>
            <a:ext cx="4996068" cy="3763618"/>
          </a:xfrm>
          <a:custGeom>
            <a:avLst/>
            <a:gdLst>
              <a:gd name="connsiteX0" fmla="*/ 0 w 4774421"/>
              <a:gd name="connsiteY0" fmla="*/ 198846 h 3976910"/>
              <a:gd name="connsiteX1" fmla="*/ 198846 w 4774421"/>
              <a:gd name="connsiteY1" fmla="*/ 0 h 3976910"/>
              <a:gd name="connsiteX2" fmla="*/ 4575576 w 4774421"/>
              <a:gd name="connsiteY2" fmla="*/ 0 h 3976910"/>
              <a:gd name="connsiteX3" fmla="*/ 4774422 w 4774421"/>
              <a:gd name="connsiteY3" fmla="*/ 198846 h 3976910"/>
              <a:gd name="connsiteX4" fmla="*/ 4774421 w 4774421"/>
              <a:gd name="connsiteY4" fmla="*/ 3778065 h 3976910"/>
              <a:gd name="connsiteX5" fmla="*/ 4575575 w 4774421"/>
              <a:gd name="connsiteY5" fmla="*/ 3976911 h 3976910"/>
              <a:gd name="connsiteX6" fmla="*/ 198846 w 4774421"/>
              <a:gd name="connsiteY6" fmla="*/ 3976910 h 3976910"/>
              <a:gd name="connsiteX7" fmla="*/ 0 w 4774421"/>
              <a:gd name="connsiteY7" fmla="*/ 3778064 h 3976910"/>
              <a:gd name="connsiteX8" fmla="*/ 0 w 4774421"/>
              <a:gd name="connsiteY8" fmla="*/ 198846 h 397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4421" h="3976910">
                <a:moveTo>
                  <a:pt x="4535699" y="0"/>
                </a:moveTo>
                <a:cubicBezTo>
                  <a:pt x="4667542" y="0"/>
                  <a:pt x="4774420" y="74156"/>
                  <a:pt x="4774420" y="165631"/>
                </a:cubicBezTo>
                <a:lnTo>
                  <a:pt x="4774420" y="3811279"/>
                </a:lnTo>
                <a:cubicBezTo>
                  <a:pt x="4774420" y="3902755"/>
                  <a:pt x="4667542" y="3976910"/>
                  <a:pt x="4535699" y="3976910"/>
                </a:cubicBezTo>
                <a:cubicBezTo>
                  <a:pt x="3103373" y="3976910"/>
                  <a:pt x="1671047" y="3976910"/>
                  <a:pt x="238721" y="3976910"/>
                </a:cubicBezTo>
                <a:cubicBezTo>
                  <a:pt x="106878" y="3976910"/>
                  <a:pt x="-1" y="3902754"/>
                  <a:pt x="-1" y="3811279"/>
                </a:cubicBezTo>
                <a:lnTo>
                  <a:pt x="1" y="165631"/>
                </a:lnTo>
                <a:cubicBezTo>
                  <a:pt x="1" y="74156"/>
                  <a:pt x="106879" y="0"/>
                  <a:pt x="238722" y="0"/>
                </a:cubicBezTo>
                <a:lnTo>
                  <a:pt x="4535699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844" tIns="185166" rIns="240031" bIns="3819537" numCol="1" spcCol="1270" anchor="t" anchorCtr="0">
            <a:noAutofit/>
          </a:bodyPr>
          <a:lstStyle/>
          <a:p>
            <a:pPr marL="0" lvl="0" indent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400" kern="1200" dirty="0"/>
          </a:p>
        </p:txBody>
      </p:sp>
      <p:sp>
        <p:nvSpPr>
          <p:cNvPr id="9" name="Flowchart: Extract 8">
            <a:extLst>
              <a:ext uri="{FF2B5EF4-FFF2-40B4-BE49-F238E27FC236}">
                <a16:creationId xmlns:a16="http://schemas.microsoft.com/office/drawing/2014/main" id="{7C4A0E6D-C062-4461-BC47-97359D85CDAB}"/>
              </a:ext>
            </a:extLst>
          </p:cNvPr>
          <p:cNvSpPr/>
          <p:nvPr/>
        </p:nvSpPr>
        <p:spPr>
          <a:xfrm rot="5400000">
            <a:off x="3537718" y="5251673"/>
            <a:ext cx="791015" cy="76508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lowchart: Extract 11">
            <a:extLst>
              <a:ext uri="{FF2B5EF4-FFF2-40B4-BE49-F238E27FC236}">
                <a16:creationId xmlns:a16="http://schemas.microsoft.com/office/drawing/2014/main" id="{075DA9FA-5DA1-4FDC-BC0C-55A511FB7384}"/>
              </a:ext>
            </a:extLst>
          </p:cNvPr>
          <p:cNvSpPr/>
          <p:nvPr/>
        </p:nvSpPr>
        <p:spPr>
          <a:xfrm rot="5400000">
            <a:off x="10409859" y="5321681"/>
            <a:ext cx="138081" cy="5431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84665A-B16A-4FBF-94EE-374D3467E5C2}"/>
              </a:ext>
            </a:extLst>
          </p:cNvPr>
          <p:cNvSpPr/>
          <p:nvPr/>
        </p:nvSpPr>
        <p:spPr>
          <a:xfrm rot="10800000">
            <a:off x="10860304" y="463051"/>
            <a:ext cx="39651" cy="304591"/>
          </a:xfrm>
          <a:custGeom>
            <a:avLst/>
            <a:gdLst>
              <a:gd name="connsiteX0" fmla="*/ 0 w 39651"/>
              <a:gd name="connsiteY0" fmla="*/ 0 h 304591"/>
              <a:gd name="connsiteX1" fmla="*/ 39651 w 39651"/>
              <a:gd name="connsiteY1" fmla="*/ 0 h 304591"/>
              <a:gd name="connsiteX2" fmla="*/ 39651 w 39651"/>
              <a:gd name="connsiteY2" fmla="*/ 304591 h 304591"/>
              <a:gd name="connsiteX3" fmla="*/ 0 w 39651"/>
              <a:gd name="connsiteY3" fmla="*/ 304591 h 304591"/>
              <a:gd name="connsiteX4" fmla="*/ 0 w 39651"/>
              <a:gd name="connsiteY4" fmla="*/ 0 h 30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51" h="304591">
                <a:moveTo>
                  <a:pt x="39650" y="0"/>
                </a:moveTo>
                <a:lnTo>
                  <a:pt x="1" y="0"/>
                </a:lnTo>
                <a:lnTo>
                  <a:pt x="1" y="304591"/>
                </a:lnTo>
                <a:lnTo>
                  <a:pt x="39650" y="304591"/>
                </a:lnTo>
                <a:lnTo>
                  <a:pt x="3965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8292" rIns="1" bIns="1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72731" y="5339098"/>
            <a:ext cx="324653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39877-97D7-4495-A790-EB326E3D52C5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2170828"/>
              </p:ext>
            </p:extLst>
          </p:nvPr>
        </p:nvGraphicFramePr>
        <p:xfrm>
          <a:off x="690955" y="357075"/>
          <a:ext cx="10771508" cy="496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8933" y="5539775"/>
            <a:ext cx="3634135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D62EE-1B2F-4CBD-9EEB-3B08B5CC42DA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id="{6F4259A8-2D97-4876-BB3B-50C02A312316}"/>
              </a:ext>
            </a:extLst>
          </p:cNvPr>
          <p:cNvSpPr/>
          <p:nvPr/>
        </p:nvSpPr>
        <p:spPr>
          <a:xfrm rot="5400000">
            <a:off x="3325684" y="5476962"/>
            <a:ext cx="791015" cy="76508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051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0555383"/>
              </p:ext>
            </p:extLst>
          </p:nvPr>
        </p:nvGraphicFramePr>
        <p:xfrm>
          <a:off x="613457" y="373178"/>
          <a:ext cx="10701203" cy="487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6770" y="5513252"/>
            <a:ext cx="4338460" cy="584775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5E5CD-E7AC-478E-84D0-94CC3409B28E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id="{68D94135-642E-47C4-9668-9784A3E0321B}"/>
              </a:ext>
            </a:extLst>
          </p:cNvPr>
          <p:cNvSpPr/>
          <p:nvPr/>
        </p:nvSpPr>
        <p:spPr>
          <a:xfrm rot="5400000">
            <a:off x="2967874" y="5450456"/>
            <a:ext cx="791015" cy="765080"/>
          </a:xfrm>
          <a:prstGeom prst="flowChartExtra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92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7881677"/>
              </p:ext>
            </p:extLst>
          </p:nvPr>
        </p:nvGraphicFramePr>
        <p:xfrm>
          <a:off x="448613" y="316089"/>
          <a:ext cx="11294773" cy="502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9034" y="5297798"/>
            <a:ext cx="143863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5414" y="5297797"/>
            <a:ext cx="2231368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067" y="5284545"/>
            <a:ext cx="177378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966BB-167C-47F8-943D-386E3382025F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92C6E-2B34-46EA-AEB8-91257B74E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9D92C6E-2B34-46EA-AEB8-91257B74E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FA653-788B-4F95-8F1B-7EC74FFFC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C92FA653-788B-4F95-8F1B-7EC74FFFC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1EFF7-E518-4425-A385-33B1C8258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AB21EFF7-E518-4425-A385-33B1C8258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84A07-59B2-4FE3-AEA6-82B7F607A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D8984A07-59B2-4FE3-AEA6-82B7F607A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85096-F429-4996-B3B1-AF225DCD5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6BE85096-F429-4996-B3B1-AF225DCD5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4327238"/>
              </p:ext>
            </p:extLst>
          </p:nvPr>
        </p:nvGraphicFramePr>
        <p:xfrm>
          <a:off x="632209" y="508000"/>
          <a:ext cx="10861819" cy="485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1646" y="5560530"/>
            <a:ext cx="2156041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812" y="5512377"/>
            <a:ext cx="197260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C0CE3-46CB-4AF2-A4C3-66457B5E802C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32" y="471609"/>
            <a:ext cx="7426537" cy="4691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4051" y="5317841"/>
            <a:ext cx="2043899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A12AA-EC14-42EA-9570-904896B95970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6119175"/>
              </p:ext>
            </p:extLst>
          </p:nvPr>
        </p:nvGraphicFramePr>
        <p:xfrm>
          <a:off x="575733" y="530578"/>
          <a:ext cx="10871200" cy="573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C9B1AD7-C672-4A43-917D-6881BBF21FEC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705B3-CAD6-4949-8A9A-EF0F94EC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49705B3-CAD6-4949-8A9A-EF0F94EC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28811-F651-4A1B-A03A-A8A01190D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1028811-F651-4A1B-A03A-A8A01190D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EF7FF-1B4B-4737-A47A-A4F11F99A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DEEF7FF-1B4B-4737-A47A-A4F11F99A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0B7FDB-A077-4606-87C3-0AFBEBB0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0B7FDB-A077-4606-87C3-0AFBEBB01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884313-304C-4A42-AB2A-AA5666E4C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5884313-304C-4A42-AB2A-AA5666E4C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B4521-C8DF-44E6-A014-CA383194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13B4521-C8DF-44E6-A014-CA3831947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56BE4-712E-448F-B56E-1A64A9207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B656BE4-712E-448F-B56E-1A64A9207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75E5E7-A762-4A17-8E6C-13DC1C42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875E5E7-A762-4A17-8E6C-13DC1C42F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EB994-B6EC-4E69-AB8B-A16FF7BDB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8AEB994-B6EC-4E69-AB8B-A16FF7BDB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86DF1-EAD6-4286-9C46-D0BEF829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2B86DF1-EAD6-4286-9C46-D0BEF8292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5D2B8-4C83-46BA-A87E-2C069E9F0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DA5D2B8-4C83-46BA-A87E-2C069E9F0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8C7F8AC-5494-4AE3-8C78-38E404A561F7}"/>
              </a:ext>
            </a:extLst>
          </p:cNvPr>
          <p:cNvSpPr/>
          <p:nvPr/>
        </p:nvSpPr>
        <p:spPr>
          <a:xfrm>
            <a:off x="1071327" y="1507618"/>
            <a:ext cx="1825329" cy="2607612"/>
          </a:xfrm>
          <a:custGeom>
            <a:avLst/>
            <a:gdLst>
              <a:gd name="connsiteX0" fmla="*/ 0 w 2607611"/>
              <a:gd name="connsiteY0" fmla="*/ 0 h 1825328"/>
              <a:gd name="connsiteX1" fmla="*/ 1694947 w 2607611"/>
              <a:gd name="connsiteY1" fmla="*/ 0 h 1825328"/>
              <a:gd name="connsiteX2" fmla="*/ 2607611 w 2607611"/>
              <a:gd name="connsiteY2" fmla="*/ 912664 h 1825328"/>
              <a:gd name="connsiteX3" fmla="*/ 1694947 w 2607611"/>
              <a:gd name="connsiteY3" fmla="*/ 1825328 h 1825328"/>
              <a:gd name="connsiteX4" fmla="*/ 0 w 2607611"/>
              <a:gd name="connsiteY4" fmla="*/ 1825328 h 1825328"/>
              <a:gd name="connsiteX5" fmla="*/ 912664 w 2607611"/>
              <a:gd name="connsiteY5" fmla="*/ 912664 h 1825328"/>
              <a:gd name="connsiteX6" fmla="*/ 0 w 2607611"/>
              <a:gd name="connsiteY6" fmla="*/ 0 h 182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611" h="1825328">
                <a:moveTo>
                  <a:pt x="2607610" y="0"/>
                </a:moveTo>
                <a:lnTo>
                  <a:pt x="2607610" y="1186463"/>
                </a:lnTo>
                <a:lnTo>
                  <a:pt x="1303806" y="1825328"/>
                </a:lnTo>
                <a:lnTo>
                  <a:pt x="1" y="1186463"/>
                </a:lnTo>
                <a:lnTo>
                  <a:pt x="1" y="0"/>
                </a:lnTo>
                <a:lnTo>
                  <a:pt x="1303806" y="638865"/>
                </a:lnTo>
                <a:lnTo>
                  <a:pt x="26076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881" tIns="968544" rIns="55880" bIns="968545" numCol="1" spcCol="1270" anchor="ctr" anchorCtr="0">
            <a:noAutofit/>
          </a:bodyPr>
          <a:lstStyle/>
          <a:p>
            <a:pPr marL="0" lvl="0" indent="0" algn="ctr" defTabSz="3911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8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EE29D8-4575-4687-B140-48C3E0DD34F7}"/>
              </a:ext>
            </a:extLst>
          </p:cNvPr>
          <p:cNvSpPr/>
          <p:nvPr/>
        </p:nvSpPr>
        <p:spPr>
          <a:xfrm>
            <a:off x="2896654" y="1507619"/>
            <a:ext cx="7497610" cy="1695839"/>
          </a:xfrm>
          <a:custGeom>
            <a:avLst/>
            <a:gdLst>
              <a:gd name="connsiteX0" fmla="*/ 282645 w 1695838"/>
              <a:gd name="connsiteY0" fmla="*/ 0 h 7497609"/>
              <a:gd name="connsiteX1" fmla="*/ 1413193 w 1695838"/>
              <a:gd name="connsiteY1" fmla="*/ 0 h 7497609"/>
              <a:gd name="connsiteX2" fmla="*/ 1695838 w 1695838"/>
              <a:gd name="connsiteY2" fmla="*/ 282645 h 7497609"/>
              <a:gd name="connsiteX3" fmla="*/ 1695838 w 1695838"/>
              <a:gd name="connsiteY3" fmla="*/ 7497609 h 7497609"/>
              <a:gd name="connsiteX4" fmla="*/ 1695838 w 1695838"/>
              <a:gd name="connsiteY4" fmla="*/ 7497609 h 7497609"/>
              <a:gd name="connsiteX5" fmla="*/ 0 w 1695838"/>
              <a:gd name="connsiteY5" fmla="*/ 7497609 h 7497609"/>
              <a:gd name="connsiteX6" fmla="*/ 0 w 1695838"/>
              <a:gd name="connsiteY6" fmla="*/ 7497609 h 7497609"/>
              <a:gd name="connsiteX7" fmla="*/ 0 w 1695838"/>
              <a:gd name="connsiteY7" fmla="*/ 282645 h 7497609"/>
              <a:gd name="connsiteX8" fmla="*/ 282645 w 1695838"/>
              <a:gd name="connsiteY8" fmla="*/ 0 h 749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838" h="7497609">
                <a:moveTo>
                  <a:pt x="1695838" y="1249627"/>
                </a:moveTo>
                <a:lnTo>
                  <a:pt x="1695838" y="6247982"/>
                </a:lnTo>
                <a:cubicBezTo>
                  <a:pt x="1695838" y="6938133"/>
                  <a:pt x="1667216" y="7497607"/>
                  <a:pt x="1631908" y="7497607"/>
                </a:cubicBezTo>
                <a:lnTo>
                  <a:pt x="0" y="7497607"/>
                </a:lnTo>
                <a:lnTo>
                  <a:pt x="0" y="7497607"/>
                </a:lnTo>
                <a:lnTo>
                  <a:pt x="0" y="2"/>
                </a:lnTo>
                <a:lnTo>
                  <a:pt x="0" y="2"/>
                </a:lnTo>
                <a:lnTo>
                  <a:pt x="1631908" y="2"/>
                </a:lnTo>
                <a:cubicBezTo>
                  <a:pt x="1667216" y="2"/>
                  <a:pt x="1695838" y="559476"/>
                  <a:pt x="1695838" y="1249627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103104" rIns="103104" bIns="103105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bn-IN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</a:t>
            </a:r>
            <a:r>
              <a:rPr lang="en-US" sz="3200" b="1" kern="1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bn-IN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en-US" sz="3200" b="1" kern="1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b="1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kern="1200" dirty="0">
              <a:solidFill>
                <a:srgbClr val="C0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862BA4-44A6-4D42-A629-65A79776AF82}"/>
              </a:ext>
            </a:extLst>
          </p:cNvPr>
          <p:cNvSpPr/>
          <p:nvPr/>
        </p:nvSpPr>
        <p:spPr>
          <a:xfrm>
            <a:off x="1071327" y="3719873"/>
            <a:ext cx="1825329" cy="2607612"/>
          </a:xfrm>
          <a:custGeom>
            <a:avLst/>
            <a:gdLst>
              <a:gd name="connsiteX0" fmla="*/ 0 w 2607611"/>
              <a:gd name="connsiteY0" fmla="*/ 0 h 1825328"/>
              <a:gd name="connsiteX1" fmla="*/ 1694947 w 2607611"/>
              <a:gd name="connsiteY1" fmla="*/ 0 h 1825328"/>
              <a:gd name="connsiteX2" fmla="*/ 2607611 w 2607611"/>
              <a:gd name="connsiteY2" fmla="*/ 912664 h 1825328"/>
              <a:gd name="connsiteX3" fmla="*/ 1694947 w 2607611"/>
              <a:gd name="connsiteY3" fmla="*/ 1825328 h 1825328"/>
              <a:gd name="connsiteX4" fmla="*/ 0 w 2607611"/>
              <a:gd name="connsiteY4" fmla="*/ 1825328 h 1825328"/>
              <a:gd name="connsiteX5" fmla="*/ 912664 w 2607611"/>
              <a:gd name="connsiteY5" fmla="*/ 912664 h 1825328"/>
              <a:gd name="connsiteX6" fmla="*/ 0 w 2607611"/>
              <a:gd name="connsiteY6" fmla="*/ 0 h 182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611" h="1825328">
                <a:moveTo>
                  <a:pt x="2607610" y="0"/>
                </a:moveTo>
                <a:lnTo>
                  <a:pt x="2607610" y="1186463"/>
                </a:lnTo>
                <a:lnTo>
                  <a:pt x="1303806" y="1825328"/>
                </a:lnTo>
                <a:lnTo>
                  <a:pt x="1" y="1186463"/>
                </a:lnTo>
                <a:lnTo>
                  <a:pt x="1" y="0"/>
                </a:lnTo>
                <a:lnTo>
                  <a:pt x="1303806" y="638865"/>
                </a:lnTo>
                <a:lnTo>
                  <a:pt x="260761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881" tIns="968544" rIns="55880" bIns="968545" numCol="1" spcCol="1270" anchor="ctr" anchorCtr="0">
            <a:noAutofit/>
          </a:bodyPr>
          <a:lstStyle/>
          <a:p>
            <a:pPr marL="0" lvl="0" indent="0" algn="ctr" defTabSz="3911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88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C23EA9-9D16-4A3F-8423-F48410D18903}"/>
              </a:ext>
            </a:extLst>
          </p:cNvPr>
          <p:cNvSpPr/>
          <p:nvPr/>
        </p:nvSpPr>
        <p:spPr>
          <a:xfrm>
            <a:off x="2896655" y="3832497"/>
            <a:ext cx="7497609" cy="1694947"/>
          </a:xfrm>
          <a:custGeom>
            <a:avLst/>
            <a:gdLst>
              <a:gd name="connsiteX0" fmla="*/ 282497 w 1694947"/>
              <a:gd name="connsiteY0" fmla="*/ 0 h 7497609"/>
              <a:gd name="connsiteX1" fmla="*/ 1412450 w 1694947"/>
              <a:gd name="connsiteY1" fmla="*/ 0 h 7497609"/>
              <a:gd name="connsiteX2" fmla="*/ 1694947 w 1694947"/>
              <a:gd name="connsiteY2" fmla="*/ 282497 h 7497609"/>
              <a:gd name="connsiteX3" fmla="*/ 1694947 w 1694947"/>
              <a:gd name="connsiteY3" fmla="*/ 7497609 h 7497609"/>
              <a:gd name="connsiteX4" fmla="*/ 1694947 w 1694947"/>
              <a:gd name="connsiteY4" fmla="*/ 7497609 h 7497609"/>
              <a:gd name="connsiteX5" fmla="*/ 0 w 1694947"/>
              <a:gd name="connsiteY5" fmla="*/ 7497609 h 7497609"/>
              <a:gd name="connsiteX6" fmla="*/ 0 w 1694947"/>
              <a:gd name="connsiteY6" fmla="*/ 7497609 h 7497609"/>
              <a:gd name="connsiteX7" fmla="*/ 0 w 1694947"/>
              <a:gd name="connsiteY7" fmla="*/ 282497 h 7497609"/>
              <a:gd name="connsiteX8" fmla="*/ 282497 w 1694947"/>
              <a:gd name="connsiteY8" fmla="*/ 0 h 749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4947" h="7497609">
                <a:moveTo>
                  <a:pt x="1694947" y="1249627"/>
                </a:moveTo>
                <a:lnTo>
                  <a:pt x="1694947" y="6247982"/>
                </a:lnTo>
                <a:cubicBezTo>
                  <a:pt x="1694947" y="6938133"/>
                  <a:pt x="1666355" y="7497609"/>
                  <a:pt x="1631084" y="7497609"/>
                </a:cubicBezTo>
                <a:lnTo>
                  <a:pt x="0" y="7497609"/>
                </a:lnTo>
                <a:lnTo>
                  <a:pt x="0" y="7497609"/>
                </a:lnTo>
                <a:lnTo>
                  <a:pt x="0" y="0"/>
                </a:lnTo>
                <a:lnTo>
                  <a:pt x="0" y="0"/>
                </a:lnTo>
                <a:lnTo>
                  <a:pt x="1631084" y="0"/>
                </a:lnTo>
                <a:cubicBezTo>
                  <a:pt x="1666355" y="0"/>
                  <a:pt x="1694947" y="559476"/>
                  <a:pt x="1694947" y="1249627"/>
                </a:cubicBez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103060" rIns="103060" bIns="10306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 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bn-IN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দ্যের</a:t>
            </a:r>
            <a:r>
              <a:rPr lang="bn-IN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b="1" kern="1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B0230-E01A-47CA-91FD-616BCC228A4F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44471-628A-4AB4-B6DF-587C3DED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8879" y="362334"/>
            <a:ext cx="2171700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ABA84D-0B8C-49A9-8969-D9D9934FB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67922" y="520292"/>
            <a:ext cx="2171700" cy="1898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7E9B9B-6D93-42C2-A9FC-E089EA1E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863" y="4321278"/>
            <a:ext cx="2171700" cy="2041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630CA-FB4E-4D9A-A723-BD2F0209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22" y="4390640"/>
            <a:ext cx="2171700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1602A-9244-435E-A8C5-929C6F17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6" y="1935297"/>
            <a:ext cx="1567268" cy="3501655"/>
          </a:xfrm>
          <a:prstGeom prst="rect">
            <a:avLst/>
          </a:prstGeom>
        </p:spPr>
      </p:pic>
      <p:pic>
        <p:nvPicPr>
          <p:cNvPr id="7" name="Picture 6" descr="FB_IMG_1600347818465.jpg">
            <a:extLst>
              <a:ext uri="{FF2B5EF4-FFF2-40B4-BE49-F238E27FC236}">
                <a16:creationId xmlns:a16="http://schemas.microsoft.com/office/drawing/2014/main" id="{F04C431F-77B2-493D-A493-9C2E4D9C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125" y="861672"/>
            <a:ext cx="1924467" cy="1937797"/>
          </a:xfrm>
          <a:prstGeom prst="rect">
            <a:avLst/>
          </a:prstGeom>
        </p:spPr>
      </p:pic>
      <p:pic>
        <p:nvPicPr>
          <p:cNvPr id="8" name="Picture 7" descr="Sukesh Sutradhar.jpg">
            <a:extLst>
              <a:ext uri="{FF2B5EF4-FFF2-40B4-BE49-F238E27FC236}">
                <a16:creationId xmlns:a16="http://schemas.microsoft.com/office/drawing/2014/main" id="{16D66F6F-1D6E-45F3-BC24-0D33F79857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245" y="856775"/>
            <a:ext cx="1629508" cy="193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AC3E3-0680-40DD-AE80-8F38FB928113}"/>
              </a:ext>
            </a:extLst>
          </p:cNvPr>
          <p:cNvSpPr/>
          <p:nvPr/>
        </p:nvSpPr>
        <p:spPr>
          <a:xfrm>
            <a:off x="1139688" y="3110178"/>
            <a:ext cx="4175442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IN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বিদ্যালয়,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747FF-347C-4D22-9C0D-AF3D15097AA6}"/>
              </a:ext>
            </a:extLst>
          </p:cNvPr>
          <p:cNvSpPr/>
          <p:nvPr/>
        </p:nvSpPr>
        <p:spPr>
          <a:xfrm>
            <a:off x="6886233" y="3033154"/>
            <a:ext cx="4073001" cy="29700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৬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পাঠ-সুস্থ জীবনের জন্য খাদ্য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শিরোনাম-কৃত্রিম রং ও রাসায়নিক পদার্থ মেশানো খাদ্য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4FE1E-86A6-4E60-9F5F-1A4513ABA677}"/>
              </a:ext>
            </a:extLst>
          </p:cNvPr>
          <p:cNvSpPr/>
          <p:nvPr/>
        </p:nvSpPr>
        <p:spPr>
          <a:xfrm>
            <a:off x="5101573" y="693160"/>
            <a:ext cx="2253383" cy="777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8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723" y="1497496"/>
            <a:ext cx="7964555" cy="40021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810519-0916-438F-AB9A-BBDD503369BC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77FC6-E3EA-4AAA-8C87-EB3B20D17EA3}"/>
              </a:ext>
            </a:extLst>
          </p:cNvPr>
          <p:cNvSpPr txBox="1"/>
          <p:nvPr/>
        </p:nvSpPr>
        <p:spPr>
          <a:xfrm>
            <a:off x="3417453" y="543599"/>
            <a:ext cx="5357094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A4A55-971D-4540-92C2-5BB6C70804E2}"/>
              </a:ext>
            </a:extLst>
          </p:cNvPr>
          <p:cNvSpPr/>
          <p:nvPr/>
        </p:nvSpPr>
        <p:spPr>
          <a:xfrm>
            <a:off x="1745094" y="5718527"/>
            <a:ext cx="8701813" cy="584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৪৪ ও ৪৫ পৃষ্ঠা বের করে মনোযোগ সহকারে নিরবে পড়।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8C2811-8885-4F28-BF6D-83FD0AF41D31}"/>
              </a:ext>
            </a:extLst>
          </p:cNvPr>
          <p:cNvSpPr/>
          <p:nvPr/>
        </p:nvSpPr>
        <p:spPr>
          <a:xfrm>
            <a:off x="4010499" y="464317"/>
            <a:ext cx="3848040" cy="8353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 কর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FAF4A3-F1FC-4CE3-AC99-92E00E75BFD4}"/>
              </a:ext>
            </a:extLst>
          </p:cNvPr>
          <p:cNvSpPr/>
          <p:nvPr/>
        </p:nvSpPr>
        <p:spPr>
          <a:xfrm>
            <a:off x="749484" y="3061252"/>
            <a:ext cx="10543821" cy="30384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১।প্রয়োজনীয় পুষ্টি পেতে আমাদের .............................. খাদ্য খেতে হবে।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২।খাবারকে আকর্ষনীয় ও লোভনীয় করতে ..................... রং মেশানো হয়।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৩।আসাধু ব্যবসায়ীরা খাবারে বিভিন্ন ........................... পদার্থ মিশিয়ে থাকে।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৪।ফল পাকানোর জন্য ........................... ব্যবহার করা হয়।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৫।রাসায়নিক পদার্থ মিশ্রিত খাদ্য গ্রহনের ফলে ........................... মতো রোগ হতে পারে।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9B8E7-5A53-4781-8208-F35CC7966AC0}"/>
              </a:ext>
            </a:extLst>
          </p:cNvPr>
          <p:cNvSpPr/>
          <p:nvPr/>
        </p:nvSpPr>
        <p:spPr>
          <a:xfrm>
            <a:off x="2889174" y="2014745"/>
            <a:ext cx="1196422" cy="451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47142-AF84-485C-9CC3-49A01E2883CB}"/>
              </a:ext>
            </a:extLst>
          </p:cNvPr>
          <p:cNvSpPr/>
          <p:nvPr/>
        </p:nvSpPr>
        <p:spPr>
          <a:xfrm>
            <a:off x="1175335" y="2072538"/>
            <a:ext cx="1322112" cy="451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78D4AF-399B-4F89-9FBD-0A5356220FE6}"/>
              </a:ext>
            </a:extLst>
          </p:cNvPr>
          <p:cNvSpPr/>
          <p:nvPr/>
        </p:nvSpPr>
        <p:spPr>
          <a:xfrm>
            <a:off x="8601933" y="2072538"/>
            <a:ext cx="1693334" cy="451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F46AA-510B-465A-A664-94C77E84D182}"/>
              </a:ext>
            </a:extLst>
          </p:cNvPr>
          <p:cNvSpPr/>
          <p:nvPr/>
        </p:nvSpPr>
        <p:spPr>
          <a:xfrm>
            <a:off x="6407046" y="2089986"/>
            <a:ext cx="1693334" cy="451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BF663-34E2-4E59-8465-735FE20E4ABF}"/>
              </a:ext>
            </a:extLst>
          </p:cNvPr>
          <p:cNvSpPr/>
          <p:nvPr/>
        </p:nvSpPr>
        <p:spPr>
          <a:xfrm>
            <a:off x="4575223" y="2071791"/>
            <a:ext cx="1520777" cy="451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কার্বাইড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32A9B0-002E-4950-B402-104BF98A91E2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0278 L 0.26614 0.1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43867 0.21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03945 0.278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2891 0.35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12721 0.426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97" y="1060434"/>
            <a:ext cx="4114606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39" y="2904743"/>
            <a:ext cx="9575679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২।চকলেট ও কেকে কি মেশানো হয়?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৩।ফল পাকানোর জন্য কি ব্যবহার করা হয়?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৪।আইসক্রিম বিক্রেতা সালাম তার আইসক্রিমকে আকর্ষনীয় করতে ভেজাল মেশায়।এক্ষেত্রে সে কি ব্যবহার করে?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84846-15BE-4CD8-92F2-AF9CDCB288ED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80974" y="1028810"/>
            <a:ext cx="6730540" cy="1393470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02221" y="1176035"/>
            <a:ext cx="479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1036"/>
          <a:stretch/>
        </p:blipFill>
        <p:spPr>
          <a:xfrm>
            <a:off x="1068745" y="627616"/>
            <a:ext cx="2785760" cy="2634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A8DA0-C028-4B91-B5A0-ADF9A7DD937E}"/>
              </a:ext>
            </a:extLst>
          </p:cNvPr>
          <p:cNvSpPr/>
          <p:nvPr/>
        </p:nvSpPr>
        <p:spPr>
          <a:xfrm>
            <a:off x="972274" y="3664440"/>
            <a:ext cx="10031837" cy="156966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মেশানো ২টি খাবারের নাম লিখ।কৃত্রিম রং মেশানো খাবারের ৩টি ক্ষতিকর দিক লিখ।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তাসিনকে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রাসায়নিক পদার্থ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মেশানো খাদ্য গ্রহণ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নিষেধ করবে কেন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0D348E-7777-4238-9C70-51B328EED9EB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104591758_3082738131779966_1336124826436518617_n.png">
            <a:extLst>
              <a:ext uri="{FF2B5EF4-FFF2-40B4-BE49-F238E27FC236}">
                <a16:creationId xmlns:a16="http://schemas.microsoft.com/office/drawing/2014/main" id="{A3290FC9-C8A2-4385-A71A-D947172CE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45356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92569A-235F-423F-A5C7-EFD75EA08E73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A6FF1F-4019-4B4D-B643-D79B0BE44258}"/>
              </a:ext>
            </a:extLst>
          </p:cNvPr>
          <p:cNvSpPr/>
          <p:nvPr/>
        </p:nvSpPr>
        <p:spPr>
          <a:xfrm>
            <a:off x="4363156" y="654755"/>
            <a:ext cx="3465689" cy="77893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 ধন্যবাদ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007DC1D-DBEB-4FEF-9FB5-BABC1B892298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A9D3D4-E2DF-4A59-A5D9-8CE16549564E}"/>
              </a:ext>
            </a:extLst>
          </p:cNvPr>
          <p:cNvSpPr/>
          <p:nvPr/>
        </p:nvSpPr>
        <p:spPr>
          <a:xfrm>
            <a:off x="5075583" y="450574"/>
            <a:ext cx="2040835" cy="8216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BA846-CCE3-46A2-9AB1-9795DADD5FBE}"/>
              </a:ext>
            </a:extLst>
          </p:cNvPr>
          <p:cNvSpPr/>
          <p:nvPr/>
        </p:nvSpPr>
        <p:spPr>
          <a:xfrm>
            <a:off x="848743" y="1550503"/>
            <a:ext cx="4478631" cy="7887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…..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8CCCF8C3-9A2E-4B02-ADAE-A83BF0E22AAF}"/>
              </a:ext>
            </a:extLst>
          </p:cNvPr>
          <p:cNvSpPr/>
          <p:nvPr/>
        </p:nvSpPr>
        <p:spPr>
          <a:xfrm>
            <a:off x="1642886" y="2703444"/>
            <a:ext cx="7713149" cy="6429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৮.৩.১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কৃত্রিম রঙ ব্যবহার করা খাদ্যের নাম বলতে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038359-88C8-404A-9C0C-B7DA5BBB459C}"/>
              </a:ext>
            </a:extLst>
          </p:cNvPr>
          <p:cNvSpPr/>
          <p:nvPr/>
        </p:nvSpPr>
        <p:spPr>
          <a:xfrm>
            <a:off x="901148" y="2676938"/>
            <a:ext cx="568211" cy="70412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9">
            <a:extLst>
              <a:ext uri="{FF2B5EF4-FFF2-40B4-BE49-F238E27FC236}">
                <a16:creationId xmlns:a16="http://schemas.microsoft.com/office/drawing/2014/main" id="{601C3751-6DA2-431E-840F-1D4170EAB53A}"/>
              </a:ext>
            </a:extLst>
          </p:cNvPr>
          <p:cNvSpPr/>
          <p:nvPr/>
        </p:nvSpPr>
        <p:spPr>
          <a:xfrm>
            <a:off x="1073427" y="2869097"/>
            <a:ext cx="222406" cy="3114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B0967E3-695C-4549-AE5B-18E2F2D4478A}"/>
              </a:ext>
            </a:extLst>
          </p:cNvPr>
          <p:cNvSpPr/>
          <p:nvPr/>
        </p:nvSpPr>
        <p:spPr>
          <a:xfrm>
            <a:off x="1639906" y="3723861"/>
            <a:ext cx="9942494" cy="67254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৮.৩.২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যে সব খদ্যে রাসায়নিক দ্রব্য মেশানো হয় তাদের নাম 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4F5FF1-F459-42AD-915C-1E06D5B41185}"/>
              </a:ext>
            </a:extLst>
          </p:cNvPr>
          <p:cNvSpPr/>
          <p:nvPr/>
        </p:nvSpPr>
        <p:spPr>
          <a:xfrm>
            <a:off x="851453" y="3723860"/>
            <a:ext cx="651967" cy="684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12">
            <a:extLst>
              <a:ext uri="{FF2B5EF4-FFF2-40B4-BE49-F238E27FC236}">
                <a16:creationId xmlns:a16="http://schemas.microsoft.com/office/drawing/2014/main" id="{848EAC15-2EF1-448E-9342-33AD4ABBFDCA}"/>
              </a:ext>
            </a:extLst>
          </p:cNvPr>
          <p:cNvSpPr/>
          <p:nvPr/>
        </p:nvSpPr>
        <p:spPr>
          <a:xfrm>
            <a:off x="1029678" y="3901936"/>
            <a:ext cx="308791" cy="2857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937E2950-864E-478E-9D83-C7072F8AB3DD}"/>
              </a:ext>
            </a:extLst>
          </p:cNvPr>
          <p:cNvSpPr/>
          <p:nvPr/>
        </p:nvSpPr>
        <p:spPr>
          <a:xfrm>
            <a:off x="1659834" y="4813853"/>
            <a:ext cx="9856304" cy="12192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৮.৩.৩ খাদ্যে কৃত্রিম রঙ ও রাসায়নিক দ্রব্যের ক্ষতিকারক দিক বর্ণনা 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8029A3-8CC0-422D-B68F-0AE9FF58DA99}"/>
              </a:ext>
            </a:extLst>
          </p:cNvPr>
          <p:cNvSpPr/>
          <p:nvPr/>
        </p:nvSpPr>
        <p:spPr>
          <a:xfrm>
            <a:off x="844824" y="4903303"/>
            <a:ext cx="646315" cy="72731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12">
            <a:extLst>
              <a:ext uri="{FF2B5EF4-FFF2-40B4-BE49-F238E27FC236}">
                <a16:creationId xmlns:a16="http://schemas.microsoft.com/office/drawing/2014/main" id="{B0BAD7C6-9B5F-4DC3-BC7A-2B6DBCAF2714}"/>
              </a:ext>
            </a:extLst>
          </p:cNvPr>
          <p:cNvSpPr/>
          <p:nvPr/>
        </p:nvSpPr>
        <p:spPr>
          <a:xfrm>
            <a:off x="1073427" y="5118653"/>
            <a:ext cx="242368" cy="31376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0" grpId="0" animBg="1"/>
      <p:bldP spid="24" grpId="0" animBg="1"/>
      <p:bldP spid="25" grpId="0" animBg="1"/>
      <p:bldP spid="21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931" y="908284"/>
            <a:ext cx="4811150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2216" y="3761660"/>
            <a:ext cx="364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https://youtu.be/DsYeyQhQGaw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01AFB-2195-4AB0-9513-32336D2CF316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560299"/>
            <a:ext cx="6838681" cy="5750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38" y="560298"/>
            <a:ext cx="4016283" cy="3000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2" y="3637307"/>
            <a:ext cx="3970636" cy="2696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DEDBE8-3989-4FD0-9727-DB87263AFE7F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B5A8892-FB64-4DD2-95E5-1C7256DE8D1C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16C6F-6B92-43DC-A55D-5923507FC5AE}"/>
              </a:ext>
            </a:extLst>
          </p:cNvPr>
          <p:cNvSpPr/>
          <p:nvPr/>
        </p:nvSpPr>
        <p:spPr>
          <a:xfrm>
            <a:off x="3717235" y="662608"/>
            <a:ext cx="4757530" cy="8216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20912E-C6A5-4738-8E5C-7BEB8D4414C0}"/>
              </a:ext>
            </a:extLst>
          </p:cNvPr>
          <p:cNvSpPr/>
          <p:nvPr/>
        </p:nvSpPr>
        <p:spPr>
          <a:xfrm>
            <a:off x="3363439" y="1855304"/>
            <a:ext cx="5465122" cy="3353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0744EB-418A-45D4-9C71-23F8145F8881}"/>
              </a:ext>
            </a:extLst>
          </p:cNvPr>
          <p:cNvSpPr/>
          <p:nvPr/>
        </p:nvSpPr>
        <p:spPr>
          <a:xfrm>
            <a:off x="1815548" y="5526157"/>
            <a:ext cx="8666921" cy="62947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রঙ ও রাসায়নিক পদার্থ মেশানো খাদ্য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6AEC7-D464-4E69-A15D-F04D157F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97" y="516310"/>
            <a:ext cx="2867034" cy="19108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67061-186D-4EEF-837C-C729BB31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9" y="516311"/>
            <a:ext cx="2898633" cy="1910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9C754-1DA1-4A66-A64A-5554691D6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44" y="2568082"/>
            <a:ext cx="2895601" cy="19572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picture containing indoor, vase, bottle, sitting&#10;&#10;Description automatically generated">
            <a:extLst>
              <a:ext uri="{FF2B5EF4-FFF2-40B4-BE49-F238E27FC236}">
                <a16:creationId xmlns:a16="http://schemas.microsoft.com/office/drawing/2014/main" id="{F196316C-AD51-44A7-BBEB-2B86F7071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18936" y="2709972"/>
            <a:ext cx="702379" cy="1910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E50E8-5E25-4F54-93BA-198C8F839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45" y="4672116"/>
            <a:ext cx="28956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6EBA4-1BEE-471F-9489-92E38D9EE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9" y="4672116"/>
            <a:ext cx="2619375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80A051-E2B6-4559-B905-F79898D8C6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81" y="4719741"/>
            <a:ext cx="2895600" cy="1581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12B156-86AA-4BD1-A11D-12199F3F6B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47" y="451061"/>
            <a:ext cx="2867034" cy="1910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9465A4-0B90-4A3E-922D-D10A66A8E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01" y="2506388"/>
            <a:ext cx="2143125" cy="2143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32CF34-3A93-4C8D-B25F-5AEF98C65CC5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3AC1F9-2284-41B3-B275-3ACC75B10AFC}"/>
              </a:ext>
            </a:extLst>
          </p:cNvPr>
          <p:cNvSpPr/>
          <p:nvPr/>
        </p:nvSpPr>
        <p:spPr>
          <a:xfrm>
            <a:off x="3573630" y="675861"/>
            <a:ext cx="5044741" cy="9182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D7204B9-D0FB-452A-AC7D-86895F0E2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38489"/>
              </p:ext>
            </p:extLst>
          </p:nvPr>
        </p:nvGraphicFramePr>
        <p:xfrm>
          <a:off x="342556" y="2145383"/>
          <a:ext cx="11359764" cy="241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974">
                  <a:extLst>
                    <a:ext uri="{9D8B030D-6E8A-4147-A177-3AD203B41FA5}">
                      <a16:colId xmlns:a16="http://schemas.microsoft.com/office/drawing/2014/main" val="1969913287"/>
                    </a:ext>
                  </a:extLst>
                </a:gridCol>
                <a:gridCol w="6133790">
                  <a:extLst>
                    <a:ext uri="{9D8B030D-6E8A-4147-A177-3AD203B41FA5}">
                      <a16:colId xmlns:a16="http://schemas.microsoft.com/office/drawing/2014/main" val="991183308"/>
                    </a:ext>
                  </a:extLst>
                </a:gridCol>
              </a:tblGrid>
              <a:tr h="1332827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rgbClr val="002060"/>
                          </a:solidFill>
                        </a:rPr>
                        <a:t>                                 </a:t>
                      </a:r>
                      <a:r>
                        <a:rPr lang="bn-IN" sz="3200" b="1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8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FF0000"/>
                          </a:solidFill>
                        </a:rPr>
                        <a:t>                                           </a:t>
                      </a:r>
                      <a:r>
                        <a:rPr lang="bn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 নয়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8672471"/>
                  </a:ext>
                </a:extLst>
              </a:tr>
              <a:tr h="1070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46000">
                          <a:schemeClr val="accent5">
                            <a:lumMod val="95000"/>
                            <a:lumOff val="5000"/>
                          </a:schemeClr>
                        </a:gs>
                        <a:gs pos="100000">
                          <a:schemeClr val="accent5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489858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8A37903-37F0-4631-AA58-7DB20C91A238}"/>
              </a:ext>
            </a:extLst>
          </p:cNvPr>
          <p:cNvSpPr/>
          <p:nvPr/>
        </p:nvSpPr>
        <p:spPr>
          <a:xfrm>
            <a:off x="1523999" y="3596953"/>
            <a:ext cx="838190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303731-26C4-4F49-9237-EFC4094ACCC2}"/>
              </a:ext>
            </a:extLst>
          </p:cNvPr>
          <p:cNvSpPr/>
          <p:nvPr/>
        </p:nvSpPr>
        <p:spPr>
          <a:xfrm>
            <a:off x="620851" y="3623457"/>
            <a:ext cx="739421" cy="564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3000F3-C30A-4A3C-82E9-FE4020FCDC33}"/>
              </a:ext>
            </a:extLst>
          </p:cNvPr>
          <p:cNvSpPr/>
          <p:nvPr/>
        </p:nvSpPr>
        <p:spPr>
          <a:xfrm>
            <a:off x="2400552" y="3559405"/>
            <a:ext cx="1296804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D483E7-2711-4FAE-8555-0CB4F87CF7D2}"/>
              </a:ext>
            </a:extLst>
          </p:cNvPr>
          <p:cNvSpPr/>
          <p:nvPr/>
        </p:nvSpPr>
        <p:spPr>
          <a:xfrm>
            <a:off x="3869634" y="3590726"/>
            <a:ext cx="1282991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মাছ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C72AD1-7AA6-453D-966F-84C7999AE831}"/>
              </a:ext>
            </a:extLst>
          </p:cNvPr>
          <p:cNvSpPr/>
          <p:nvPr/>
        </p:nvSpPr>
        <p:spPr>
          <a:xfrm>
            <a:off x="9066995" y="3529010"/>
            <a:ext cx="2517422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886B58-B5B6-4F0D-920A-1913FB44996F}"/>
              </a:ext>
            </a:extLst>
          </p:cNvPr>
          <p:cNvSpPr/>
          <p:nvPr/>
        </p:nvSpPr>
        <p:spPr>
          <a:xfrm>
            <a:off x="8159523" y="3524875"/>
            <a:ext cx="997729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হটডগ</a:t>
            </a:r>
            <a:r>
              <a:rPr lang="bn-IN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338188-52A7-4A26-AB55-B89C1C62673C}"/>
              </a:ext>
            </a:extLst>
          </p:cNvPr>
          <p:cNvSpPr/>
          <p:nvPr/>
        </p:nvSpPr>
        <p:spPr>
          <a:xfrm>
            <a:off x="5605669" y="3548364"/>
            <a:ext cx="1173097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পিতজা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2BDEF5-EA07-4397-B0EF-C54525515524}"/>
              </a:ext>
            </a:extLst>
          </p:cNvPr>
          <p:cNvSpPr/>
          <p:nvPr/>
        </p:nvSpPr>
        <p:spPr>
          <a:xfrm>
            <a:off x="6927496" y="3533144"/>
            <a:ext cx="1176063" cy="66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E8F83-AD25-4572-9307-FC3E2EDB2C02}"/>
              </a:ext>
            </a:extLst>
          </p:cNvPr>
          <p:cNvSpPr/>
          <p:nvPr/>
        </p:nvSpPr>
        <p:spPr>
          <a:xfrm>
            <a:off x="1615878" y="5088833"/>
            <a:ext cx="8960244" cy="9541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পিতজা,বার্গার,হটডগ,দুধ,পপকর্ন,কোমল পানীয়,কলা,আপেল,ভাত মাছ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A0FDEA-DF08-4D36-9B9A-9FD75A5D7C22}"/>
              </a:ext>
            </a:extLst>
          </p:cNvPr>
          <p:cNvSpPr/>
          <p:nvPr/>
        </p:nvSpPr>
        <p:spPr>
          <a:xfrm>
            <a:off x="7491566" y="4067998"/>
            <a:ext cx="1281372" cy="41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পপকর্ন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24B19-AA68-4FC1-9CCD-135FBD1A75C7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3582" y="212034"/>
          <a:ext cx="10614991" cy="650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9327081"/>
              </p:ext>
            </p:extLst>
          </p:nvPr>
        </p:nvGraphicFramePr>
        <p:xfrm>
          <a:off x="528034" y="386367"/>
          <a:ext cx="10625070" cy="570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086" y="1094703"/>
            <a:ext cx="122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691" y="5226994"/>
            <a:ext cx="99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0518" y="1185014"/>
            <a:ext cx="156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0389" y="5360618"/>
            <a:ext cx="120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681F03-197A-4933-95EC-11FD8E13A74E}"/>
              </a:ext>
            </a:extLst>
          </p:cNvPr>
          <p:cNvSpPr/>
          <p:nvPr/>
        </p:nvSpPr>
        <p:spPr>
          <a:xfrm>
            <a:off x="115747" y="127323"/>
            <a:ext cx="11921924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159DEC-192B-4D1D-A511-A39348A11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F159DEC-192B-4D1D-A511-A39348A11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DDEA56-93FB-40C4-8949-475F62D0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BDDEA56-93FB-40C4-8949-475F62D0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CE1D0-2380-4E15-B730-1ECFF5D91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E5CE1D0-2380-4E15-B730-1ECFF5D91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A9F643-83F0-436E-A737-8A92A5E8A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5A9F643-83F0-436E-A737-8A92A5E8A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9332C7-6FD0-48DC-A0E7-39B3BF5A4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79332C7-6FD0-48DC-A0E7-39B3BF5A4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8F79E-334B-4B8A-942D-0C14CDF0A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EC8F79E-334B-4B8A-942D-0C14CDF0A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61BAE7-123C-4509-BC2B-CF2EF75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F61BAE7-123C-4509-BC2B-CF2EF75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1A1193-3FE5-44E0-AF42-4EF38ACA8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BD1A1193-3FE5-44E0-AF42-4EF38ACA8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73270-EEAA-45AB-ABA9-9D540620D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7D73270-EEAA-45AB-ABA9-9D540620D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11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389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Zafor Iqbal</cp:lastModifiedBy>
  <cp:revision>143</cp:revision>
  <dcterms:created xsi:type="dcterms:W3CDTF">2021-07-20T11:39:45Z</dcterms:created>
  <dcterms:modified xsi:type="dcterms:W3CDTF">2021-11-13T06:40:29Z</dcterms:modified>
</cp:coreProperties>
</file>