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6" r:id="rId4"/>
    <p:sldId id="267" r:id="rId5"/>
    <p:sldId id="287" r:id="rId6"/>
    <p:sldId id="270" r:id="rId7"/>
    <p:sldId id="272" r:id="rId8"/>
    <p:sldId id="296" r:id="rId9"/>
    <p:sldId id="288" r:id="rId10"/>
    <p:sldId id="268" r:id="rId11"/>
    <p:sldId id="276" r:id="rId12"/>
    <p:sldId id="289" r:id="rId13"/>
    <p:sldId id="290" r:id="rId14"/>
    <p:sldId id="295" r:id="rId15"/>
    <p:sldId id="309" r:id="rId16"/>
    <p:sldId id="310" r:id="rId17"/>
    <p:sldId id="311" r:id="rId18"/>
    <p:sldId id="314" r:id="rId19"/>
    <p:sldId id="280" r:id="rId20"/>
    <p:sldId id="281" r:id="rId21"/>
    <p:sldId id="284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FF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1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85800" y="3429000"/>
            <a:ext cx="8077200" cy="2646878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6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u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04800"/>
            <a:ext cx="8077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t-gio-1972-300x2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93247" y="4039497"/>
            <a:ext cx="3436353" cy="2378067"/>
          </a:xfrm>
          <a:prstGeom prst="rect">
            <a:avLst/>
          </a:prstGeom>
        </p:spPr>
      </p:pic>
      <p:pic>
        <p:nvPicPr>
          <p:cNvPr id="4" name="Picture 3" descr="image_848_1333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432234"/>
            <a:ext cx="3655843" cy="2229949"/>
          </a:xfrm>
          <a:prstGeom prst="rect">
            <a:avLst/>
          </a:prstGeom>
        </p:spPr>
      </p:pic>
      <p:pic>
        <p:nvPicPr>
          <p:cNvPr id="5" name="Picture 4" descr="934Belaichar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8083" y="1371600"/>
            <a:ext cx="3289390" cy="2307126"/>
          </a:xfrm>
          <a:prstGeom prst="rect">
            <a:avLst/>
          </a:prstGeom>
        </p:spPr>
      </p:pic>
      <p:pic>
        <p:nvPicPr>
          <p:cNvPr id="7" name="Picture 6" descr="5604799033_2255704bb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38200" y="4039012"/>
            <a:ext cx="3648048" cy="22652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85800" y="1524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অর্থনৈতিক কার্যক্রম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uddha_pic-311x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9424" y="1752600"/>
            <a:ext cx="4387324" cy="3352800"/>
          </a:xfrm>
          <a:prstGeom prst="rect">
            <a:avLst/>
          </a:prstGeom>
        </p:spPr>
      </p:pic>
      <p:pic>
        <p:nvPicPr>
          <p:cNvPr id="4" name="Picture 3" descr="arpan-4.psd_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600200"/>
            <a:ext cx="3886200" cy="35524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457200"/>
            <a:ext cx="845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চাকমাদের ধর্ম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288340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বৌদ্ধ ধর্ম</a:t>
            </a:r>
            <a:endParaRPr lang="en-US" sz="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মাঘী পূর্ণিম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62400" y="3548786"/>
            <a:ext cx="5029200" cy="3309213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52400" y="3384640"/>
            <a:ext cx="3733800" cy="1534418"/>
            <a:chOff x="152400" y="3657600"/>
            <a:chExt cx="3733800" cy="1534418"/>
          </a:xfrm>
        </p:grpSpPr>
        <p:sp>
          <p:nvSpPr>
            <p:cNvPr id="5" name="Up Arrow Callout 4"/>
            <p:cNvSpPr/>
            <p:nvPr/>
          </p:nvSpPr>
          <p:spPr>
            <a:xfrm>
              <a:off x="152400" y="3657600"/>
              <a:ext cx="3733800" cy="1447800"/>
            </a:xfrm>
            <a:prstGeom prst="upArrowCallout">
              <a:avLst/>
            </a:prstGeom>
            <a:solidFill>
              <a:srgbClr val="66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28600" y="4114800"/>
              <a:ext cx="3657600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চাকমাদের ধর্মীয়</a:t>
              </a:r>
              <a:r>
                <a:rPr lang="bn-BD" sz="3200" b="1" i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উৎসব বৈশাখী পূর্ণিমা </a:t>
              </a:r>
              <a:endParaRPr lang="en-US" sz="32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Down Arrow Callout 11"/>
          <p:cNvSpPr/>
          <p:nvPr/>
        </p:nvSpPr>
        <p:spPr>
          <a:xfrm>
            <a:off x="4953000" y="1524000"/>
            <a:ext cx="3962400" cy="19812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ধর্মীয়</a:t>
            </a:r>
            <a:r>
              <a:rPr lang="bn-BD" sz="40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উৎসব মাঘী পূর্ণিমা </a:t>
            </a:r>
            <a:endParaRPr lang="en-US" sz="40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dirty="0"/>
          </a:p>
        </p:txBody>
      </p:sp>
      <p:pic>
        <p:nvPicPr>
          <p:cNvPr id="14" name="Picture 13" descr="বৈশাখী পূর্ণিম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381000"/>
            <a:ext cx="4642788" cy="3023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p_probaronae-akash-alokito.jpg"/>
          <p:cNvPicPr>
            <a:picLocks noChangeAspect="1"/>
          </p:cNvPicPr>
          <p:nvPr/>
        </p:nvPicPr>
        <p:blipFill>
          <a:blip r:embed="rId2" cstate="print"/>
          <a:srcRect r="-1918" b="8993"/>
          <a:stretch>
            <a:fillRect/>
          </a:stretch>
        </p:blipFill>
        <p:spPr>
          <a:xfrm>
            <a:off x="990600" y="1143000"/>
            <a:ext cx="7494074" cy="55300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8601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চাকমাদের ফানুস উৎসব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-Pic2_DMEAB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4762501" cy="3505200"/>
          </a:xfrm>
          <a:prstGeom prst="rect">
            <a:avLst/>
          </a:prstGeom>
        </p:spPr>
      </p:pic>
      <p:pic>
        <p:nvPicPr>
          <p:cNvPr id="3" name="Picture 2" descr="Chakmadress_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18135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57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পোষাক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" y="1219200"/>
            <a:ext cx="7368592" cy="54159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228600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হা-ডু-ডু খেলা </a:t>
            </a:r>
            <a:endParaRPr lang="en-US" sz="5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6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3429000"/>
            <a:ext cx="8915400" cy="32003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9833991">
            <a:off x="-272079" y="1209989"/>
            <a:ext cx="4888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বিজু উৎসব 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zu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38600" y="152400"/>
            <a:ext cx="4953000" cy="32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2585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7059" y="1352550"/>
            <a:ext cx="7888941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286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তৈরি বাঁশ ও বেতের জিনিস  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89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1403" y="1143000"/>
            <a:ext cx="8095398" cy="54239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228600"/>
            <a:ext cx="8001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শিক্ষায় চাকমা সম্প্রদায়</a:t>
            </a:r>
            <a:endParaRPr lang="en-US" sz="6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5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477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07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ক- বাংলাদেশের অর্থনীতিতে চাকমাদের  </a:t>
            </a:r>
          </a:p>
          <a:p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অবদান ব্যাখ্যা কর।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খ- চাকমাদের সামাজিক উৎসব সমূহ 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বাংলাদেশের সংস্কৃতির উপাদান-বিশ্লেষণ </a:t>
            </a:r>
          </a:p>
          <a:p>
            <a:r>
              <a:rPr lang="bn-BD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কর।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600200" y="381000"/>
            <a:ext cx="5486400" cy="13716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o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2514600"/>
            <a:ext cx="3200400" cy="3505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0200" y="1981200"/>
            <a:ext cx="228600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শিক্ষক পরিচিতি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2590800"/>
            <a:ext cx="4038600" cy="3962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</a:t>
            </a:r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মির হোসেন 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 মাহবুব আদর্শ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bn-IN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পাল্লা –চাটখিল –নোয়াখালী </a:t>
            </a:r>
          </a:p>
          <a:p>
            <a:pPr algn="ctr"/>
            <a:r>
              <a:rPr lang="bn-IN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মোবাইলঃ-০১৭১২৯০৬৯৬৫ </a:t>
            </a:r>
            <a:endParaRPr lang="bn-BD" sz="24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1703 Head Sir, Amir Hossa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590800"/>
            <a:ext cx="1524000" cy="1524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239000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362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438400"/>
            <a:ext cx="838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চাকমাদের ধর্মের নাম কী ?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চাকমাদের দু’টি সামাজিক উৎসবের নাম </a:t>
            </a:r>
          </a:p>
          <a:p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বল।</a:t>
            </a:r>
          </a:p>
          <a:p>
            <a:pPr>
              <a:buFont typeface="Wingdings" pitchFamily="2" charset="2"/>
              <a:buChar char="v"/>
            </a:pPr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 চাকমাদের প্রিয় খাবারের নাম বল।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762000"/>
            <a:ext cx="7696200" cy="156966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8153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চাকমাদের সাংস্কৃতিক জীবন </a:t>
            </a:r>
          </a:p>
          <a:p>
            <a:r>
              <a:rPr lang="bn-BD" sz="6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ঐতিহ্যময়-বিশ্লেষণ কর।</a:t>
            </a:r>
            <a:endParaRPr lang="en-US" sz="6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1447800"/>
            <a:ext cx="7467600" cy="3048000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BD" sz="7200" b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h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0"/>
            <a:ext cx="9144000" cy="60198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371600" y="923837"/>
            <a:ext cx="6629400" cy="1200329"/>
          </a:xfrm>
          <a:prstGeom prst="rect">
            <a:avLst/>
          </a:prstGeom>
          <a:solidFill>
            <a:srgbClr val="66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শিরোনাম</a:t>
            </a:r>
            <a:endParaRPr lang="en-US" sz="1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819400"/>
            <a:ext cx="7848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BD" sz="6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</a:t>
            </a:r>
          </a:p>
          <a:p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(চাকমা)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914400" y="304800"/>
            <a:ext cx="7543800" cy="1219200"/>
          </a:xfrm>
          <a:prstGeom prst="downArrowCallou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 ফল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524000"/>
            <a:ext cx="84582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bn-BD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চাকমাদের বসতি এলাকাকে কী বলে তা 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বলতে পারবে।</a:t>
            </a:r>
          </a:p>
          <a:p>
            <a:pPr>
              <a:buFont typeface="Wingdings" pitchFamily="2" charset="2"/>
              <a:buChar char="Ø"/>
            </a:pP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চাকমাদের জীবনমান ব্যাখ্যা করতে 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পারবে। 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36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ধর্মীয় অনুষ্ঠানগুলো বিশ্লেষণ করতে </a:t>
            </a:r>
          </a:p>
          <a:p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পারবে।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াকমা পাড়া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2107" y="1981200"/>
            <a:ext cx="8435337" cy="4495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4572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চাকমা গ্রাম(আদাম</a:t>
            </a:r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kma-5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76400"/>
            <a:ext cx="7853516" cy="48691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572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চাকমাদের বিবাহ অনুষ্ঠান</a:t>
            </a:r>
            <a:endParaRPr lang="en-US" sz="4800" b="1" dirty="0">
              <a:solidFill>
                <a:schemeClr val="tx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nipig_1354351866_1-chakm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52400"/>
            <a:ext cx="5105400" cy="42099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20068936">
            <a:off x="-287352" y="1518912"/>
            <a:ext cx="4265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চাকমাদের পারিবারিক জীবন</a:t>
            </a:r>
            <a:endParaRPr lang="en-US" sz="54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চাকমা পরিবার.jpg"/>
          <p:cNvPicPr>
            <a:picLocks noChangeAspect="1"/>
          </p:cNvPicPr>
          <p:nvPr/>
        </p:nvPicPr>
        <p:blipFill>
          <a:blip r:embed="rId3" cstate="print"/>
          <a:srcRect t="9187" b="6890"/>
          <a:stretch>
            <a:fillRect/>
          </a:stretch>
        </p:blipFill>
        <p:spPr>
          <a:xfrm>
            <a:off x="228600" y="4343400"/>
            <a:ext cx="3621423" cy="2368450"/>
          </a:xfrm>
          <a:prstGeom prst="rect">
            <a:avLst/>
          </a:prstGeom>
        </p:spPr>
      </p:pic>
      <p:pic>
        <p:nvPicPr>
          <p:cNvPr id="5" name="Picture 4" descr="ginipig_1354351866_1-chakma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304800"/>
            <a:ext cx="5105400" cy="42099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হেডময়ান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066800"/>
            <a:ext cx="778764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304801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চাকমা গ্রাম প্রধান হেডম্যান</a:t>
            </a:r>
            <a:endParaRPr lang="en-US" sz="7200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চাকমা রাজা দেবাশিষ রায়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8038642" cy="55600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000" y="304800"/>
            <a:ext cx="784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চাকমা রাজা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169</Words>
  <Application>Microsoft Office PowerPoint</Application>
  <PresentationFormat>On-screen Show (4:3)</PresentationFormat>
  <Paragraphs>54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Lake Circus</dc:creator>
  <cp:lastModifiedBy>Windows User</cp:lastModifiedBy>
  <cp:revision>186</cp:revision>
  <dcterms:created xsi:type="dcterms:W3CDTF">2006-08-16T00:00:00Z</dcterms:created>
  <dcterms:modified xsi:type="dcterms:W3CDTF">2021-11-16T12:27:46Z</dcterms:modified>
</cp:coreProperties>
</file>