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8" r:id="rId4"/>
    <p:sldId id="282" r:id="rId5"/>
    <p:sldId id="313" r:id="rId6"/>
    <p:sldId id="300" r:id="rId7"/>
    <p:sldId id="301" r:id="rId8"/>
    <p:sldId id="302" r:id="rId9"/>
    <p:sldId id="260" r:id="rId10"/>
    <p:sldId id="303" r:id="rId11"/>
    <p:sldId id="304" r:id="rId12"/>
    <p:sldId id="305" r:id="rId13"/>
    <p:sldId id="306" r:id="rId14"/>
    <p:sldId id="317" r:id="rId15"/>
    <p:sldId id="307" r:id="rId16"/>
    <p:sldId id="308" r:id="rId17"/>
    <p:sldId id="309" r:id="rId18"/>
    <p:sldId id="310" r:id="rId19"/>
    <p:sldId id="312" r:id="rId20"/>
    <p:sldId id="31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A474F-D20B-494F-A332-E9799D6A1375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7975B-39FA-437A-BCBB-A39D51C4716C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Book Antiqua" panose="02040602050305030304" pitchFamily="18" charset="0"/>
            </a:rPr>
            <a:t>Indoor </a:t>
          </a:r>
        </a:p>
      </dgm:t>
    </dgm:pt>
    <dgm:pt modelId="{F757A00B-04F4-4EA2-B17A-58F6E92D742C}" type="parTrans" cxnId="{97BA2605-9C7F-451A-9EE0-E1538F0FE2C8}">
      <dgm:prSet/>
      <dgm:spPr/>
      <dgm:t>
        <a:bodyPr/>
        <a:lstStyle/>
        <a:p>
          <a:endParaRPr lang="en-US"/>
        </a:p>
      </dgm:t>
    </dgm:pt>
    <dgm:pt modelId="{353BCC63-3639-4637-AFDC-0186B6E9C282}" type="sibTrans" cxnId="{97BA2605-9C7F-451A-9EE0-E1538F0FE2C8}">
      <dgm:prSet/>
      <dgm:spPr/>
      <dgm:t>
        <a:bodyPr/>
        <a:lstStyle/>
        <a:p>
          <a:endParaRPr lang="en-US"/>
        </a:p>
      </dgm:t>
    </dgm:pt>
    <dgm:pt modelId="{A532E88F-1E3C-4236-BADF-553CCDFD0CC8}">
      <dgm:prSet phldrT="[Text]"/>
      <dgm:spPr/>
      <dgm:t>
        <a:bodyPr/>
        <a:lstStyle/>
        <a:p>
          <a:r>
            <a:rPr lang="en-US" dirty="0">
              <a:latin typeface="Book Antiqua" panose="02040602050305030304" pitchFamily="18" charset="0"/>
            </a:rPr>
            <a:t>3. Skipping </a:t>
          </a:r>
        </a:p>
      </dgm:t>
    </dgm:pt>
    <dgm:pt modelId="{8E82C5A5-AC61-4853-9180-FFB610BE0FE2}" type="parTrans" cxnId="{6B20DF8D-C26A-42C0-BF6E-FAC934EDB497}">
      <dgm:prSet/>
      <dgm:spPr/>
      <dgm:t>
        <a:bodyPr/>
        <a:lstStyle/>
        <a:p>
          <a:endParaRPr lang="en-US"/>
        </a:p>
      </dgm:t>
    </dgm:pt>
    <dgm:pt modelId="{3051F6D3-D22B-4B38-9FC7-73EECE1BCA47}" type="sibTrans" cxnId="{6B20DF8D-C26A-42C0-BF6E-FAC934EDB497}">
      <dgm:prSet/>
      <dgm:spPr/>
      <dgm:t>
        <a:bodyPr/>
        <a:lstStyle/>
        <a:p>
          <a:endParaRPr lang="en-US"/>
        </a:p>
      </dgm:t>
    </dgm:pt>
    <dgm:pt modelId="{FBCCA6C1-D2B2-4B99-96E6-09D21ABB8E85}">
      <dgm:prSet phldrT="[Text]"/>
      <dgm:spPr/>
      <dgm:t>
        <a:bodyPr/>
        <a:lstStyle/>
        <a:p>
          <a:r>
            <a:rPr lang="en-US" dirty="0">
              <a:latin typeface="Book Antiqua" panose="02040602050305030304" pitchFamily="18" charset="0"/>
            </a:rPr>
            <a:t>6. Stretching </a:t>
          </a:r>
        </a:p>
      </dgm:t>
    </dgm:pt>
    <dgm:pt modelId="{FF021628-2024-4482-B8DE-F0EA20CCE8E3}" type="parTrans" cxnId="{2AC386CD-B109-4D72-98BC-94191165F7C4}">
      <dgm:prSet/>
      <dgm:spPr/>
      <dgm:t>
        <a:bodyPr/>
        <a:lstStyle/>
        <a:p>
          <a:endParaRPr lang="en-US"/>
        </a:p>
      </dgm:t>
    </dgm:pt>
    <dgm:pt modelId="{5DB32EA9-343F-436F-94EC-49B9269652A0}" type="sibTrans" cxnId="{2AC386CD-B109-4D72-98BC-94191165F7C4}">
      <dgm:prSet/>
      <dgm:spPr/>
      <dgm:t>
        <a:bodyPr/>
        <a:lstStyle/>
        <a:p>
          <a:endParaRPr lang="en-US"/>
        </a:p>
      </dgm:t>
    </dgm:pt>
    <dgm:pt modelId="{5C6B5F2A-4596-4D16-A2F3-8985C5097635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outdoor</a:t>
          </a:r>
        </a:p>
      </dgm:t>
    </dgm:pt>
    <dgm:pt modelId="{60A08DB3-22A4-4139-A18C-EA1A3775C486}" type="parTrans" cxnId="{1A45AE71-0E29-4F99-AB73-161DA035E44E}">
      <dgm:prSet/>
      <dgm:spPr/>
      <dgm:t>
        <a:bodyPr/>
        <a:lstStyle/>
        <a:p>
          <a:endParaRPr lang="en-US"/>
        </a:p>
      </dgm:t>
    </dgm:pt>
    <dgm:pt modelId="{8E848301-48F7-4D34-B9D9-AC2E792A7F3D}" type="sibTrans" cxnId="{1A45AE71-0E29-4F99-AB73-161DA035E44E}">
      <dgm:prSet/>
      <dgm:spPr/>
      <dgm:t>
        <a:bodyPr/>
        <a:lstStyle/>
        <a:p>
          <a:endParaRPr lang="en-US"/>
        </a:p>
      </dgm:t>
    </dgm:pt>
    <dgm:pt modelId="{31C27900-D7D6-47C6-9BBE-A5E65302C911}">
      <dgm:prSet phldrT="[Text]"/>
      <dgm:spPr/>
      <dgm:t>
        <a:bodyPr/>
        <a:lstStyle/>
        <a:p>
          <a:r>
            <a:rPr lang="en-US" dirty="0">
              <a:latin typeface="Book Antiqua" panose="02040602050305030304" pitchFamily="18" charset="0"/>
            </a:rPr>
            <a:t>1.Playing sports</a:t>
          </a:r>
        </a:p>
      </dgm:t>
    </dgm:pt>
    <dgm:pt modelId="{D38A7FD7-2B6F-4312-AAAA-A4511264A9A2}" type="parTrans" cxnId="{D13DD9B7-7389-406A-BBA8-E91F841CA409}">
      <dgm:prSet/>
      <dgm:spPr/>
      <dgm:t>
        <a:bodyPr/>
        <a:lstStyle/>
        <a:p>
          <a:endParaRPr lang="en-US"/>
        </a:p>
      </dgm:t>
    </dgm:pt>
    <dgm:pt modelId="{E815F465-6683-4BC7-9CA3-89A08F87B002}" type="sibTrans" cxnId="{D13DD9B7-7389-406A-BBA8-E91F841CA409}">
      <dgm:prSet/>
      <dgm:spPr/>
      <dgm:t>
        <a:bodyPr/>
        <a:lstStyle/>
        <a:p>
          <a:endParaRPr lang="en-US"/>
        </a:p>
      </dgm:t>
    </dgm:pt>
    <dgm:pt modelId="{EE0BCCAD-9065-4EC9-B18C-14E54459F88A}">
      <dgm:prSet phldrT="[Text]"/>
      <dgm:spPr/>
      <dgm:t>
        <a:bodyPr/>
        <a:lstStyle/>
        <a:p>
          <a:r>
            <a:rPr lang="en-US" dirty="0">
              <a:latin typeface="Book Antiqua" panose="02040602050305030304" pitchFamily="18" charset="0"/>
            </a:rPr>
            <a:t>2.Swimming</a:t>
          </a:r>
        </a:p>
      </dgm:t>
    </dgm:pt>
    <dgm:pt modelId="{7966710F-0ADE-419B-9DBD-27963434CA36}" type="parTrans" cxnId="{3EE1BC7A-C0A1-4B3F-9E85-C6E458EE7D7C}">
      <dgm:prSet/>
      <dgm:spPr/>
      <dgm:t>
        <a:bodyPr/>
        <a:lstStyle/>
        <a:p>
          <a:endParaRPr lang="en-US"/>
        </a:p>
      </dgm:t>
    </dgm:pt>
    <dgm:pt modelId="{11D40DB5-CD37-4546-904B-C1A8F28E6549}" type="sibTrans" cxnId="{3EE1BC7A-C0A1-4B3F-9E85-C6E458EE7D7C}">
      <dgm:prSet/>
      <dgm:spPr/>
      <dgm:t>
        <a:bodyPr/>
        <a:lstStyle/>
        <a:p>
          <a:endParaRPr lang="en-US"/>
        </a:p>
      </dgm:t>
    </dgm:pt>
    <dgm:pt modelId="{FD77AC07-EF29-41CD-92D1-5D8AE9399E7D}">
      <dgm:prSet phldrT="[Text]"/>
      <dgm:spPr/>
      <dgm:t>
        <a:bodyPr/>
        <a:lstStyle/>
        <a:p>
          <a:r>
            <a:rPr lang="en-US" dirty="0">
              <a:latin typeface="Book Antiqua" panose="02040602050305030304" pitchFamily="18" charset="0"/>
            </a:rPr>
            <a:t>4. Jogging</a:t>
          </a:r>
        </a:p>
      </dgm:t>
    </dgm:pt>
    <dgm:pt modelId="{501421E4-42F2-46F9-8C80-1E976B9E4E95}" type="parTrans" cxnId="{B51A53D3-26DE-4BC0-B861-BAB391ED9926}">
      <dgm:prSet/>
      <dgm:spPr/>
      <dgm:t>
        <a:bodyPr/>
        <a:lstStyle/>
        <a:p>
          <a:endParaRPr lang="en-US"/>
        </a:p>
      </dgm:t>
    </dgm:pt>
    <dgm:pt modelId="{3D6A3E92-D6CA-4A9A-8E60-4F06E8B9D6BF}" type="sibTrans" cxnId="{B51A53D3-26DE-4BC0-B861-BAB391ED9926}">
      <dgm:prSet/>
      <dgm:spPr/>
      <dgm:t>
        <a:bodyPr/>
        <a:lstStyle/>
        <a:p>
          <a:endParaRPr lang="en-US"/>
        </a:p>
      </dgm:t>
    </dgm:pt>
    <dgm:pt modelId="{B34CCEAA-76FA-4114-BE9D-1C4B6FD18E3D}">
      <dgm:prSet phldrT="[Text]"/>
      <dgm:spPr/>
      <dgm:t>
        <a:bodyPr/>
        <a:lstStyle/>
        <a:p>
          <a:r>
            <a:rPr lang="en-US" dirty="0">
              <a:latin typeface="Book Antiqua" panose="02040602050305030304" pitchFamily="18" charset="0"/>
            </a:rPr>
            <a:t>5. Walking </a:t>
          </a:r>
        </a:p>
      </dgm:t>
    </dgm:pt>
    <dgm:pt modelId="{430D08C6-6E95-4F3D-9BCF-81801F2B58BB}" type="parTrans" cxnId="{7C5BBC21-80C1-4259-AF1C-99FFA5AC7B38}">
      <dgm:prSet/>
      <dgm:spPr/>
      <dgm:t>
        <a:bodyPr/>
        <a:lstStyle/>
        <a:p>
          <a:endParaRPr lang="en-US"/>
        </a:p>
      </dgm:t>
    </dgm:pt>
    <dgm:pt modelId="{C7FF5945-366B-434E-9353-F8A0E6C14160}" type="sibTrans" cxnId="{7C5BBC21-80C1-4259-AF1C-99FFA5AC7B38}">
      <dgm:prSet/>
      <dgm:spPr/>
      <dgm:t>
        <a:bodyPr/>
        <a:lstStyle/>
        <a:p>
          <a:endParaRPr lang="en-US"/>
        </a:p>
      </dgm:t>
    </dgm:pt>
    <dgm:pt modelId="{CCE50972-F211-4739-AB6D-9A75C4D583E7}" type="pres">
      <dgm:prSet presAssocID="{AFFA474F-D20B-494F-A332-E9799D6A1375}" presName="linearFlow" presStyleCnt="0">
        <dgm:presLayoutVars>
          <dgm:dir/>
          <dgm:animLvl val="lvl"/>
          <dgm:resizeHandles/>
        </dgm:presLayoutVars>
      </dgm:prSet>
      <dgm:spPr/>
    </dgm:pt>
    <dgm:pt modelId="{18D48FC7-7585-421C-8CC1-4888F8B32841}" type="pres">
      <dgm:prSet presAssocID="{15D7975B-39FA-437A-BCBB-A39D51C4716C}" presName="compositeNode" presStyleCnt="0">
        <dgm:presLayoutVars>
          <dgm:bulletEnabled val="1"/>
        </dgm:presLayoutVars>
      </dgm:prSet>
      <dgm:spPr/>
    </dgm:pt>
    <dgm:pt modelId="{56C3F7FA-68E5-4352-8957-ECF2EE8A9D8A}" type="pres">
      <dgm:prSet presAssocID="{15D7975B-39FA-437A-BCBB-A39D51C4716C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31F704A-6CF7-4895-AF69-EC87668388B2}" type="pres">
      <dgm:prSet presAssocID="{15D7975B-39FA-437A-BCBB-A39D51C4716C}" presName="childNode" presStyleLbl="node1" presStyleIdx="0" presStyleCnt="2" custLinFactNeighborX="-1336">
        <dgm:presLayoutVars>
          <dgm:bulletEnabled val="1"/>
        </dgm:presLayoutVars>
      </dgm:prSet>
      <dgm:spPr/>
    </dgm:pt>
    <dgm:pt modelId="{0E295001-60A3-40A4-98AA-3BB2F96DC2E5}" type="pres">
      <dgm:prSet presAssocID="{15D7975B-39FA-437A-BCBB-A39D51C4716C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AA8BE103-708D-4D07-8766-41227DF573C3}" type="pres">
      <dgm:prSet presAssocID="{353BCC63-3639-4637-AFDC-0186B6E9C282}" presName="sibTrans" presStyleCnt="0"/>
      <dgm:spPr/>
    </dgm:pt>
    <dgm:pt modelId="{5B09FC3C-EC6D-4B62-8BBC-677845533ADB}" type="pres">
      <dgm:prSet presAssocID="{5C6B5F2A-4596-4D16-A2F3-8985C5097635}" presName="compositeNode" presStyleCnt="0">
        <dgm:presLayoutVars>
          <dgm:bulletEnabled val="1"/>
        </dgm:presLayoutVars>
      </dgm:prSet>
      <dgm:spPr/>
    </dgm:pt>
    <dgm:pt modelId="{D1245860-5021-446E-A22D-EAC22ED87AD6}" type="pres">
      <dgm:prSet presAssocID="{5C6B5F2A-4596-4D16-A2F3-8985C5097635}" presName="imag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9995DA1-0A38-433D-8920-B8CD6FEEAC60}" type="pres">
      <dgm:prSet presAssocID="{5C6B5F2A-4596-4D16-A2F3-8985C5097635}" presName="childNode" presStyleLbl="node1" presStyleIdx="1" presStyleCnt="2">
        <dgm:presLayoutVars>
          <dgm:bulletEnabled val="1"/>
        </dgm:presLayoutVars>
      </dgm:prSet>
      <dgm:spPr/>
    </dgm:pt>
    <dgm:pt modelId="{5610968A-2D70-4EC4-8FA8-AD123FBAA742}" type="pres">
      <dgm:prSet presAssocID="{5C6B5F2A-4596-4D16-A2F3-8985C5097635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97BA2605-9C7F-451A-9EE0-E1538F0FE2C8}" srcId="{AFFA474F-D20B-494F-A332-E9799D6A1375}" destId="{15D7975B-39FA-437A-BCBB-A39D51C4716C}" srcOrd="0" destOrd="0" parTransId="{F757A00B-04F4-4EA2-B17A-58F6E92D742C}" sibTransId="{353BCC63-3639-4637-AFDC-0186B6E9C282}"/>
    <dgm:cxn modelId="{7C5BBC21-80C1-4259-AF1C-99FFA5AC7B38}" srcId="{5C6B5F2A-4596-4D16-A2F3-8985C5097635}" destId="{B34CCEAA-76FA-4114-BE9D-1C4B6FD18E3D}" srcOrd="3" destOrd="0" parTransId="{430D08C6-6E95-4F3D-9BCF-81801F2B58BB}" sibTransId="{C7FF5945-366B-434E-9353-F8A0E6C14160}"/>
    <dgm:cxn modelId="{38C47B32-7484-464E-AFDE-9F4B94CBB55F}" type="presOf" srcId="{A532E88F-1E3C-4236-BADF-553CCDFD0CC8}" destId="{431F704A-6CF7-4895-AF69-EC87668388B2}" srcOrd="0" destOrd="0" presId="urn:microsoft.com/office/officeart/2005/8/layout/hList2"/>
    <dgm:cxn modelId="{70E6ED70-ACA0-4DB2-B97D-31E0881615FF}" type="presOf" srcId="{FBCCA6C1-D2B2-4B99-96E6-09D21ABB8E85}" destId="{431F704A-6CF7-4895-AF69-EC87668388B2}" srcOrd="0" destOrd="1" presId="urn:microsoft.com/office/officeart/2005/8/layout/hList2"/>
    <dgm:cxn modelId="{1A45AE71-0E29-4F99-AB73-161DA035E44E}" srcId="{AFFA474F-D20B-494F-A332-E9799D6A1375}" destId="{5C6B5F2A-4596-4D16-A2F3-8985C5097635}" srcOrd="1" destOrd="0" parTransId="{60A08DB3-22A4-4139-A18C-EA1A3775C486}" sibTransId="{8E848301-48F7-4D34-B9D9-AC2E792A7F3D}"/>
    <dgm:cxn modelId="{3EE1BC7A-C0A1-4B3F-9E85-C6E458EE7D7C}" srcId="{5C6B5F2A-4596-4D16-A2F3-8985C5097635}" destId="{EE0BCCAD-9065-4EC9-B18C-14E54459F88A}" srcOrd="1" destOrd="0" parTransId="{7966710F-0ADE-419B-9DBD-27963434CA36}" sibTransId="{11D40DB5-CD37-4546-904B-C1A8F28E6549}"/>
    <dgm:cxn modelId="{4DCAD680-0280-4348-B80D-2EA18E9EC3BF}" type="presOf" srcId="{B34CCEAA-76FA-4114-BE9D-1C4B6FD18E3D}" destId="{A9995DA1-0A38-433D-8920-B8CD6FEEAC60}" srcOrd="0" destOrd="3" presId="urn:microsoft.com/office/officeart/2005/8/layout/hList2"/>
    <dgm:cxn modelId="{6B20DF8D-C26A-42C0-BF6E-FAC934EDB497}" srcId="{15D7975B-39FA-437A-BCBB-A39D51C4716C}" destId="{A532E88F-1E3C-4236-BADF-553CCDFD0CC8}" srcOrd="0" destOrd="0" parTransId="{8E82C5A5-AC61-4853-9180-FFB610BE0FE2}" sibTransId="{3051F6D3-D22B-4B38-9FC7-73EECE1BCA47}"/>
    <dgm:cxn modelId="{A37A0A8F-6EF2-4C6C-B4A8-EA6891EE6CBF}" type="presOf" srcId="{AFFA474F-D20B-494F-A332-E9799D6A1375}" destId="{CCE50972-F211-4739-AB6D-9A75C4D583E7}" srcOrd="0" destOrd="0" presId="urn:microsoft.com/office/officeart/2005/8/layout/hList2"/>
    <dgm:cxn modelId="{FF6C329B-D8C5-4870-8301-75087A70CF1E}" type="presOf" srcId="{31C27900-D7D6-47C6-9BBE-A5E65302C911}" destId="{A9995DA1-0A38-433D-8920-B8CD6FEEAC60}" srcOrd="0" destOrd="0" presId="urn:microsoft.com/office/officeart/2005/8/layout/hList2"/>
    <dgm:cxn modelId="{C88A189E-E7BB-443F-8339-217F11ADE55B}" type="presOf" srcId="{EE0BCCAD-9065-4EC9-B18C-14E54459F88A}" destId="{A9995DA1-0A38-433D-8920-B8CD6FEEAC60}" srcOrd="0" destOrd="1" presId="urn:microsoft.com/office/officeart/2005/8/layout/hList2"/>
    <dgm:cxn modelId="{03A95CA2-DDFF-4352-B459-5C85A46F3635}" type="presOf" srcId="{15D7975B-39FA-437A-BCBB-A39D51C4716C}" destId="{0E295001-60A3-40A4-98AA-3BB2F96DC2E5}" srcOrd="0" destOrd="0" presId="urn:microsoft.com/office/officeart/2005/8/layout/hList2"/>
    <dgm:cxn modelId="{693A1AA9-00CF-457C-9BFB-514A89FCB98B}" type="presOf" srcId="{FD77AC07-EF29-41CD-92D1-5D8AE9399E7D}" destId="{A9995DA1-0A38-433D-8920-B8CD6FEEAC60}" srcOrd="0" destOrd="2" presId="urn:microsoft.com/office/officeart/2005/8/layout/hList2"/>
    <dgm:cxn modelId="{D13DD9B7-7389-406A-BBA8-E91F841CA409}" srcId="{5C6B5F2A-4596-4D16-A2F3-8985C5097635}" destId="{31C27900-D7D6-47C6-9BBE-A5E65302C911}" srcOrd="0" destOrd="0" parTransId="{D38A7FD7-2B6F-4312-AAAA-A4511264A9A2}" sibTransId="{E815F465-6683-4BC7-9CA3-89A08F87B002}"/>
    <dgm:cxn modelId="{CBF79CCA-38A2-43CA-81E9-C8066AA8D7C7}" type="presOf" srcId="{5C6B5F2A-4596-4D16-A2F3-8985C5097635}" destId="{5610968A-2D70-4EC4-8FA8-AD123FBAA742}" srcOrd="0" destOrd="0" presId="urn:microsoft.com/office/officeart/2005/8/layout/hList2"/>
    <dgm:cxn modelId="{2AC386CD-B109-4D72-98BC-94191165F7C4}" srcId="{15D7975B-39FA-437A-BCBB-A39D51C4716C}" destId="{FBCCA6C1-D2B2-4B99-96E6-09D21ABB8E85}" srcOrd="1" destOrd="0" parTransId="{FF021628-2024-4482-B8DE-F0EA20CCE8E3}" sibTransId="{5DB32EA9-343F-436F-94EC-49B9269652A0}"/>
    <dgm:cxn modelId="{B51A53D3-26DE-4BC0-B861-BAB391ED9926}" srcId="{5C6B5F2A-4596-4D16-A2F3-8985C5097635}" destId="{FD77AC07-EF29-41CD-92D1-5D8AE9399E7D}" srcOrd="2" destOrd="0" parTransId="{501421E4-42F2-46F9-8C80-1E976B9E4E95}" sibTransId="{3D6A3E92-D6CA-4A9A-8E60-4F06E8B9D6BF}"/>
    <dgm:cxn modelId="{9A81D4F1-A14C-49D6-8B47-57B5CA3D787B}" type="presParOf" srcId="{CCE50972-F211-4739-AB6D-9A75C4D583E7}" destId="{18D48FC7-7585-421C-8CC1-4888F8B32841}" srcOrd="0" destOrd="0" presId="urn:microsoft.com/office/officeart/2005/8/layout/hList2"/>
    <dgm:cxn modelId="{263F65A0-3821-49F4-AE7A-C74485AC7D45}" type="presParOf" srcId="{18D48FC7-7585-421C-8CC1-4888F8B32841}" destId="{56C3F7FA-68E5-4352-8957-ECF2EE8A9D8A}" srcOrd="0" destOrd="0" presId="urn:microsoft.com/office/officeart/2005/8/layout/hList2"/>
    <dgm:cxn modelId="{A07A08FB-46D7-4A33-934F-FF60955F35E3}" type="presParOf" srcId="{18D48FC7-7585-421C-8CC1-4888F8B32841}" destId="{431F704A-6CF7-4895-AF69-EC87668388B2}" srcOrd="1" destOrd="0" presId="urn:microsoft.com/office/officeart/2005/8/layout/hList2"/>
    <dgm:cxn modelId="{4FA03BA6-7076-4EA8-8193-0245A1D39562}" type="presParOf" srcId="{18D48FC7-7585-421C-8CC1-4888F8B32841}" destId="{0E295001-60A3-40A4-98AA-3BB2F96DC2E5}" srcOrd="2" destOrd="0" presId="urn:microsoft.com/office/officeart/2005/8/layout/hList2"/>
    <dgm:cxn modelId="{3A93373E-D6D8-429D-829D-9D8FBDBE5E1C}" type="presParOf" srcId="{CCE50972-F211-4739-AB6D-9A75C4D583E7}" destId="{AA8BE103-708D-4D07-8766-41227DF573C3}" srcOrd="1" destOrd="0" presId="urn:microsoft.com/office/officeart/2005/8/layout/hList2"/>
    <dgm:cxn modelId="{DD28B318-8954-43C3-BB1A-87FD7876A042}" type="presParOf" srcId="{CCE50972-F211-4739-AB6D-9A75C4D583E7}" destId="{5B09FC3C-EC6D-4B62-8BBC-677845533ADB}" srcOrd="2" destOrd="0" presId="urn:microsoft.com/office/officeart/2005/8/layout/hList2"/>
    <dgm:cxn modelId="{897CFB58-9358-4191-85A2-EABA3D28B890}" type="presParOf" srcId="{5B09FC3C-EC6D-4B62-8BBC-677845533ADB}" destId="{D1245860-5021-446E-A22D-EAC22ED87AD6}" srcOrd="0" destOrd="0" presId="urn:microsoft.com/office/officeart/2005/8/layout/hList2"/>
    <dgm:cxn modelId="{7821ED07-F7FF-4EC5-B2B2-691067EF8810}" type="presParOf" srcId="{5B09FC3C-EC6D-4B62-8BBC-677845533ADB}" destId="{A9995DA1-0A38-433D-8920-B8CD6FEEAC60}" srcOrd="1" destOrd="0" presId="urn:microsoft.com/office/officeart/2005/8/layout/hList2"/>
    <dgm:cxn modelId="{49F84F0F-8834-42E0-810B-1FC7244C6EF0}" type="presParOf" srcId="{5B09FC3C-EC6D-4B62-8BBC-677845533ADB}" destId="{5610968A-2D70-4EC4-8FA8-AD123FBAA74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95001-60A3-40A4-98AA-3BB2F96DC2E5}">
      <dsp:nvSpPr>
        <dsp:cNvPr id="0" name=""/>
        <dsp:cNvSpPr/>
      </dsp:nvSpPr>
      <dsp:spPr>
        <a:xfrm rot="16200000">
          <a:off x="-850708" y="1802478"/>
          <a:ext cx="2670846" cy="564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8287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FF0000"/>
              </a:solidFill>
              <a:latin typeface="Book Antiqua" panose="02040602050305030304" pitchFamily="18" charset="0"/>
            </a:rPr>
            <a:t>Indoor </a:t>
          </a:r>
        </a:p>
      </dsp:txBody>
      <dsp:txXfrm>
        <a:off x="-850708" y="1802478"/>
        <a:ext cx="2670846" cy="564986"/>
      </dsp:txXfrm>
    </dsp:sp>
    <dsp:sp modelId="{431F704A-6CF7-4895-AF69-EC87668388B2}">
      <dsp:nvSpPr>
        <dsp:cNvPr id="0" name=""/>
        <dsp:cNvSpPr/>
      </dsp:nvSpPr>
      <dsp:spPr>
        <a:xfrm>
          <a:off x="709221" y="749549"/>
          <a:ext cx="4340369" cy="2670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498287" rIns="263144" bIns="263144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Book Antiqua" panose="02040602050305030304" pitchFamily="18" charset="0"/>
            </a:rPr>
            <a:t>3. Skipping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Book Antiqua" panose="02040602050305030304" pitchFamily="18" charset="0"/>
            </a:rPr>
            <a:t>6. Stretching </a:t>
          </a:r>
        </a:p>
      </dsp:txBody>
      <dsp:txXfrm>
        <a:off x="709221" y="749549"/>
        <a:ext cx="4340369" cy="2670846"/>
      </dsp:txXfrm>
    </dsp:sp>
    <dsp:sp modelId="{56C3F7FA-68E5-4352-8957-ECF2EE8A9D8A}">
      <dsp:nvSpPr>
        <dsp:cNvPr id="0" name=""/>
        <dsp:cNvSpPr/>
      </dsp:nvSpPr>
      <dsp:spPr>
        <a:xfrm>
          <a:off x="202221" y="3766"/>
          <a:ext cx="1129973" cy="11299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0968A-2D70-4EC4-8FA8-AD123FBAA742}">
      <dsp:nvSpPr>
        <dsp:cNvPr id="0" name=""/>
        <dsp:cNvSpPr/>
      </dsp:nvSpPr>
      <dsp:spPr>
        <a:xfrm rot="16200000">
          <a:off x="5189665" y="1802478"/>
          <a:ext cx="2670846" cy="564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8287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00B050"/>
              </a:solidFill>
            </a:rPr>
            <a:t>outdoor</a:t>
          </a:r>
        </a:p>
      </dsp:txBody>
      <dsp:txXfrm>
        <a:off x="5189665" y="1802478"/>
        <a:ext cx="2670846" cy="564986"/>
      </dsp:txXfrm>
    </dsp:sp>
    <dsp:sp modelId="{A9995DA1-0A38-433D-8920-B8CD6FEEAC60}">
      <dsp:nvSpPr>
        <dsp:cNvPr id="0" name=""/>
        <dsp:cNvSpPr/>
      </dsp:nvSpPr>
      <dsp:spPr>
        <a:xfrm>
          <a:off x="6807581" y="749549"/>
          <a:ext cx="4340369" cy="2670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498287" rIns="263144" bIns="263144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Book Antiqua" panose="02040602050305030304" pitchFamily="18" charset="0"/>
            </a:rPr>
            <a:t>1.Playing sports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Book Antiqua" panose="02040602050305030304" pitchFamily="18" charset="0"/>
            </a:rPr>
            <a:t>2.Swimming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Book Antiqua" panose="02040602050305030304" pitchFamily="18" charset="0"/>
            </a:rPr>
            <a:t>4. Jogging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Book Antiqua" panose="02040602050305030304" pitchFamily="18" charset="0"/>
            </a:rPr>
            <a:t>5. Walking </a:t>
          </a:r>
        </a:p>
      </dsp:txBody>
      <dsp:txXfrm>
        <a:off x="6807581" y="749549"/>
        <a:ext cx="4340369" cy="2670846"/>
      </dsp:txXfrm>
    </dsp:sp>
    <dsp:sp modelId="{D1245860-5021-446E-A22D-EAC22ED87AD6}">
      <dsp:nvSpPr>
        <dsp:cNvPr id="0" name=""/>
        <dsp:cNvSpPr/>
      </dsp:nvSpPr>
      <dsp:spPr>
        <a:xfrm>
          <a:off x="6242595" y="3766"/>
          <a:ext cx="1129973" cy="112997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4516D2-C3B0-4700-8FFE-D2B813D67FF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BDA70F-0ECD-4B42-A774-3558B22646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47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6D2-C3B0-4700-8FFE-D2B813D67FF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70F-0ECD-4B42-A774-3558B226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7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6D2-C3B0-4700-8FFE-D2B813D67FF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70F-0ECD-4B42-A774-3558B226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5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6D2-C3B0-4700-8FFE-D2B813D67FF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70F-0ECD-4B42-A774-3558B226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3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6D2-C3B0-4700-8FFE-D2B813D67FF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70F-0ECD-4B42-A774-3558B22646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77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6D2-C3B0-4700-8FFE-D2B813D67FF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70F-0ECD-4B42-A774-3558B226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9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6D2-C3B0-4700-8FFE-D2B813D67FF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70F-0ECD-4B42-A774-3558B226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0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6D2-C3B0-4700-8FFE-D2B813D67FF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70F-0ECD-4B42-A774-3558B226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7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6D2-C3B0-4700-8FFE-D2B813D67FF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70F-0ECD-4B42-A774-3558B226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8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6D2-C3B0-4700-8FFE-D2B813D67FF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70F-0ECD-4B42-A774-3558B226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9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6D2-C3B0-4700-8FFE-D2B813D67FF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A70F-0ECD-4B42-A774-3558B226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0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14516D2-C3B0-4700-8FFE-D2B813D67FFF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3BDA70F-0ECD-4B42-A774-3558B226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0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flower-meadow-meadow-nature-flowers-2897937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4.png"/><Relationship Id="rId7" Type="http://schemas.openxmlformats.org/officeDocument/2006/relationships/hyperlink" Target="mailto:nooralam.na35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lower-meadow-meadow-nature-flowers-289793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4A0816-70AA-40C5-B4AB-0F580EF4BD38}"/>
              </a:ext>
            </a:extLst>
          </p:cNvPr>
          <p:cNvSpPr/>
          <p:nvPr/>
        </p:nvSpPr>
        <p:spPr>
          <a:xfrm>
            <a:off x="2697707" y="435546"/>
            <a:ext cx="6796586" cy="136225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latin typeface="Book Antiqua" panose="02040602050305030304" pitchFamily="18" charset="0"/>
              </a:rPr>
              <a:t>Welcome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7BED0-F9FE-4263-9047-8C6BB62E3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4819973"/>
            <a:ext cx="1642082" cy="18130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2AD5F1-EEFC-47F7-9631-02F29ADAB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1193" y="1797803"/>
            <a:ext cx="11509613" cy="47258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183161-2F0A-44CD-9E03-BBE2F55A1A92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FBC71D-5CDD-4264-AEB4-327B37796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8" y="2187357"/>
            <a:ext cx="9294125" cy="3954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2F6A2E-0AA3-4C3B-A98E-5A9F5503718D}"/>
              </a:ext>
            </a:extLst>
          </p:cNvPr>
          <p:cNvSpPr txBox="1"/>
          <p:nvPr/>
        </p:nvSpPr>
        <p:spPr>
          <a:xfrm>
            <a:off x="2481050" y="1214651"/>
            <a:ext cx="72299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  <a:latin typeface="Book Antiqua" panose="02040602050305030304" pitchFamily="18" charset="0"/>
              </a:rPr>
              <a:t>Read the text carefully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048296-DB03-448A-9FB1-9591FCE64827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19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92BFC-E8D0-4B8E-94F8-988F6A8AB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17" y="1019033"/>
            <a:ext cx="3810000" cy="32117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B36AB-53F6-4E6E-A1B3-60C4BF257D3F}"/>
              </a:ext>
            </a:extLst>
          </p:cNvPr>
          <p:cNvSpPr txBox="1"/>
          <p:nvPr/>
        </p:nvSpPr>
        <p:spPr>
          <a:xfrm>
            <a:off x="5704764" y="2209421"/>
            <a:ext cx="504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Book Antiqua" panose="02040602050305030304" pitchFamily="18" charset="0"/>
              </a:rPr>
              <a:t>Individual work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699A8-A431-47A7-BB2C-C5B8702EE0DE}"/>
              </a:ext>
            </a:extLst>
          </p:cNvPr>
          <p:cNvSpPr txBox="1"/>
          <p:nvPr/>
        </p:nvSpPr>
        <p:spPr>
          <a:xfrm>
            <a:off x="1398896" y="5303084"/>
            <a:ext cx="939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>
                <a:latin typeface="Book Antiqua" panose="02040602050305030304" pitchFamily="18" charset="0"/>
              </a:rPr>
              <a:t>What are the benefits of physical exercise?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19362-A8D9-4AE6-93A1-0CD47DB0644C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7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524B700-9D8D-45CF-98CE-BFCFF9B08A50}"/>
              </a:ext>
            </a:extLst>
          </p:cNvPr>
          <p:cNvGrpSpPr/>
          <p:nvPr/>
        </p:nvGrpSpPr>
        <p:grpSpPr>
          <a:xfrm>
            <a:off x="2707038" y="619932"/>
            <a:ext cx="6777926" cy="1348353"/>
            <a:chOff x="2707038" y="619932"/>
            <a:chExt cx="6777926" cy="134835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" name="Scroll: Horizontal 3">
              <a:extLst>
                <a:ext uri="{FF2B5EF4-FFF2-40B4-BE49-F238E27FC236}">
                  <a16:creationId xmlns:a16="http://schemas.microsoft.com/office/drawing/2014/main" id="{632571D6-A93A-431B-BF96-76C71509D429}"/>
                </a:ext>
              </a:extLst>
            </p:cNvPr>
            <p:cNvSpPr/>
            <p:nvPr/>
          </p:nvSpPr>
          <p:spPr>
            <a:xfrm>
              <a:off x="2707038" y="619932"/>
              <a:ext cx="6777926" cy="1348353"/>
            </a:xfrm>
            <a:prstGeom prst="horizontalScrol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113E135-07EF-4A6F-9F59-906ACA681D20}"/>
                </a:ext>
              </a:extLst>
            </p:cNvPr>
            <p:cNvSpPr txBox="1"/>
            <p:nvPr/>
          </p:nvSpPr>
          <p:spPr>
            <a:xfrm>
              <a:off x="2988590" y="821411"/>
              <a:ext cx="62148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Match your answer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AA4DCB9-300F-4E2C-ACEA-42703122DEEB}"/>
              </a:ext>
            </a:extLst>
          </p:cNvPr>
          <p:cNvSpPr txBox="1"/>
          <p:nvPr/>
        </p:nvSpPr>
        <p:spPr>
          <a:xfrm>
            <a:off x="1631369" y="3735096"/>
            <a:ext cx="8991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B0F0"/>
                </a:solidFill>
                <a:latin typeface="Book Antiqua" panose="02040602050305030304" pitchFamily="18" charset="0"/>
              </a:rPr>
              <a:t>The benefits of physical exercise are many. It keeps us fit for work, gives energy, makes us strong and cheerful and teaches us regularity and discipline.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02EFA8-9F09-4B44-84CB-6A6C35C1A263}"/>
              </a:ext>
            </a:extLst>
          </p:cNvPr>
          <p:cNvSpPr txBox="1"/>
          <p:nvPr/>
        </p:nvSpPr>
        <p:spPr>
          <a:xfrm>
            <a:off x="1631369" y="2931845"/>
            <a:ext cx="939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0000"/>
                </a:solidFill>
                <a:latin typeface="Book Antiqua" panose="02040602050305030304" pitchFamily="18" charset="0"/>
              </a:rPr>
              <a:t>What are the benefits of physical exercise?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39647F-4BE6-43E1-A80F-E27791EC7CF9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28B4B-23E2-46BF-8CA7-E1BA9BD56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1" y="506850"/>
            <a:ext cx="2322347" cy="22860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7E5FFE5-9066-43D3-9456-7F3CB9F711A2}"/>
              </a:ext>
            </a:extLst>
          </p:cNvPr>
          <p:cNvGrpSpPr/>
          <p:nvPr/>
        </p:nvGrpSpPr>
        <p:grpSpPr>
          <a:xfrm>
            <a:off x="4123899" y="1092362"/>
            <a:ext cx="3944203" cy="1173708"/>
            <a:chOff x="3889612" y="1426191"/>
            <a:chExt cx="3944203" cy="1173708"/>
          </a:xfrm>
        </p:grpSpPr>
        <p:sp>
          <p:nvSpPr>
            <p:cNvPr id="5" name="Flowchart: Predefined Process 4">
              <a:extLst>
                <a:ext uri="{FF2B5EF4-FFF2-40B4-BE49-F238E27FC236}">
                  <a16:creationId xmlns:a16="http://schemas.microsoft.com/office/drawing/2014/main" id="{DA1E8D22-55CB-4D0C-9723-51355CE16D36}"/>
                </a:ext>
              </a:extLst>
            </p:cNvPr>
            <p:cNvSpPr/>
            <p:nvPr/>
          </p:nvSpPr>
          <p:spPr>
            <a:xfrm>
              <a:off x="3889612" y="1426191"/>
              <a:ext cx="3944203" cy="1173708"/>
            </a:xfrm>
            <a:prstGeom prst="flowChartPredefinedProcess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 prstMaterial="dkEdge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8E435D-245A-4E55-B5E4-BBE4946A6E2C}"/>
                </a:ext>
              </a:extLst>
            </p:cNvPr>
            <p:cNvSpPr txBox="1"/>
            <p:nvPr/>
          </p:nvSpPr>
          <p:spPr>
            <a:xfrm>
              <a:off x="4244449" y="1551380"/>
              <a:ext cx="3357350" cy="9233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dkEdge"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B0F0"/>
                  </a:solidFill>
                  <a:latin typeface="Book Antiqua" panose="02040602050305030304" pitchFamily="18" charset="0"/>
                </a:rPr>
                <a:t>Pair work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D5D1E6E-4B68-487B-A7BF-4BB9C19F8583}"/>
              </a:ext>
            </a:extLst>
          </p:cNvPr>
          <p:cNvSpPr txBox="1"/>
          <p:nvPr/>
        </p:nvSpPr>
        <p:spPr>
          <a:xfrm>
            <a:off x="3074212" y="2883385"/>
            <a:ext cx="651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anose="02040602050305030304" pitchFamily="18" charset="0"/>
              </a:rPr>
              <a:t>Answer the questions in pair.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55BCE-7F78-4A6E-ADB3-10C38B5BC92A}"/>
              </a:ext>
            </a:extLst>
          </p:cNvPr>
          <p:cNvSpPr txBox="1"/>
          <p:nvPr/>
        </p:nvSpPr>
        <p:spPr>
          <a:xfrm>
            <a:off x="2524835" y="3498812"/>
            <a:ext cx="8622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Book Antiqua" panose="02040602050305030304" pitchFamily="18" charset="0"/>
              </a:rPr>
              <a:t>1. What things are necessary for good health?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D069E-7DE4-4F14-B683-391519708A75}"/>
              </a:ext>
            </a:extLst>
          </p:cNvPr>
          <p:cNvSpPr txBox="1"/>
          <p:nvPr/>
        </p:nvSpPr>
        <p:spPr>
          <a:xfrm>
            <a:off x="2524835" y="3936382"/>
            <a:ext cx="8622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Book Antiqua" panose="02040602050305030304" pitchFamily="18" charset="0"/>
              </a:rPr>
              <a:t>2. How many physical exercise are there?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09E934-2377-42D7-85B3-80ADEE759F64}"/>
              </a:ext>
            </a:extLst>
          </p:cNvPr>
          <p:cNvSpPr txBox="1"/>
          <p:nvPr/>
        </p:nvSpPr>
        <p:spPr>
          <a:xfrm>
            <a:off x="2524835" y="4373952"/>
            <a:ext cx="8622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Book Antiqua" panose="02040602050305030304" pitchFamily="18" charset="0"/>
              </a:rPr>
              <a:t>3. Why do we need physical exercise?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FC4016-09B7-4390-B93B-741FB5CA81E3}"/>
              </a:ext>
            </a:extLst>
          </p:cNvPr>
          <p:cNvSpPr txBox="1"/>
          <p:nvPr/>
        </p:nvSpPr>
        <p:spPr>
          <a:xfrm>
            <a:off x="2524835" y="4811522"/>
            <a:ext cx="847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Book Antiqua" panose="02040602050305030304" pitchFamily="18" charset="0"/>
              </a:rPr>
              <a:t>4. What physical exercise do you do?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935D0F-EABB-4883-8AD3-1EA305261ACB}"/>
              </a:ext>
            </a:extLst>
          </p:cNvPr>
          <p:cNvSpPr txBox="1"/>
          <p:nvPr/>
        </p:nvSpPr>
        <p:spPr>
          <a:xfrm>
            <a:off x="2524835" y="5249092"/>
            <a:ext cx="8955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Book Antiqua" panose="02040602050305030304" pitchFamily="18" charset="0"/>
              </a:rPr>
              <a:t>5. Do you have physical education teacher in your school? How does he/she help you to physical exercise?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AB27F-FCFE-4B38-B710-315AA1E436E9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8F2CE-321F-410C-B392-B368AB5310B4}"/>
              </a:ext>
            </a:extLst>
          </p:cNvPr>
          <p:cNvSpPr txBox="1"/>
          <p:nvPr/>
        </p:nvSpPr>
        <p:spPr>
          <a:xfrm>
            <a:off x="1784933" y="1639014"/>
            <a:ext cx="9714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1. What things are necessary for good health?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A64AE-2816-4625-8003-A88DF34FDD41}"/>
              </a:ext>
            </a:extLst>
          </p:cNvPr>
          <p:cNvSpPr txBox="1"/>
          <p:nvPr/>
        </p:nvSpPr>
        <p:spPr>
          <a:xfrm>
            <a:off x="1784933" y="3265811"/>
            <a:ext cx="7855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2. How many physical exercise are there?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BC9D2-3070-498A-8B67-4BEC2390FC3A}"/>
              </a:ext>
            </a:extLst>
          </p:cNvPr>
          <p:cNvSpPr txBox="1"/>
          <p:nvPr/>
        </p:nvSpPr>
        <p:spPr>
          <a:xfrm>
            <a:off x="1784933" y="4892608"/>
            <a:ext cx="729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3. Why do we need physical exercise?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10F83-BD1A-44F0-B19D-563FBA6D81DD}"/>
              </a:ext>
            </a:extLst>
          </p:cNvPr>
          <p:cNvSpPr txBox="1"/>
          <p:nvPr/>
        </p:nvSpPr>
        <p:spPr>
          <a:xfrm>
            <a:off x="1784932" y="2206191"/>
            <a:ext cx="9714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Book Antiqua" panose="02040602050305030304" pitchFamily="18" charset="0"/>
              </a:rPr>
              <a:t>Ans- Taking balanced diet, rest and sleep and physical exercise are necessary for good health.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E06CD-E385-44EF-A7DE-F404F2BC24B6}"/>
              </a:ext>
            </a:extLst>
          </p:cNvPr>
          <p:cNvSpPr txBox="1"/>
          <p:nvPr/>
        </p:nvSpPr>
        <p:spPr>
          <a:xfrm>
            <a:off x="1784933" y="3832988"/>
            <a:ext cx="9259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Book Antiqua" panose="02040602050305030304" pitchFamily="18" charset="0"/>
              </a:rPr>
              <a:t>There are two types of physical exercise. One is indoor and other is outdoor.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C681E-F0F5-49C0-B382-F192AAED60AC}"/>
              </a:ext>
            </a:extLst>
          </p:cNvPr>
          <p:cNvSpPr txBox="1"/>
          <p:nvPr/>
        </p:nvSpPr>
        <p:spPr>
          <a:xfrm>
            <a:off x="1784933" y="5459784"/>
            <a:ext cx="8858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Book Antiqua" panose="02040602050305030304" pitchFamily="18" charset="0"/>
              </a:rPr>
              <a:t>Ans- We need physical exercise to keep us fit for work.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49EBDF-623A-451E-8F52-E709BB3C0F08}"/>
              </a:ext>
            </a:extLst>
          </p:cNvPr>
          <p:cNvGrpSpPr/>
          <p:nvPr/>
        </p:nvGrpSpPr>
        <p:grpSpPr>
          <a:xfrm>
            <a:off x="3303723" y="485630"/>
            <a:ext cx="5584555" cy="923330"/>
            <a:chOff x="2707038" y="381875"/>
            <a:chExt cx="6777926" cy="1636650"/>
          </a:xfrm>
        </p:grpSpPr>
        <p:sp>
          <p:nvSpPr>
            <p:cNvPr id="11" name="Scroll: Horizontal 10">
              <a:extLst>
                <a:ext uri="{FF2B5EF4-FFF2-40B4-BE49-F238E27FC236}">
                  <a16:creationId xmlns:a16="http://schemas.microsoft.com/office/drawing/2014/main" id="{65D24E08-4EA2-4451-B76E-8313DACB882D}"/>
                </a:ext>
              </a:extLst>
            </p:cNvPr>
            <p:cNvSpPr/>
            <p:nvPr/>
          </p:nvSpPr>
          <p:spPr>
            <a:xfrm>
              <a:off x="2707038" y="619932"/>
              <a:ext cx="6777926" cy="1348353"/>
            </a:xfrm>
            <a:prstGeom prst="horizontalScrol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771203-D250-4627-9442-F6556EB95559}"/>
                </a:ext>
              </a:extLst>
            </p:cNvPr>
            <p:cNvSpPr txBox="1"/>
            <p:nvPr/>
          </p:nvSpPr>
          <p:spPr>
            <a:xfrm>
              <a:off x="2988590" y="381875"/>
              <a:ext cx="6214821" cy="1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Match your answer</a:t>
              </a:r>
              <a:r>
                <a:rPr lang="en-US" sz="5400" b="1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943C9E4-9909-4296-BA85-CBC0FA57AB1E}"/>
              </a:ext>
            </a:extLst>
          </p:cNvPr>
          <p:cNvSpPr txBox="1"/>
          <p:nvPr/>
        </p:nvSpPr>
        <p:spPr>
          <a:xfrm>
            <a:off x="1304487" y="1727359"/>
            <a:ext cx="7173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4. What physical exercise do you do?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E2E012-F00D-47FA-BE2E-B4B8D6F8D35F}"/>
              </a:ext>
            </a:extLst>
          </p:cNvPr>
          <p:cNvSpPr txBox="1"/>
          <p:nvPr/>
        </p:nvSpPr>
        <p:spPr>
          <a:xfrm>
            <a:off x="1304487" y="2911537"/>
            <a:ext cx="10458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5. Do you have physical education teacher in your school? How does he/she help you to physical exercise?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649BD3-67C3-4AF4-98C0-312DA3B8DBD4}"/>
              </a:ext>
            </a:extLst>
          </p:cNvPr>
          <p:cNvSpPr txBox="1"/>
          <p:nvPr/>
        </p:nvSpPr>
        <p:spPr>
          <a:xfrm>
            <a:off x="1304488" y="2319448"/>
            <a:ext cx="790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Book Antiqua" panose="02040602050305030304" pitchFamily="18" charset="0"/>
              </a:rPr>
              <a:t>Ans- I walk in the morning.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BEC48E-D09C-4677-9684-5454A2879690}"/>
              </a:ext>
            </a:extLst>
          </p:cNvPr>
          <p:cNvSpPr txBox="1"/>
          <p:nvPr/>
        </p:nvSpPr>
        <p:spPr>
          <a:xfrm>
            <a:off x="1304488" y="3993445"/>
            <a:ext cx="98232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Book Antiqua" panose="02040602050305030304" pitchFamily="18" charset="0"/>
              </a:rPr>
              <a:t>Ans- Yes . We have physical education teacher. He dictates us about physical exercise. When we take part in assembly he informs us update information of physical exercise.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A278CA-14F5-4D0D-9AA7-052921A019A4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2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7DD13D-2127-47BF-998E-A03AE6487219}"/>
              </a:ext>
            </a:extLst>
          </p:cNvPr>
          <p:cNvGrpSpPr/>
          <p:nvPr/>
        </p:nvGrpSpPr>
        <p:grpSpPr>
          <a:xfrm>
            <a:off x="464457" y="406401"/>
            <a:ext cx="11263086" cy="1678781"/>
            <a:chOff x="464458" y="943429"/>
            <a:chExt cx="11263086" cy="1678781"/>
          </a:xfrm>
        </p:grpSpPr>
        <p:sp>
          <p:nvSpPr>
            <p:cNvPr id="2" name="Ribbon: Tilted Down 1">
              <a:extLst>
                <a:ext uri="{FF2B5EF4-FFF2-40B4-BE49-F238E27FC236}">
                  <a16:creationId xmlns:a16="http://schemas.microsoft.com/office/drawing/2014/main" id="{40CFC622-EDA1-46BA-849F-349B2A33D685}"/>
                </a:ext>
              </a:extLst>
            </p:cNvPr>
            <p:cNvSpPr/>
            <p:nvPr/>
          </p:nvSpPr>
          <p:spPr>
            <a:xfrm>
              <a:off x="464458" y="943429"/>
              <a:ext cx="11263086" cy="1640114"/>
            </a:xfrm>
            <a:prstGeom prst="ribbon">
              <a:avLst>
                <a:gd name="adj1" fmla="val 16667"/>
                <a:gd name="adj2" fmla="val 74485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CD1DFD4-D490-4FC1-BD43-14AD9D350691}"/>
                </a:ext>
              </a:extLst>
            </p:cNvPr>
            <p:cNvSpPr txBox="1"/>
            <p:nvPr/>
          </p:nvSpPr>
          <p:spPr>
            <a:xfrm>
              <a:off x="2351313" y="1175660"/>
              <a:ext cx="766354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Find out indoor and outdoor exercise from the chart below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87FA8E-FA95-4DE2-9174-FB39F27DBB4A}"/>
              </a:ext>
            </a:extLst>
          </p:cNvPr>
          <p:cNvSpPr txBox="1"/>
          <p:nvPr/>
        </p:nvSpPr>
        <p:spPr>
          <a:xfrm>
            <a:off x="2946401" y="2409372"/>
            <a:ext cx="3634850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List of exercise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6CA3A-3BBD-41CF-AE12-72B4651E6C3F}"/>
              </a:ext>
            </a:extLst>
          </p:cNvPr>
          <p:cNvSpPr txBox="1"/>
          <p:nvPr/>
        </p:nvSpPr>
        <p:spPr>
          <a:xfrm>
            <a:off x="4673602" y="3178628"/>
            <a:ext cx="378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anose="02040602050305030304" pitchFamily="18" charset="0"/>
              </a:rPr>
              <a:t>1. Playing sports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22E6F-BF6B-433F-9ABA-ABD409313FCC}"/>
              </a:ext>
            </a:extLst>
          </p:cNvPr>
          <p:cNvSpPr txBox="1"/>
          <p:nvPr/>
        </p:nvSpPr>
        <p:spPr>
          <a:xfrm>
            <a:off x="4673603" y="3680560"/>
            <a:ext cx="3817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2. Swimming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6A286-BE99-449A-B906-F762CEDA05BF}"/>
              </a:ext>
            </a:extLst>
          </p:cNvPr>
          <p:cNvSpPr txBox="1"/>
          <p:nvPr/>
        </p:nvSpPr>
        <p:spPr>
          <a:xfrm>
            <a:off x="4673603" y="4182492"/>
            <a:ext cx="3817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3. Skipping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C1474-D3FD-4C23-8252-AE9258DDB51F}"/>
              </a:ext>
            </a:extLst>
          </p:cNvPr>
          <p:cNvSpPr txBox="1"/>
          <p:nvPr/>
        </p:nvSpPr>
        <p:spPr>
          <a:xfrm>
            <a:off x="4644574" y="4684424"/>
            <a:ext cx="3817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anose="02040602050305030304" pitchFamily="18" charset="0"/>
              </a:rPr>
              <a:t>4. Jogging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200C8-1BEE-45A4-A94A-45F4F2A9DABC}"/>
              </a:ext>
            </a:extLst>
          </p:cNvPr>
          <p:cNvSpPr txBox="1"/>
          <p:nvPr/>
        </p:nvSpPr>
        <p:spPr>
          <a:xfrm>
            <a:off x="4644574" y="5186356"/>
            <a:ext cx="3946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Book Antiqua" panose="02040602050305030304" pitchFamily="18" charset="0"/>
              </a:rPr>
              <a:t>5. Walking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7C37F-2BE8-4D12-9726-0D6A20FEFE8A}"/>
              </a:ext>
            </a:extLst>
          </p:cNvPr>
          <p:cNvSpPr txBox="1"/>
          <p:nvPr/>
        </p:nvSpPr>
        <p:spPr>
          <a:xfrm>
            <a:off x="4644573" y="5688289"/>
            <a:ext cx="402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6. Stretching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F63DE3-F4E4-4F35-A08B-7488E34006AE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71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178A41-98A0-4268-B78A-6BE638451C03}"/>
              </a:ext>
            </a:extLst>
          </p:cNvPr>
          <p:cNvSpPr txBox="1"/>
          <p:nvPr/>
        </p:nvSpPr>
        <p:spPr>
          <a:xfrm>
            <a:off x="2034815" y="1602357"/>
            <a:ext cx="30901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Book Antiqua" panose="02040602050305030304" pitchFamily="18" charset="0"/>
              </a:rPr>
              <a:t>1. Playing sports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A42F8-3BA8-45DF-B30D-7F6EEC6BEADD}"/>
              </a:ext>
            </a:extLst>
          </p:cNvPr>
          <p:cNvSpPr txBox="1"/>
          <p:nvPr/>
        </p:nvSpPr>
        <p:spPr>
          <a:xfrm>
            <a:off x="5124953" y="1602357"/>
            <a:ext cx="25648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2. Swimming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3F7E9-291F-4AC1-8DDB-045B85E8A23B}"/>
              </a:ext>
            </a:extLst>
          </p:cNvPr>
          <p:cNvSpPr txBox="1"/>
          <p:nvPr/>
        </p:nvSpPr>
        <p:spPr>
          <a:xfrm>
            <a:off x="7689761" y="1602357"/>
            <a:ext cx="21771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Book Antiqua" panose="02040602050305030304" pitchFamily="18" charset="0"/>
              </a:rPr>
              <a:t>3. Skipping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F5A72-79F8-4DA1-B002-15B34AD494E6}"/>
              </a:ext>
            </a:extLst>
          </p:cNvPr>
          <p:cNvSpPr txBox="1"/>
          <p:nvPr/>
        </p:nvSpPr>
        <p:spPr>
          <a:xfrm>
            <a:off x="2034815" y="2125577"/>
            <a:ext cx="18723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Book Antiqua" panose="02040602050305030304" pitchFamily="18" charset="0"/>
              </a:rPr>
              <a:t>4. Jogging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C0B9D-FB95-473A-AE1D-93C861C0572A}"/>
              </a:ext>
            </a:extLst>
          </p:cNvPr>
          <p:cNvSpPr txBox="1"/>
          <p:nvPr/>
        </p:nvSpPr>
        <p:spPr>
          <a:xfrm>
            <a:off x="5124953" y="2125577"/>
            <a:ext cx="20319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7030A0"/>
                </a:solidFill>
                <a:latin typeface="Book Antiqua" panose="02040602050305030304" pitchFamily="18" charset="0"/>
              </a:rPr>
              <a:t>5. Walking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5B2BF-2D99-4CD5-83E4-D02C7C6A0F4D}"/>
              </a:ext>
            </a:extLst>
          </p:cNvPr>
          <p:cNvSpPr txBox="1"/>
          <p:nvPr/>
        </p:nvSpPr>
        <p:spPr>
          <a:xfrm>
            <a:off x="7689761" y="2125577"/>
            <a:ext cx="23513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C00000"/>
                </a:solidFill>
                <a:latin typeface="Book Antiqua" panose="02040602050305030304" pitchFamily="18" charset="0"/>
              </a:rPr>
              <a:t>6. Stretching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5D5E8FD-055C-49BF-94C6-08423BD0D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556682"/>
              </p:ext>
            </p:extLst>
          </p:nvPr>
        </p:nvGraphicFramePr>
        <p:xfrm>
          <a:off x="420911" y="2714171"/>
          <a:ext cx="11350173" cy="342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FD4EAE8-1B62-4B28-96C2-8A4D78DA2753}"/>
              </a:ext>
            </a:extLst>
          </p:cNvPr>
          <p:cNvSpPr/>
          <p:nvPr/>
        </p:nvSpPr>
        <p:spPr>
          <a:xfrm>
            <a:off x="7286172" y="3882572"/>
            <a:ext cx="4252685" cy="529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9A8CC-B571-4FE4-884F-2290BD9A2999}"/>
              </a:ext>
            </a:extLst>
          </p:cNvPr>
          <p:cNvSpPr/>
          <p:nvPr/>
        </p:nvSpPr>
        <p:spPr>
          <a:xfrm>
            <a:off x="7286172" y="4426252"/>
            <a:ext cx="4252685" cy="508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3BC66D-DF03-420D-B4FD-86530CA2C646}"/>
              </a:ext>
            </a:extLst>
          </p:cNvPr>
          <p:cNvSpPr/>
          <p:nvPr/>
        </p:nvSpPr>
        <p:spPr>
          <a:xfrm>
            <a:off x="7278917" y="4956023"/>
            <a:ext cx="4252685" cy="508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08525F-6199-47A3-9642-89614681F9C6}"/>
              </a:ext>
            </a:extLst>
          </p:cNvPr>
          <p:cNvSpPr/>
          <p:nvPr/>
        </p:nvSpPr>
        <p:spPr>
          <a:xfrm>
            <a:off x="7293429" y="5432043"/>
            <a:ext cx="4252685" cy="508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156583-2B79-4E24-9CAB-C1A255EE0C6D}"/>
              </a:ext>
            </a:extLst>
          </p:cNvPr>
          <p:cNvSpPr/>
          <p:nvPr/>
        </p:nvSpPr>
        <p:spPr>
          <a:xfrm>
            <a:off x="1342570" y="3933374"/>
            <a:ext cx="3782384" cy="529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E7DBF2-DE85-46F8-A628-F64C0362EA27}"/>
              </a:ext>
            </a:extLst>
          </p:cNvPr>
          <p:cNvSpPr/>
          <p:nvPr/>
        </p:nvSpPr>
        <p:spPr>
          <a:xfrm>
            <a:off x="1357082" y="4484911"/>
            <a:ext cx="3767871" cy="529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5C5324-2022-4396-BD66-8A2B2BDC8634}"/>
              </a:ext>
            </a:extLst>
          </p:cNvPr>
          <p:cNvGrpSpPr/>
          <p:nvPr/>
        </p:nvGrpSpPr>
        <p:grpSpPr>
          <a:xfrm>
            <a:off x="2707038" y="238023"/>
            <a:ext cx="6777926" cy="980541"/>
            <a:chOff x="2707038" y="606106"/>
            <a:chExt cx="6777926" cy="1362179"/>
          </a:xfrm>
        </p:grpSpPr>
        <p:sp>
          <p:nvSpPr>
            <p:cNvPr id="17" name="Scroll: Horizontal 16">
              <a:extLst>
                <a:ext uri="{FF2B5EF4-FFF2-40B4-BE49-F238E27FC236}">
                  <a16:creationId xmlns:a16="http://schemas.microsoft.com/office/drawing/2014/main" id="{23559E1E-BFB5-445A-A90A-6B5FB97BE320}"/>
                </a:ext>
              </a:extLst>
            </p:cNvPr>
            <p:cNvSpPr/>
            <p:nvPr/>
          </p:nvSpPr>
          <p:spPr>
            <a:xfrm>
              <a:off x="2707038" y="619932"/>
              <a:ext cx="6777926" cy="1348353"/>
            </a:xfrm>
            <a:prstGeom prst="horizontalScrol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897A24-0DFD-4D16-9EB4-4EAD5AC57E5B}"/>
                </a:ext>
              </a:extLst>
            </p:cNvPr>
            <p:cNvSpPr txBox="1"/>
            <p:nvPr/>
          </p:nvSpPr>
          <p:spPr>
            <a:xfrm>
              <a:off x="2988590" y="606106"/>
              <a:ext cx="62148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Match your answer 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7498D43-6037-4F2B-8581-14380184A681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26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C7969-BEBB-4B0A-8556-E79CD77AB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1"/>
          <a:stretch/>
        </p:blipFill>
        <p:spPr>
          <a:xfrm>
            <a:off x="457845" y="561168"/>
            <a:ext cx="3182129" cy="2553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676A4A2-74EC-440D-834C-5BC79B18EDAC}"/>
              </a:ext>
            </a:extLst>
          </p:cNvPr>
          <p:cNvGrpSpPr/>
          <p:nvPr/>
        </p:nvGrpSpPr>
        <p:grpSpPr>
          <a:xfrm>
            <a:off x="3696636" y="1092362"/>
            <a:ext cx="4880616" cy="1173708"/>
            <a:chOff x="3889612" y="1426191"/>
            <a:chExt cx="3944203" cy="1173708"/>
          </a:xfrm>
        </p:grpSpPr>
        <p:sp>
          <p:nvSpPr>
            <p:cNvPr id="5" name="Flowchart: Predefined Process 4">
              <a:extLst>
                <a:ext uri="{FF2B5EF4-FFF2-40B4-BE49-F238E27FC236}">
                  <a16:creationId xmlns:a16="http://schemas.microsoft.com/office/drawing/2014/main" id="{71C0FB37-5924-4E06-9B23-847F6C520363}"/>
                </a:ext>
              </a:extLst>
            </p:cNvPr>
            <p:cNvSpPr/>
            <p:nvPr/>
          </p:nvSpPr>
          <p:spPr>
            <a:xfrm>
              <a:off x="3889612" y="1426191"/>
              <a:ext cx="3944203" cy="1173708"/>
            </a:xfrm>
            <a:prstGeom prst="flowChartPredefinedProcess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 prstMaterial="dkEdge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FCB805-16FE-41BD-BAB1-3B5B8D62DA02}"/>
                </a:ext>
              </a:extLst>
            </p:cNvPr>
            <p:cNvSpPr txBox="1"/>
            <p:nvPr/>
          </p:nvSpPr>
          <p:spPr>
            <a:xfrm>
              <a:off x="4244449" y="1551380"/>
              <a:ext cx="3357350" cy="9233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dkEdge"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B0F0"/>
                  </a:solidFill>
                  <a:latin typeface="Book Antiqua" panose="02040602050305030304" pitchFamily="18" charset="0"/>
                </a:rPr>
                <a:t>Group work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982F3F-68A5-409F-8400-4B21AAD44061}"/>
              </a:ext>
            </a:extLst>
          </p:cNvPr>
          <p:cNvSpPr txBox="1"/>
          <p:nvPr/>
        </p:nvSpPr>
        <p:spPr>
          <a:xfrm>
            <a:off x="1903709" y="3115159"/>
            <a:ext cx="838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Book Antiqua" panose="02040602050305030304" pitchFamily="18" charset="0"/>
              </a:rPr>
              <a:t>Ask and answer the questions in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AD534-F834-442C-A214-F5C4B8A1E53D}"/>
              </a:ext>
            </a:extLst>
          </p:cNvPr>
          <p:cNvSpPr txBox="1"/>
          <p:nvPr/>
        </p:nvSpPr>
        <p:spPr>
          <a:xfrm>
            <a:off x="1921792" y="3809268"/>
            <a:ext cx="9329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1. Do you do physical exercise everyday? What sorts of exercise do you do?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9E6E0-D9A3-490D-82CA-3101364A62E4}"/>
              </a:ext>
            </a:extLst>
          </p:cNvPr>
          <p:cNvSpPr txBox="1"/>
          <p:nvPr/>
        </p:nvSpPr>
        <p:spPr>
          <a:xfrm>
            <a:off x="1921792" y="4602835"/>
            <a:ext cx="9329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2. Why do we need regular physical exercise?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73648-4398-4D2B-84BA-D61F114FBFEF}"/>
              </a:ext>
            </a:extLst>
          </p:cNvPr>
          <p:cNvSpPr txBox="1"/>
          <p:nvPr/>
        </p:nvSpPr>
        <p:spPr>
          <a:xfrm>
            <a:off x="1921792" y="5104997"/>
            <a:ext cx="9329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3. What does physical exercise teach you?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B2CC86-7562-4593-A097-5B809B2267B6}"/>
              </a:ext>
            </a:extLst>
          </p:cNvPr>
          <p:cNvSpPr txBox="1"/>
          <p:nvPr/>
        </p:nvSpPr>
        <p:spPr>
          <a:xfrm>
            <a:off x="1921792" y="5607158"/>
            <a:ext cx="9329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4. What’s your favorite sport? Do you take part in it? If so, where do you play it and who with?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480CAE-BAF0-4E3C-9547-A70E7F591045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DCEEE7-7B33-482F-98D0-5EB09FE5BF3E}"/>
              </a:ext>
            </a:extLst>
          </p:cNvPr>
          <p:cNvGrpSpPr/>
          <p:nvPr/>
        </p:nvGrpSpPr>
        <p:grpSpPr>
          <a:xfrm>
            <a:off x="2707038" y="640976"/>
            <a:ext cx="6777926" cy="980541"/>
            <a:chOff x="2707038" y="606106"/>
            <a:chExt cx="6777926" cy="1362179"/>
          </a:xfrm>
        </p:grpSpPr>
        <p:sp>
          <p:nvSpPr>
            <p:cNvPr id="3" name="Scroll: Horizontal 2">
              <a:extLst>
                <a:ext uri="{FF2B5EF4-FFF2-40B4-BE49-F238E27FC236}">
                  <a16:creationId xmlns:a16="http://schemas.microsoft.com/office/drawing/2014/main" id="{FAAE505E-0B16-400C-9305-0C1E099EB210}"/>
                </a:ext>
              </a:extLst>
            </p:cNvPr>
            <p:cNvSpPr/>
            <p:nvPr/>
          </p:nvSpPr>
          <p:spPr>
            <a:xfrm>
              <a:off x="2707038" y="619932"/>
              <a:ext cx="6777926" cy="1348353"/>
            </a:xfrm>
            <a:prstGeom prst="horizontalScrol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AF6734-CF58-4F02-88CC-659ABD5FE967}"/>
                </a:ext>
              </a:extLst>
            </p:cNvPr>
            <p:cNvSpPr txBox="1"/>
            <p:nvPr/>
          </p:nvSpPr>
          <p:spPr>
            <a:xfrm>
              <a:off x="2988590" y="606106"/>
              <a:ext cx="62148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Match your answer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7646C25-A482-4CE7-91C9-8A0BB49D72CF}"/>
              </a:ext>
            </a:extLst>
          </p:cNvPr>
          <p:cNvSpPr txBox="1"/>
          <p:nvPr/>
        </p:nvSpPr>
        <p:spPr>
          <a:xfrm>
            <a:off x="2061275" y="1890790"/>
            <a:ext cx="89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Book Antiqua" panose="02040602050305030304" pitchFamily="18" charset="0"/>
              </a:rPr>
              <a:t>1. Yes I do. I play football in the field.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9107B3-2730-4C33-B64D-E2715600F5AE}"/>
              </a:ext>
            </a:extLst>
          </p:cNvPr>
          <p:cNvSpPr txBox="1"/>
          <p:nvPr/>
        </p:nvSpPr>
        <p:spPr>
          <a:xfrm>
            <a:off x="2061275" y="2477187"/>
            <a:ext cx="898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Book Antiqua" panose="02040602050305030304" pitchFamily="18" charset="0"/>
              </a:rPr>
              <a:t>2. I need regular physical exercise to keep me fit for work.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9C57CE-A746-4364-8951-7E130E1D4191}"/>
              </a:ext>
            </a:extLst>
          </p:cNvPr>
          <p:cNvSpPr txBox="1"/>
          <p:nvPr/>
        </p:nvSpPr>
        <p:spPr>
          <a:xfrm>
            <a:off x="2061275" y="3617582"/>
            <a:ext cx="898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Book Antiqua" panose="02040602050305030304" pitchFamily="18" charset="0"/>
              </a:rPr>
              <a:t>3. Physical exercise teach me maintaining regularity and discipline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AB9798-0058-41BB-9C4F-1BA1C9AF8A98}"/>
              </a:ext>
            </a:extLst>
          </p:cNvPr>
          <p:cNvSpPr txBox="1"/>
          <p:nvPr/>
        </p:nvSpPr>
        <p:spPr>
          <a:xfrm>
            <a:off x="2061275" y="4757977"/>
            <a:ext cx="8989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Book Antiqua" panose="02040602050305030304" pitchFamily="18" charset="0"/>
              </a:rPr>
              <a:t>4. I  like football very much. Yes , I take part in everyday in our school field with my friends.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C7505A-85A8-47E3-BFE7-82D004379674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8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29B31-4117-42B3-9445-8E6F2B89E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682388"/>
            <a:ext cx="10112991" cy="351792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FA1C651-2C1B-4934-AD9F-62BB045D05F5}"/>
              </a:ext>
            </a:extLst>
          </p:cNvPr>
          <p:cNvGrpSpPr/>
          <p:nvPr/>
        </p:nvGrpSpPr>
        <p:grpSpPr>
          <a:xfrm>
            <a:off x="1878842" y="4722125"/>
            <a:ext cx="8434317" cy="1201003"/>
            <a:chOff x="2852382" y="4722125"/>
            <a:chExt cx="8434317" cy="1201003"/>
          </a:xfrm>
        </p:grpSpPr>
        <p:sp>
          <p:nvSpPr>
            <p:cNvPr id="5" name="Flowchart: Multidocument 4">
              <a:extLst>
                <a:ext uri="{FF2B5EF4-FFF2-40B4-BE49-F238E27FC236}">
                  <a16:creationId xmlns:a16="http://schemas.microsoft.com/office/drawing/2014/main" id="{A3CA2FDC-21B2-45FA-A9D4-876AFE74D280}"/>
                </a:ext>
              </a:extLst>
            </p:cNvPr>
            <p:cNvSpPr/>
            <p:nvPr/>
          </p:nvSpPr>
          <p:spPr>
            <a:xfrm>
              <a:off x="2852382" y="4722125"/>
              <a:ext cx="8434317" cy="1201003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C79FEA-A27A-4141-91C9-E67048F8978F}"/>
                </a:ext>
              </a:extLst>
            </p:cNvPr>
            <p:cNvSpPr txBox="1"/>
            <p:nvPr/>
          </p:nvSpPr>
          <p:spPr>
            <a:xfrm>
              <a:off x="3343701" y="4967785"/>
              <a:ext cx="67192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4400" b="1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Who is </a:t>
              </a:r>
              <a:r>
                <a:rPr lang="en-US" sz="4400" b="1" dirty="0" err="1">
                  <a:solidFill>
                    <a:srgbClr val="C00000"/>
                  </a:solidFill>
                  <a:latin typeface="Book Antiqua" panose="02040602050305030304" pitchFamily="18" charset="0"/>
                </a:rPr>
                <a:t>Pronoy</a:t>
              </a:r>
              <a:r>
                <a:rPr lang="en-US" sz="4400" b="1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  <a:latin typeface="Book Antiqua" panose="02040602050305030304" pitchFamily="18" charset="0"/>
                </a:rPr>
                <a:t>Larma</a:t>
              </a:r>
              <a:r>
                <a:rPr lang="en-US" sz="4400" b="1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?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9447B4E-3910-4928-AA5E-9FF0700A0092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0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57DBF7-6302-4FF9-A448-DDD0D7FF14B8}"/>
              </a:ext>
            </a:extLst>
          </p:cNvPr>
          <p:cNvGrpSpPr/>
          <p:nvPr/>
        </p:nvGrpSpPr>
        <p:grpSpPr>
          <a:xfrm>
            <a:off x="259145" y="1175066"/>
            <a:ext cx="4630901" cy="3874085"/>
            <a:chOff x="259145" y="667072"/>
            <a:chExt cx="4630901" cy="38740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657" y="667072"/>
              <a:ext cx="3139228" cy="33098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" name="Group 7"/>
            <p:cNvGrpSpPr/>
            <p:nvPr/>
          </p:nvGrpSpPr>
          <p:grpSpPr>
            <a:xfrm>
              <a:off x="259145" y="667073"/>
              <a:ext cx="4630901" cy="3874084"/>
              <a:chOff x="571500" y="609600"/>
              <a:chExt cx="6451600" cy="5118100"/>
            </a:xfrm>
          </p:grpSpPr>
          <p:sp>
            <p:nvSpPr>
              <p:cNvPr id="9" name="Flowchart: Connector 8"/>
              <p:cNvSpPr/>
              <p:nvPr/>
            </p:nvSpPr>
            <p:spPr>
              <a:xfrm>
                <a:off x="2374900" y="609600"/>
                <a:ext cx="4648200" cy="4457700"/>
              </a:xfrm>
              <a:prstGeom prst="flowChartConnector">
                <a:avLst/>
              </a:prstGeom>
              <a:noFill/>
              <a:ln w="307975" cmpd="thickThin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125" r="9962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000" r="39121" b="8889"/>
              <a:stretch/>
            </p:blipFill>
            <p:spPr>
              <a:xfrm>
                <a:off x="571500" y="850900"/>
                <a:ext cx="4343400" cy="4876800"/>
              </a:xfrm>
              <a:prstGeom prst="rect">
                <a:avLst/>
              </a:prstGeom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" b="99272" l="1188" r="97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24" y="1249234"/>
            <a:ext cx="1886768" cy="4821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5084" y="4913818"/>
            <a:ext cx="50294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Md. Noor –E- Alam </a:t>
            </a:r>
            <a:r>
              <a:rPr lang="en-US" sz="2000" b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Siddiki</a:t>
            </a:r>
            <a:endParaRPr lang="en-US" sz="2000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Asstt</a:t>
            </a:r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. Teacher </a:t>
            </a:r>
          </a:p>
          <a:p>
            <a:r>
              <a:rPr lang="en-US" sz="2000" b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Nageswari</a:t>
            </a:r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Keramatia</a:t>
            </a:r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M.L High School.</a:t>
            </a:r>
          </a:p>
          <a:p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Mobile- 01716962418</a:t>
            </a:r>
          </a:p>
          <a:p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Email- </a:t>
            </a:r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  <a:hlinkClick r:id="rId7"/>
              </a:rPr>
              <a:t>nooralam.na35@gmail.com</a:t>
            </a:r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43" y="1536276"/>
            <a:ext cx="3309257" cy="400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7583412" y="5725885"/>
            <a:ext cx="4235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Unit -3, Lesson 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0550" y="198657"/>
            <a:ext cx="4630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ook Antiqua" panose="02040602050305030304" pitchFamily="18" charset="0"/>
                <a:cs typeface="Times New Roman" panose="02020603050405020304" pitchFamily="18" charset="0"/>
              </a:rPr>
              <a:t>Introduction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389D10-3751-4712-9AE5-83BD159DA754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55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D6AE2A7-B406-452A-B81D-076DD58B9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1194" y="1582057"/>
            <a:ext cx="11477767" cy="49415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0A2047-E0A6-4E11-B77B-1CBFEBE8417C}"/>
              </a:ext>
            </a:extLst>
          </p:cNvPr>
          <p:cNvSpPr txBox="1"/>
          <p:nvPr/>
        </p:nvSpPr>
        <p:spPr>
          <a:xfrm>
            <a:off x="885372" y="508001"/>
            <a:ext cx="10421257" cy="92333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Book Antiqua" panose="02040602050305030304" pitchFamily="18" charset="0"/>
              </a:rPr>
              <a:t>Thank you for nice co-operation.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80E148-628A-455E-BA45-7CBD38A120A0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41C556-9337-41F0-B83E-B6A5FB81E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7585"/>
            <a:ext cx="10972800" cy="49782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3EBB72-11D0-4438-81CF-63A849B60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78" y="4318410"/>
            <a:ext cx="1835797" cy="18357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7DD14E-6406-4DB4-B525-13E223A18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3" y="3395257"/>
            <a:ext cx="2213194" cy="29444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0E02B6-8137-42E1-BEB5-C46981F32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70" y="4555089"/>
            <a:ext cx="3138025" cy="1660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D4131-AE9D-4F08-9782-F206C0939272}"/>
              </a:ext>
            </a:extLst>
          </p:cNvPr>
          <p:cNvSpPr txBox="1"/>
          <p:nvPr/>
        </p:nvSpPr>
        <p:spPr>
          <a:xfrm>
            <a:off x="2236546" y="311254"/>
            <a:ext cx="771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What are they doing in the picture?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03791E-5F5B-490F-B6A6-8E748CF24C1A}"/>
              </a:ext>
            </a:extLst>
          </p:cNvPr>
          <p:cNvSpPr txBox="1"/>
          <p:nvPr/>
        </p:nvSpPr>
        <p:spPr>
          <a:xfrm>
            <a:off x="2456964" y="5867599"/>
            <a:ext cx="727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They are taking </a:t>
            </a:r>
            <a:r>
              <a:rPr lang="en-US" sz="36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physical exercise</a:t>
            </a:r>
            <a:r>
              <a:rPr lang="en-US" sz="36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AD9F0C-C710-4B99-A6CE-CA9775D0C819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2485ECC-8367-49FD-8187-92AB5A3EC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024" y="272956"/>
            <a:ext cx="2334184" cy="1698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916F7-06C2-4573-B768-3F2414A6833D}"/>
              </a:ext>
            </a:extLst>
          </p:cNvPr>
          <p:cNvSpPr txBox="1"/>
          <p:nvPr/>
        </p:nvSpPr>
        <p:spPr>
          <a:xfrm>
            <a:off x="1227099" y="2613392"/>
            <a:ext cx="9737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spc="-150" dirty="0">
                <a:solidFill>
                  <a:srgbClr val="00B050"/>
                </a:solidFill>
                <a:latin typeface="Book Antiqua" panose="02040602050305030304" pitchFamily="18" charset="0"/>
              </a:rPr>
              <a:t>Physical exercise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2B0EB-3A54-427F-8456-712F526B0616}"/>
              </a:ext>
            </a:extLst>
          </p:cNvPr>
          <p:cNvSpPr txBox="1"/>
          <p:nvPr/>
        </p:nvSpPr>
        <p:spPr>
          <a:xfrm>
            <a:off x="1287002" y="1971779"/>
            <a:ext cx="585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Today’s lesson title is…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70CDA-2670-4FF2-9BBA-24564D020483}"/>
              </a:ext>
            </a:extLst>
          </p:cNvPr>
          <p:cNvSpPr txBox="1"/>
          <p:nvPr/>
        </p:nvSpPr>
        <p:spPr>
          <a:xfrm>
            <a:off x="6490661" y="4325304"/>
            <a:ext cx="4264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spc="-150" dirty="0">
                <a:solidFill>
                  <a:srgbClr val="00B0F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Unit 3, Lesson 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99D5B9-71F8-48F0-8932-926685080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4045573"/>
            <a:ext cx="2220686" cy="25766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96708F-0D6A-4A43-8233-CE728A2E1D5C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40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35964B-F35C-44D9-8E21-AC875B094C3D}"/>
              </a:ext>
            </a:extLst>
          </p:cNvPr>
          <p:cNvGrpSpPr/>
          <p:nvPr/>
        </p:nvGrpSpPr>
        <p:grpSpPr>
          <a:xfrm>
            <a:off x="2946379" y="3357471"/>
            <a:ext cx="1602683" cy="1242424"/>
            <a:chOff x="1587750" y="3056620"/>
            <a:chExt cx="1602683" cy="12424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F718E3-F93F-40F5-8034-C5758514201C}"/>
                </a:ext>
              </a:extLst>
            </p:cNvPr>
            <p:cNvSpPr/>
            <p:nvPr/>
          </p:nvSpPr>
          <p:spPr>
            <a:xfrm>
              <a:off x="1587750" y="3056620"/>
              <a:ext cx="1602683" cy="124242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6FE6AE-2D7A-40E0-8987-0664814B3857}"/>
                </a:ext>
              </a:extLst>
            </p:cNvPr>
            <p:cNvSpPr txBox="1"/>
            <p:nvPr/>
          </p:nvSpPr>
          <p:spPr>
            <a:xfrm>
              <a:off x="1587750" y="3056620"/>
              <a:ext cx="1602683" cy="1242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764" tIns="0" rIns="0" bIns="0" numCol="1" spcCol="1270" anchor="t" anchorCtr="0">
              <a:noAutofit/>
            </a:bodyPr>
            <a:lstStyle/>
            <a:p>
              <a:pPr marL="0" lvl="0" indent="0" algn="l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900" kern="1200"/>
            </a:p>
          </p:txBody>
        </p:sp>
      </p:grp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3CC8DC22-F887-4120-944A-F23C64E10BD6}"/>
              </a:ext>
            </a:extLst>
          </p:cNvPr>
          <p:cNvSpPr/>
          <p:nvPr/>
        </p:nvSpPr>
        <p:spPr>
          <a:xfrm>
            <a:off x="2946379" y="3458292"/>
            <a:ext cx="6178694" cy="54381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F07E1-3555-4A27-A6D6-63A75DB7E31B}"/>
              </a:ext>
            </a:extLst>
          </p:cNvPr>
          <p:cNvSpPr txBox="1"/>
          <p:nvPr/>
        </p:nvSpPr>
        <p:spPr>
          <a:xfrm>
            <a:off x="3154233" y="3482237"/>
            <a:ext cx="5390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tell about need of healthy food.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0834DCBC-7B22-40EC-8D6F-C53780DEE27F}"/>
              </a:ext>
            </a:extLst>
          </p:cNvPr>
          <p:cNvSpPr/>
          <p:nvPr/>
        </p:nvSpPr>
        <p:spPr>
          <a:xfrm>
            <a:off x="2400460" y="3446916"/>
            <a:ext cx="666469" cy="54381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27263B61-1861-41BB-A028-158C10D9C6BF}"/>
              </a:ext>
            </a:extLst>
          </p:cNvPr>
          <p:cNvSpPr/>
          <p:nvPr/>
        </p:nvSpPr>
        <p:spPr>
          <a:xfrm>
            <a:off x="2946379" y="4188449"/>
            <a:ext cx="6178694" cy="543815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D07441-A53D-4533-AE73-EC5DC4E71430}"/>
              </a:ext>
            </a:extLst>
          </p:cNvPr>
          <p:cNvSpPr txBox="1"/>
          <p:nvPr/>
        </p:nvSpPr>
        <p:spPr>
          <a:xfrm>
            <a:off x="3154232" y="4212394"/>
            <a:ext cx="617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tell how many physical exercise are.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F0DFA2B6-9940-4842-A760-50F1A4FCA910}"/>
              </a:ext>
            </a:extLst>
          </p:cNvPr>
          <p:cNvSpPr/>
          <p:nvPr/>
        </p:nvSpPr>
        <p:spPr>
          <a:xfrm>
            <a:off x="2400460" y="4186172"/>
            <a:ext cx="666469" cy="54381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26E3B094-44F9-4049-BC46-A27A9D63E526}"/>
              </a:ext>
            </a:extLst>
          </p:cNvPr>
          <p:cNvSpPr/>
          <p:nvPr/>
        </p:nvSpPr>
        <p:spPr>
          <a:xfrm>
            <a:off x="2946380" y="4918606"/>
            <a:ext cx="6178694" cy="543815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tell the benefit of physical exercise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4ED9FF5C-5FCB-441D-8141-E886F521D921}"/>
              </a:ext>
            </a:extLst>
          </p:cNvPr>
          <p:cNvSpPr/>
          <p:nvPr/>
        </p:nvSpPr>
        <p:spPr>
          <a:xfrm>
            <a:off x="2400460" y="4898133"/>
            <a:ext cx="666469" cy="54381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1F851E-8710-4CF4-B455-9016F1B983FB}"/>
              </a:ext>
            </a:extLst>
          </p:cNvPr>
          <p:cNvGrpSpPr/>
          <p:nvPr/>
        </p:nvGrpSpPr>
        <p:grpSpPr>
          <a:xfrm>
            <a:off x="2946379" y="5648764"/>
            <a:ext cx="6293155" cy="547165"/>
            <a:chOff x="3807722" y="2607202"/>
            <a:chExt cx="5919925" cy="547165"/>
          </a:xfrm>
        </p:grpSpPr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6659E984-4605-4E15-BC8C-EBF3DDC4054D}"/>
                </a:ext>
              </a:extLst>
            </p:cNvPr>
            <p:cNvSpPr/>
            <p:nvPr/>
          </p:nvSpPr>
          <p:spPr>
            <a:xfrm>
              <a:off x="3807722" y="2607202"/>
              <a:ext cx="5919925" cy="543815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567B8F-C440-4749-959E-562073FAF462}"/>
                </a:ext>
              </a:extLst>
            </p:cNvPr>
            <p:cNvSpPr txBox="1"/>
            <p:nvPr/>
          </p:nvSpPr>
          <p:spPr>
            <a:xfrm>
              <a:off x="4015576" y="2631147"/>
              <a:ext cx="5390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latin typeface="Book Antiqua" panose="02040602050305030304" pitchFamily="18" charset="0"/>
                  <a:cs typeface="Times New Roman" panose="02020603050405020304" pitchFamily="18" charset="0"/>
                </a:rPr>
                <a:t>ask and answer questions.</a:t>
              </a:r>
            </a:p>
          </p:txBody>
        </p:sp>
      </p:grp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1A26E75A-1F61-48EF-9B4E-4A9E93B03387}"/>
              </a:ext>
            </a:extLst>
          </p:cNvPr>
          <p:cNvSpPr/>
          <p:nvPr/>
        </p:nvSpPr>
        <p:spPr>
          <a:xfrm>
            <a:off x="2400460" y="5637388"/>
            <a:ext cx="666469" cy="54381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EDBF77-2E01-4DFF-8230-B9F6D15A8191}"/>
              </a:ext>
            </a:extLst>
          </p:cNvPr>
          <p:cNvSpPr txBox="1"/>
          <p:nvPr/>
        </p:nvSpPr>
        <p:spPr>
          <a:xfrm>
            <a:off x="1777315" y="2489844"/>
            <a:ext cx="984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After studied the lesson , we will be able to …</a:t>
            </a:r>
          </a:p>
        </p:txBody>
      </p:sp>
      <p:sp>
        <p:nvSpPr>
          <p:cNvPr id="27" name="Sun 26">
            <a:extLst>
              <a:ext uri="{FF2B5EF4-FFF2-40B4-BE49-F238E27FC236}">
                <a16:creationId xmlns:a16="http://schemas.microsoft.com/office/drawing/2014/main" id="{D01B4D08-A8FB-4B71-B42E-3467E453F53A}"/>
              </a:ext>
            </a:extLst>
          </p:cNvPr>
          <p:cNvSpPr/>
          <p:nvPr/>
        </p:nvSpPr>
        <p:spPr>
          <a:xfrm>
            <a:off x="1053495" y="247531"/>
            <a:ext cx="2139592" cy="198361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728C1C-8E0E-496B-89F9-F43BFC3CAE1D}"/>
              </a:ext>
            </a:extLst>
          </p:cNvPr>
          <p:cNvSpPr txBox="1"/>
          <p:nvPr/>
        </p:nvSpPr>
        <p:spPr>
          <a:xfrm>
            <a:off x="3446060" y="761994"/>
            <a:ext cx="5299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300" dirty="0">
                <a:latin typeface="Book Antiqua" panose="02040602050305030304" pitchFamily="18" charset="0"/>
              </a:rPr>
              <a:t>Learning outcome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933783-229D-43EA-8100-C4F6A2034033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5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74209" y="1284658"/>
            <a:ext cx="309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stretching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7400" y="393700"/>
            <a:ext cx="6280624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Let’s know some new words.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1F6B39-81B8-4D9A-A621-27F298E28568}"/>
              </a:ext>
            </a:extLst>
          </p:cNvPr>
          <p:cNvSpPr txBox="1"/>
          <p:nvPr/>
        </p:nvSpPr>
        <p:spPr>
          <a:xfrm>
            <a:off x="4661411" y="1861430"/>
            <a:ext cx="186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Noun /adjective  </a:t>
            </a:r>
            <a:r>
              <a:rPr lang="en-US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B9187-AC59-49CD-A458-DA6817597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87" y="2489007"/>
            <a:ext cx="3285684" cy="31988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67AFDC-EE7B-4D1B-B4F4-347C405FB820}"/>
              </a:ext>
            </a:extLst>
          </p:cNvPr>
          <p:cNvSpPr txBox="1"/>
          <p:nvPr/>
        </p:nvSpPr>
        <p:spPr>
          <a:xfrm>
            <a:off x="6223000" y="3171370"/>
            <a:ext cx="5555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straighten or extend one's body or a part of one's body to its full length, typically so as to tighten one's muscles or in order to reach something.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34A58-DCC5-4CE7-9A0D-551D3223412A}"/>
              </a:ext>
            </a:extLst>
          </p:cNvPr>
          <p:cNvSpPr txBox="1"/>
          <p:nvPr/>
        </p:nvSpPr>
        <p:spPr>
          <a:xfrm>
            <a:off x="2314414" y="5744780"/>
            <a:ext cx="7563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Stretching is an indoor exercise.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554AAE-6107-4FAA-BB91-09311DDB691B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89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54299" y="1284658"/>
            <a:ext cx="2258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benefit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1F6B39-81B8-4D9A-A621-27F298E28568}"/>
              </a:ext>
            </a:extLst>
          </p:cNvPr>
          <p:cNvSpPr txBox="1"/>
          <p:nvPr/>
        </p:nvSpPr>
        <p:spPr>
          <a:xfrm>
            <a:off x="4402522" y="1865601"/>
            <a:ext cx="102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Noun </a:t>
            </a:r>
            <a:r>
              <a:rPr lang="en-US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B79CE-DF4E-46E1-90DE-FDD34CD4D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7"/>
          <a:stretch/>
        </p:blipFill>
        <p:spPr>
          <a:xfrm>
            <a:off x="2220686" y="2415767"/>
            <a:ext cx="3922275" cy="2884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A4BE7-FD73-47B3-A1DD-53FA30097729}"/>
              </a:ext>
            </a:extLst>
          </p:cNvPr>
          <p:cNvSpPr txBox="1"/>
          <p:nvPr/>
        </p:nvSpPr>
        <p:spPr>
          <a:xfrm>
            <a:off x="7096836" y="2376895"/>
            <a:ext cx="4585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Book Antiqua" panose="02040602050305030304" pitchFamily="18" charset="0"/>
              </a:rPr>
              <a:t>an advantage or profit gained from something.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4CD7F-223D-4997-AFB6-31022A1971F6}"/>
              </a:ext>
            </a:extLst>
          </p:cNvPr>
          <p:cNvSpPr txBox="1"/>
          <p:nvPr/>
        </p:nvSpPr>
        <p:spPr>
          <a:xfrm>
            <a:off x="7096836" y="3949309"/>
            <a:ext cx="4585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Book Antiqua" panose="02040602050305030304" pitchFamily="18" charset="0"/>
              </a:rPr>
              <a:t>receive an advantage; profit.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307B2-65FE-473A-96B2-C1A751AFCDF5}"/>
              </a:ext>
            </a:extLst>
          </p:cNvPr>
          <p:cNvSpPr txBox="1"/>
          <p:nvPr/>
        </p:nvSpPr>
        <p:spPr>
          <a:xfrm>
            <a:off x="891153" y="5744779"/>
            <a:ext cx="1040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The benefits of physical exercise are many.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AA206-77A9-42BC-A26D-B14931E01E36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4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47164" y="1284658"/>
            <a:ext cx="2756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regularity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1F6B39-81B8-4D9A-A621-27F298E28568}"/>
              </a:ext>
            </a:extLst>
          </p:cNvPr>
          <p:cNvSpPr txBox="1"/>
          <p:nvPr/>
        </p:nvSpPr>
        <p:spPr>
          <a:xfrm>
            <a:off x="4824667" y="1784878"/>
            <a:ext cx="78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Noun </a:t>
            </a:r>
            <a:r>
              <a:rPr lang="en-US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B56A3-B1F9-43EC-9243-1971C3E0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457450"/>
            <a:ext cx="4876801" cy="2703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3612D8-2228-4625-861A-ADFA42EDC804}"/>
              </a:ext>
            </a:extLst>
          </p:cNvPr>
          <p:cNvSpPr txBox="1"/>
          <p:nvPr/>
        </p:nvSpPr>
        <p:spPr>
          <a:xfrm>
            <a:off x="6837528" y="4682040"/>
            <a:ext cx="4585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Book Antiqua" panose="02040602050305030304" pitchFamily="18" charset="0"/>
              </a:rPr>
              <a:t>the state or quality of being regular.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B0A9A-CA30-46C1-97E7-416109111B8D}"/>
              </a:ext>
            </a:extLst>
          </p:cNvPr>
          <p:cNvSpPr txBox="1"/>
          <p:nvPr/>
        </p:nvSpPr>
        <p:spPr>
          <a:xfrm>
            <a:off x="6837528" y="1877556"/>
            <a:ext cx="515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Book Antiqua" panose="02040602050305030304" pitchFamily="18" charset="0"/>
              </a:rPr>
              <a:t>the fact that the same thing happens again and again, and usually with the same length of time between each time it happens.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FE62C-D63D-4766-9B37-CE9367709033}"/>
              </a:ext>
            </a:extLst>
          </p:cNvPr>
          <p:cNvSpPr txBox="1"/>
          <p:nvPr/>
        </p:nvSpPr>
        <p:spPr>
          <a:xfrm>
            <a:off x="1418095" y="5649243"/>
            <a:ext cx="935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Physical  exercise teaches us regularity.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402066-2F44-4B22-B4AE-DD5E1660824B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2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DF3F52-C6EC-48F3-9359-E4CD7A0E9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341194"/>
            <a:ext cx="11477767" cy="6182436"/>
          </a:xfrm>
          <a:prstGeom prst="rect">
            <a:avLst/>
          </a:prstGeom>
        </p:spPr>
      </p:pic>
      <p:pic>
        <p:nvPicPr>
          <p:cNvPr id="19" name="Graphic 1" descr="Projector screen">
            <a:extLst>
              <a:ext uri="{FF2B5EF4-FFF2-40B4-BE49-F238E27FC236}">
                <a16:creationId xmlns:a16="http://schemas.microsoft.com/office/drawing/2014/main" id="{6B434CE3-A0B9-4438-85D5-A5F59C368A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979" t="10119" r="10009" b="9981"/>
          <a:stretch/>
        </p:blipFill>
        <p:spPr>
          <a:xfrm>
            <a:off x="1442114" y="474433"/>
            <a:ext cx="9307772" cy="5940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6F9E76-C647-4BE5-B486-58CAF35789D0}"/>
              </a:ext>
            </a:extLst>
          </p:cNvPr>
          <p:cNvSpPr txBox="1"/>
          <p:nvPr/>
        </p:nvSpPr>
        <p:spPr>
          <a:xfrm>
            <a:off x="3548419" y="2292038"/>
            <a:ext cx="5254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spc="-1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 </a:t>
            </a:r>
          </a:p>
        </p:txBody>
      </p:sp>
      <p:pic>
        <p:nvPicPr>
          <p:cNvPr id="4" name="30 October 2021">
            <a:hlinkClick r:id="" action="ppaction://media"/>
            <a:extLst>
              <a:ext uri="{FF2B5EF4-FFF2-40B4-BE49-F238E27FC236}">
                <a16:creationId xmlns:a16="http://schemas.microsoft.com/office/drawing/2014/main" id="{8B678AB4-B44E-4288-85B3-E09B06D2A3C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8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74961" y="1114028"/>
            <a:ext cx="6892120" cy="32532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5B8AF7-FACD-498B-873F-2C596A5077B0}"/>
              </a:ext>
            </a:extLst>
          </p:cNvPr>
          <p:cNvSpPr/>
          <p:nvPr/>
        </p:nvSpPr>
        <p:spPr>
          <a:xfrm>
            <a:off x="341194" y="341194"/>
            <a:ext cx="11477767" cy="61824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2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7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697</TotalTime>
  <Words>706</Words>
  <Application>Microsoft Office PowerPoint</Application>
  <PresentationFormat>Widescreen</PresentationFormat>
  <Paragraphs>95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Book Antiqua</vt:lpstr>
      <vt:lpstr>Corbel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Alam</dc:creator>
  <cp:lastModifiedBy>Noor Alam</cp:lastModifiedBy>
  <cp:revision>83</cp:revision>
  <dcterms:created xsi:type="dcterms:W3CDTF">2021-10-24T17:17:36Z</dcterms:created>
  <dcterms:modified xsi:type="dcterms:W3CDTF">2021-11-02T07:45:26Z</dcterms:modified>
</cp:coreProperties>
</file>