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56" r:id="rId4"/>
    <p:sldId id="265" r:id="rId5"/>
    <p:sldId id="266" r:id="rId6"/>
    <p:sldId id="273" r:id="rId7"/>
    <p:sldId id="267" r:id="rId8"/>
    <p:sldId id="263" r:id="rId9"/>
    <p:sldId id="268" r:id="rId10"/>
    <p:sldId id="258" r:id="rId11"/>
    <p:sldId id="271" r:id="rId12"/>
    <p:sldId id="257" r:id="rId13"/>
    <p:sldId id="274" r:id="rId14"/>
    <p:sldId id="259" r:id="rId15"/>
    <p:sldId id="26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A21C3-AC9E-435E-8734-00013C48BDA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6303C1-6BE6-46BA-81C9-7B745A5A7E17}">
      <dgm:prSet phldrT="[Text]"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5টি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868E2E-2CF1-4524-9250-6F19712D414D}" type="parTrans" cxnId="{62EF0B13-6967-4B18-8DC7-5149A1335C51}">
      <dgm:prSet/>
      <dgm:spPr/>
      <dgm:t>
        <a:bodyPr/>
        <a:lstStyle/>
        <a:p>
          <a:endParaRPr lang="en-US"/>
        </a:p>
      </dgm:t>
    </dgm:pt>
    <dgm:pt modelId="{153A3822-B138-4ABA-8328-E7A00E3E42C0}" type="sibTrans" cxnId="{62EF0B13-6967-4B18-8DC7-5149A1335C51}">
      <dgm:prSet/>
      <dgm:spPr/>
      <dgm:t>
        <a:bodyPr/>
        <a:lstStyle/>
        <a:p>
          <a:endParaRPr lang="en-US"/>
        </a:p>
      </dgm:t>
    </dgm:pt>
    <dgm:pt modelId="{416B9712-19B7-4A1F-B555-F271EDA42E4E}">
      <dgm:prSet phldrT="[Text]"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4C407-CD85-4E55-AF24-17505BB1E515}" type="parTrans" cxnId="{50033417-CF7C-4BBD-ACD4-24E6BF8BA14E}">
      <dgm:prSet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243F64-3D95-42DE-BD8C-6DFA2E48BCE7}" type="sibTrans" cxnId="{50033417-CF7C-4BBD-ACD4-24E6BF8BA14E}">
      <dgm:prSet/>
      <dgm:spPr/>
      <dgm:t>
        <a:bodyPr/>
        <a:lstStyle/>
        <a:p>
          <a:endParaRPr lang="en-US"/>
        </a:p>
      </dgm:t>
    </dgm:pt>
    <dgm:pt modelId="{0D31EBE3-7D2D-4509-B0D6-60191C50B478}">
      <dgm:prSet phldrT="[Text]"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অবনমিত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96D15F-9472-4399-9DBD-E3E8448AD7DF}" type="parTrans" cxnId="{04C0CAE2-98B8-4883-BE3B-D4B65D83B6C4}">
      <dgm:prSet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D39FC9-0C5E-4778-B94E-52CCA5D6D130}" type="sibTrans" cxnId="{04C0CAE2-98B8-4883-BE3B-D4B65D83B6C4}">
      <dgm:prSet/>
      <dgm:spPr/>
      <dgm:t>
        <a:bodyPr/>
        <a:lstStyle/>
        <a:p>
          <a:endParaRPr lang="en-US"/>
        </a:p>
      </dgm:t>
    </dgm:pt>
    <dgm:pt modelId="{A424AF4F-4926-4B4A-AC07-26A676A7C651}">
      <dgm:prSet phldrT="[Text]"/>
      <dgm:spPr/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কাউকে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কষ্ট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C943F-86A4-4672-93D8-EF4336DA7E95}" type="parTrans" cxnId="{383B69A7-7ED4-4709-AB7D-FA703A2B5536}">
      <dgm:prSet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90A9A-1A4C-444D-8E9D-02D09FCBF9A3}" type="sibTrans" cxnId="{383B69A7-7ED4-4709-AB7D-FA703A2B5536}">
      <dgm:prSet/>
      <dgm:spPr/>
      <dgm:t>
        <a:bodyPr/>
        <a:lstStyle/>
        <a:p>
          <a:endParaRPr lang="en-US"/>
        </a:p>
      </dgm:t>
    </dgm:pt>
    <dgm:pt modelId="{79A0ECF1-4F11-4706-85F4-9FF77D722327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সৎ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আদেশ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2FAF5-D964-4041-831A-DC2AC0AAD848}" type="parTrans" cxnId="{9F01F9BE-78DF-49C4-8ADC-AA47DB30EF46}">
      <dgm:prSet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4A2AED-75F3-431C-9911-E7684BA5414D}" type="sibTrans" cxnId="{9F01F9BE-78DF-49C4-8ADC-AA47DB30EF46}">
      <dgm:prSet/>
      <dgm:spPr/>
      <dgm:t>
        <a:bodyPr/>
        <a:lstStyle/>
        <a:p>
          <a:endParaRPr lang="en-US"/>
        </a:p>
      </dgm:t>
    </dgm:pt>
    <dgm:pt modelId="{D5A01736-95E9-4978-827D-1E79CDF595CE}">
      <dgm:prSet/>
      <dgm:spPr/>
      <dgm:t>
        <a:bodyPr/>
        <a:lstStyle/>
        <a:p>
          <a:pPr rtl="0"/>
          <a:r>
            <a:rPr lang="en-US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সালামের</a:t>
          </a:r>
          <a:r>
            <a: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0CF664-93DA-4997-A46F-5733E4EFCE89}" type="parTrans" cxnId="{AB6364C7-8DDD-466C-A388-C17F55296034}">
      <dgm:prSet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5150CD-1C51-4FD4-AEFE-9674BAE85575}" type="sibTrans" cxnId="{AB6364C7-8DDD-466C-A388-C17F55296034}">
      <dgm:prSet/>
      <dgm:spPr/>
      <dgm:t>
        <a:bodyPr/>
        <a:lstStyle/>
        <a:p>
          <a:endParaRPr lang="en-US"/>
        </a:p>
      </dgm:t>
    </dgm:pt>
    <dgm:pt modelId="{AA1C2276-C22F-4776-838C-563AE3EA892D}" type="pres">
      <dgm:prSet presAssocID="{793A21C3-AC9E-435E-8734-00013C48BD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0C35D-4D5A-4B93-BBB3-81F9ED4012DA}" type="pres">
      <dgm:prSet presAssocID="{3C6303C1-6BE6-46BA-81C9-7B745A5A7E17}" presName="centerShape" presStyleLbl="node0" presStyleIdx="0" presStyleCnt="1" custScaleX="125733" custScaleY="125733"/>
      <dgm:spPr/>
      <dgm:t>
        <a:bodyPr/>
        <a:lstStyle/>
        <a:p>
          <a:endParaRPr lang="en-US"/>
        </a:p>
      </dgm:t>
    </dgm:pt>
    <dgm:pt modelId="{B2F1BD2D-32EC-43CB-AE10-AAFFAC270F55}" type="pres">
      <dgm:prSet presAssocID="{3A04C407-CD85-4E55-AF24-17505BB1E515}" presName="parTrans" presStyleLbl="sibTrans2D1" presStyleIdx="0" presStyleCnt="5" custScaleX="161075"/>
      <dgm:spPr/>
      <dgm:t>
        <a:bodyPr/>
        <a:lstStyle/>
        <a:p>
          <a:endParaRPr lang="en-US"/>
        </a:p>
      </dgm:t>
    </dgm:pt>
    <dgm:pt modelId="{1AE4FFB5-71B6-4D5C-9372-2E0CDFC47905}" type="pres">
      <dgm:prSet presAssocID="{3A04C407-CD85-4E55-AF24-17505BB1E51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4CBD579-516C-4559-911E-74A87E910999}" type="pres">
      <dgm:prSet presAssocID="{416B9712-19B7-4A1F-B555-F271EDA42E4E}" presName="node" presStyleLbl="node1" presStyleIdx="0" presStyleCnt="5" custScaleX="121314" custScaleY="121314" custRadScaleRad="104077" custRadScaleInc="-6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AB6E1-45D9-49A7-80F2-F73A2F1C536D}" type="pres">
      <dgm:prSet presAssocID="{3E96D15F-9472-4399-9DBD-E3E8448AD7DF}" presName="parTrans" presStyleLbl="sibTrans2D1" presStyleIdx="1" presStyleCnt="5" custScaleX="176474"/>
      <dgm:spPr/>
      <dgm:t>
        <a:bodyPr/>
        <a:lstStyle/>
        <a:p>
          <a:endParaRPr lang="en-US"/>
        </a:p>
      </dgm:t>
    </dgm:pt>
    <dgm:pt modelId="{4D4DB770-C618-46A3-86E3-9B0FDD89663E}" type="pres">
      <dgm:prSet presAssocID="{3E96D15F-9472-4399-9DBD-E3E8448AD7D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45F278F-1E03-4313-BA64-C423D3F54075}" type="pres">
      <dgm:prSet presAssocID="{0D31EBE3-7D2D-4509-B0D6-60191C50B478}" presName="node" presStyleLbl="node1" presStyleIdx="1" presStyleCnt="5" custScaleX="137005" custScaleY="137005" custRadScaleRad="107165" custRadScaleInc="-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1D916-9A93-4154-A25B-F46AE4D54690}" type="pres">
      <dgm:prSet presAssocID="{D1FC943F-86A4-4672-93D8-EF4336DA7E95}" presName="parTrans" presStyleLbl="sibTrans2D1" presStyleIdx="2" presStyleCnt="5" custScaleX="178026" custLinFactNeighborX="-4143" custLinFactNeighborY="8246"/>
      <dgm:spPr/>
      <dgm:t>
        <a:bodyPr/>
        <a:lstStyle/>
        <a:p>
          <a:endParaRPr lang="en-US"/>
        </a:p>
      </dgm:t>
    </dgm:pt>
    <dgm:pt modelId="{D5B1021C-19E8-4977-9821-F70906F9C932}" type="pres">
      <dgm:prSet presAssocID="{D1FC943F-86A4-4672-93D8-EF4336DA7E9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5667D8A-2CAF-4054-972C-6285DBDC412F}" type="pres">
      <dgm:prSet presAssocID="{A424AF4F-4926-4B4A-AC07-26A676A7C651}" presName="node" presStyleLbl="node1" presStyleIdx="2" presStyleCnt="5" custScaleX="131809" custScaleY="126380" custRadScaleRad="110741" custRadScaleInc="-19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AF731-0185-40B1-8D5C-459C92E19186}" type="pres">
      <dgm:prSet presAssocID="{490CF664-93DA-4997-A46F-5733E4EFCE89}" presName="parTrans" presStyleLbl="sibTrans2D1" presStyleIdx="3" presStyleCnt="5" custScaleX="208264"/>
      <dgm:spPr/>
      <dgm:t>
        <a:bodyPr/>
        <a:lstStyle/>
        <a:p>
          <a:endParaRPr lang="en-US"/>
        </a:p>
      </dgm:t>
    </dgm:pt>
    <dgm:pt modelId="{CDEE680E-65BA-4305-A1FD-ADA72FB7832D}" type="pres">
      <dgm:prSet presAssocID="{490CF664-93DA-4997-A46F-5733E4EFCE8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BECB318-A25A-4AE3-8069-763EACD7F56B}" type="pres">
      <dgm:prSet presAssocID="{D5A01736-95E9-4978-827D-1E79CDF595CE}" presName="node" presStyleLbl="node1" presStyleIdx="3" presStyleCnt="5" custScaleX="128944" custScaleY="125046" custRadScaleRad="109678" custRadScaleInc="19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BBF99-38D5-4740-98DE-65C894D45E4C}" type="pres">
      <dgm:prSet presAssocID="{EA62FAF5-D964-4041-831A-DC2AC0AAD848}" presName="parTrans" presStyleLbl="sibTrans2D1" presStyleIdx="4" presStyleCnt="5" custScaleX="192954" custLinFactNeighborX="17551"/>
      <dgm:spPr/>
      <dgm:t>
        <a:bodyPr/>
        <a:lstStyle/>
        <a:p>
          <a:endParaRPr lang="en-US"/>
        </a:p>
      </dgm:t>
    </dgm:pt>
    <dgm:pt modelId="{F7190551-AF34-49A4-9733-E00CF3F718EB}" type="pres">
      <dgm:prSet presAssocID="{EA62FAF5-D964-4041-831A-DC2AC0AAD84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58FF5CA-FE0A-4691-97B0-33A254E50062}" type="pres">
      <dgm:prSet presAssocID="{79A0ECF1-4F11-4706-85F4-9FF77D722327}" presName="node" presStyleLbl="node1" presStyleIdx="4" presStyleCnt="5" custScaleX="144627" custScaleY="144627" custRadScaleRad="111213" custRadScaleInc="-3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952437-971A-4502-A0AD-B5DC4F66C6C9}" type="presOf" srcId="{D1FC943F-86A4-4672-93D8-EF4336DA7E95}" destId="{E4B1D916-9A93-4154-A25B-F46AE4D54690}" srcOrd="0" destOrd="0" presId="urn:microsoft.com/office/officeart/2005/8/layout/radial5"/>
    <dgm:cxn modelId="{383B69A7-7ED4-4709-AB7D-FA703A2B5536}" srcId="{3C6303C1-6BE6-46BA-81C9-7B745A5A7E17}" destId="{A424AF4F-4926-4B4A-AC07-26A676A7C651}" srcOrd="2" destOrd="0" parTransId="{D1FC943F-86A4-4672-93D8-EF4336DA7E95}" sibTransId="{4C290A9A-1A4C-444D-8E9D-02D09FCBF9A3}"/>
    <dgm:cxn modelId="{2BAFD34D-040A-4B21-8681-9DDB898D36EE}" type="presOf" srcId="{79A0ECF1-4F11-4706-85F4-9FF77D722327}" destId="{858FF5CA-FE0A-4691-97B0-33A254E50062}" srcOrd="0" destOrd="0" presId="urn:microsoft.com/office/officeart/2005/8/layout/radial5"/>
    <dgm:cxn modelId="{0551472A-ECD1-4409-8A2E-63DDD7D3B9DC}" type="presOf" srcId="{3C6303C1-6BE6-46BA-81C9-7B745A5A7E17}" destId="{BBA0C35D-4D5A-4B93-BBB3-81F9ED4012DA}" srcOrd="0" destOrd="0" presId="urn:microsoft.com/office/officeart/2005/8/layout/radial5"/>
    <dgm:cxn modelId="{9F01F9BE-78DF-49C4-8ADC-AA47DB30EF46}" srcId="{3C6303C1-6BE6-46BA-81C9-7B745A5A7E17}" destId="{79A0ECF1-4F11-4706-85F4-9FF77D722327}" srcOrd="4" destOrd="0" parTransId="{EA62FAF5-D964-4041-831A-DC2AC0AAD848}" sibTransId="{434A2AED-75F3-431C-9911-E7684BA5414D}"/>
    <dgm:cxn modelId="{AB6364C7-8DDD-466C-A388-C17F55296034}" srcId="{3C6303C1-6BE6-46BA-81C9-7B745A5A7E17}" destId="{D5A01736-95E9-4978-827D-1E79CDF595CE}" srcOrd="3" destOrd="0" parTransId="{490CF664-93DA-4997-A46F-5733E4EFCE89}" sibTransId="{8E5150CD-1C51-4FD4-AEFE-9674BAE85575}"/>
    <dgm:cxn modelId="{31B69C53-973E-4FE8-B685-A8D6CB87D946}" type="presOf" srcId="{3A04C407-CD85-4E55-AF24-17505BB1E515}" destId="{1AE4FFB5-71B6-4D5C-9372-2E0CDFC47905}" srcOrd="1" destOrd="0" presId="urn:microsoft.com/office/officeart/2005/8/layout/radial5"/>
    <dgm:cxn modelId="{50033417-CF7C-4BBD-ACD4-24E6BF8BA14E}" srcId="{3C6303C1-6BE6-46BA-81C9-7B745A5A7E17}" destId="{416B9712-19B7-4A1F-B555-F271EDA42E4E}" srcOrd="0" destOrd="0" parTransId="{3A04C407-CD85-4E55-AF24-17505BB1E515}" sibTransId="{FD243F64-3D95-42DE-BD8C-6DFA2E48BCE7}"/>
    <dgm:cxn modelId="{3961FC51-89C7-4736-BC59-31141C939577}" type="presOf" srcId="{416B9712-19B7-4A1F-B555-F271EDA42E4E}" destId="{E4CBD579-516C-4559-911E-74A87E910999}" srcOrd="0" destOrd="0" presId="urn:microsoft.com/office/officeart/2005/8/layout/radial5"/>
    <dgm:cxn modelId="{90F188E3-70F2-49EB-9CCD-8AF53FFE9B48}" type="presOf" srcId="{793A21C3-AC9E-435E-8734-00013C48BDA2}" destId="{AA1C2276-C22F-4776-838C-563AE3EA892D}" srcOrd="0" destOrd="0" presId="urn:microsoft.com/office/officeart/2005/8/layout/radial5"/>
    <dgm:cxn modelId="{C655E967-C5D3-4CD5-92F6-CED845E7A638}" type="presOf" srcId="{D1FC943F-86A4-4672-93D8-EF4336DA7E95}" destId="{D5B1021C-19E8-4977-9821-F70906F9C932}" srcOrd="1" destOrd="0" presId="urn:microsoft.com/office/officeart/2005/8/layout/radial5"/>
    <dgm:cxn modelId="{D7784014-8F59-40F9-B45A-270FD74F8690}" type="presOf" srcId="{490CF664-93DA-4997-A46F-5733E4EFCE89}" destId="{2FEAF731-0185-40B1-8D5C-459C92E19186}" srcOrd="0" destOrd="0" presId="urn:microsoft.com/office/officeart/2005/8/layout/radial5"/>
    <dgm:cxn modelId="{555AF618-9D3B-4CBB-93E8-B8B9FBE7A977}" type="presOf" srcId="{D5A01736-95E9-4978-827D-1E79CDF595CE}" destId="{CBECB318-A25A-4AE3-8069-763EACD7F56B}" srcOrd="0" destOrd="0" presId="urn:microsoft.com/office/officeart/2005/8/layout/radial5"/>
    <dgm:cxn modelId="{8F0FBE1F-7037-4A6A-B70D-91A42F0CE4F0}" type="presOf" srcId="{3E96D15F-9472-4399-9DBD-E3E8448AD7DF}" destId="{B5EAB6E1-45D9-49A7-80F2-F73A2F1C536D}" srcOrd="0" destOrd="0" presId="urn:microsoft.com/office/officeart/2005/8/layout/radial5"/>
    <dgm:cxn modelId="{E04BBB86-B36D-4065-8713-4596FF677434}" type="presOf" srcId="{A424AF4F-4926-4B4A-AC07-26A676A7C651}" destId="{05667D8A-2CAF-4054-972C-6285DBDC412F}" srcOrd="0" destOrd="0" presId="urn:microsoft.com/office/officeart/2005/8/layout/radial5"/>
    <dgm:cxn modelId="{30C56FC3-8EF3-4464-89C0-4325325BD97A}" type="presOf" srcId="{490CF664-93DA-4997-A46F-5733E4EFCE89}" destId="{CDEE680E-65BA-4305-A1FD-ADA72FB7832D}" srcOrd="1" destOrd="0" presId="urn:microsoft.com/office/officeart/2005/8/layout/radial5"/>
    <dgm:cxn modelId="{2686ADE9-7603-4AB7-B3A5-0F547D24EC12}" type="presOf" srcId="{EA62FAF5-D964-4041-831A-DC2AC0AAD848}" destId="{F7190551-AF34-49A4-9733-E00CF3F718EB}" srcOrd="1" destOrd="0" presId="urn:microsoft.com/office/officeart/2005/8/layout/radial5"/>
    <dgm:cxn modelId="{E2699C39-D4D7-455B-92A8-07520339AA1F}" type="presOf" srcId="{0D31EBE3-7D2D-4509-B0D6-60191C50B478}" destId="{F45F278F-1E03-4313-BA64-C423D3F54075}" srcOrd="0" destOrd="0" presId="urn:microsoft.com/office/officeart/2005/8/layout/radial5"/>
    <dgm:cxn modelId="{AB642C92-4DBA-4A5D-92D0-1E3ED7995DAD}" type="presOf" srcId="{3E96D15F-9472-4399-9DBD-E3E8448AD7DF}" destId="{4D4DB770-C618-46A3-86E3-9B0FDD89663E}" srcOrd="1" destOrd="0" presId="urn:microsoft.com/office/officeart/2005/8/layout/radial5"/>
    <dgm:cxn modelId="{26D22026-7D8B-4588-BE71-9611F976222D}" type="presOf" srcId="{3A04C407-CD85-4E55-AF24-17505BB1E515}" destId="{B2F1BD2D-32EC-43CB-AE10-AAFFAC270F55}" srcOrd="0" destOrd="0" presId="urn:microsoft.com/office/officeart/2005/8/layout/radial5"/>
    <dgm:cxn modelId="{D34A9C41-76E3-4AE5-8DCE-E48187F93C7F}" type="presOf" srcId="{EA62FAF5-D964-4041-831A-DC2AC0AAD848}" destId="{04EBBF99-38D5-4740-98DE-65C894D45E4C}" srcOrd="0" destOrd="0" presId="urn:microsoft.com/office/officeart/2005/8/layout/radial5"/>
    <dgm:cxn modelId="{62EF0B13-6967-4B18-8DC7-5149A1335C51}" srcId="{793A21C3-AC9E-435E-8734-00013C48BDA2}" destId="{3C6303C1-6BE6-46BA-81C9-7B745A5A7E17}" srcOrd="0" destOrd="0" parTransId="{6F868E2E-2CF1-4524-9250-6F19712D414D}" sibTransId="{153A3822-B138-4ABA-8328-E7A00E3E42C0}"/>
    <dgm:cxn modelId="{04C0CAE2-98B8-4883-BE3B-D4B65D83B6C4}" srcId="{3C6303C1-6BE6-46BA-81C9-7B745A5A7E17}" destId="{0D31EBE3-7D2D-4509-B0D6-60191C50B478}" srcOrd="1" destOrd="0" parTransId="{3E96D15F-9472-4399-9DBD-E3E8448AD7DF}" sibTransId="{66D39FC9-0C5E-4778-B94E-52CCA5D6D130}"/>
    <dgm:cxn modelId="{CBC87644-1B1B-4307-9919-CA965462F506}" type="presParOf" srcId="{AA1C2276-C22F-4776-838C-563AE3EA892D}" destId="{BBA0C35D-4D5A-4B93-BBB3-81F9ED4012DA}" srcOrd="0" destOrd="0" presId="urn:microsoft.com/office/officeart/2005/8/layout/radial5"/>
    <dgm:cxn modelId="{42B59AAB-F059-49CE-A9DA-7828B2A3AF3E}" type="presParOf" srcId="{AA1C2276-C22F-4776-838C-563AE3EA892D}" destId="{B2F1BD2D-32EC-43CB-AE10-AAFFAC270F55}" srcOrd="1" destOrd="0" presId="urn:microsoft.com/office/officeart/2005/8/layout/radial5"/>
    <dgm:cxn modelId="{C71C9F67-0B7F-4D34-813A-B7AB797D9DAC}" type="presParOf" srcId="{B2F1BD2D-32EC-43CB-AE10-AAFFAC270F55}" destId="{1AE4FFB5-71B6-4D5C-9372-2E0CDFC47905}" srcOrd="0" destOrd="0" presId="urn:microsoft.com/office/officeart/2005/8/layout/radial5"/>
    <dgm:cxn modelId="{3E181C5A-22C8-4D2F-9C5A-4C33E30E49F6}" type="presParOf" srcId="{AA1C2276-C22F-4776-838C-563AE3EA892D}" destId="{E4CBD579-516C-4559-911E-74A87E910999}" srcOrd="2" destOrd="0" presId="urn:microsoft.com/office/officeart/2005/8/layout/radial5"/>
    <dgm:cxn modelId="{7E2DBE35-DA0F-4DBA-BE5A-E7489EE410A0}" type="presParOf" srcId="{AA1C2276-C22F-4776-838C-563AE3EA892D}" destId="{B5EAB6E1-45D9-49A7-80F2-F73A2F1C536D}" srcOrd="3" destOrd="0" presId="urn:microsoft.com/office/officeart/2005/8/layout/radial5"/>
    <dgm:cxn modelId="{33BEDD60-B69E-4731-B5B6-720E09D107E1}" type="presParOf" srcId="{B5EAB6E1-45D9-49A7-80F2-F73A2F1C536D}" destId="{4D4DB770-C618-46A3-86E3-9B0FDD89663E}" srcOrd="0" destOrd="0" presId="urn:microsoft.com/office/officeart/2005/8/layout/radial5"/>
    <dgm:cxn modelId="{6F357500-B15F-4F3A-AAD6-19261C669D01}" type="presParOf" srcId="{AA1C2276-C22F-4776-838C-563AE3EA892D}" destId="{F45F278F-1E03-4313-BA64-C423D3F54075}" srcOrd="4" destOrd="0" presId="urn:microsoft.com/office/officeart/2005/8/layout/radial5"/>
    <dgm:cxn modelId="{F1AECCFC-37B6-4B1C-8DFC-88BE93AFD55F}" type="presParOf" srcId="{AA1C2276-C22F-4776-838C-563AE3EA892D}" destId="{E4B1D916-9A93-4154-A25B-F46AE4D54690}" srcOrd="5" destOrd="0" presId="urn:microsoft.com/office/officeart/2005/8/layout/radial5"/>
    <dgm:cxn modelId="{317FC1CC-6861-4865-B7EC-49BBC5AEC963}" type="presParOf" srcId="{E4B1D916-9A93-4154-A25B-F46AE4D54690}" destId="{D5B1021C-19E8-4977-9821-F70906F9C932}" srcOrd="0" destOrd="0" presId="urn:microsoft.com/office/officeart/2005/8/layout/radial5"/>
    <dgm:cxn modelId="{7EBB53B6-654D-4F89-8F58-0339976B12C0}" type="presParOf" srcId="{AA1C2276-C22F-4776-838C-563AE3EA892D}" destId="{05667D8A-2CAF-4054-972C-6285DBDC412F}" srcOrd="6" destOrd="0" presId="urn:microsoft.com/office/officeart/2005/8/layout/radial5"/>
    <dgm:cxn modelId="{A48FE569-3454-4C53-9420-3D1A904D8DBE}" type="presParOf" srcId="{AA1C2276-C22F-4776-838C-563AE3EA892D}" destId="{2FEAF731-0185-40B1-8D5C-459C92E19186}" srcOrd="7" destOrd="0" presId="urn:microsoft.com/office/officeart/2005/8/layout/radial5"/>
    <dgm:cxn modelId="{FCE813A1-ECCE-413B-BE94-6F5DAC8C123E}" type="presParOf" srcId="{2FEAF731-0185-40B1-8D5C-459C92E19186}" destId="{CDEE680E-65BA-4305-A1FD-ADA72FB7832D}" srcOrd="0" destOrd="0" presId="urn:microsoft.com/office/officeart/2005/8/layout/radial5"/>
    <dgm:cxn modelId="{E8503F03-4C56-4BAB-ABED-094BBB37A96D}" type="presParOf" srcId="{AA1C2276-C22F-4776-838C-563AE3EA892D}" destId="{CBECB318-A25A-4AE3-8069-763EACD7F56B}" srcOrd="8" destOrd="0" presId="urn:microsoft.com/office/officeart/2005/8/layout/radial5"/>
    <dgm:cxn modelId="{9D84ABF1-905D-4B5F-8AAE-D522695D3B72}" type="presParOf" srcId="{AA1C2276-C22F-4776-838C-563AE3EA892D}" destId="{04EBBF99-38D5-4740-98DE-65C894D45E4C}" srcOrd="9" destOrd="0" presId="urn:microsoft.com/office/officeart/2005/8/layout/radial5"/>
    <dgm:cxn modelId="{649B0AF7-22E3-4C2C-A780-1E585E35E34D}" type="presParOf" srcId="{04EBBF99-38D5-4740-98DE-65C894D45E4C}" destId="{F7190551-AF34-49A4-9733-E00CF3F718EB}" srcOrd="0" destOrd="0" presId="urn:microsoft.com/office/officeart/2005/8/layout/radial5"/>
    <dgm:cxn modelId="{77334904-FF10-4034-8F3E-35EE2CC2D6D4}" type="presParOf" srcId="{AA1C2276-C22F-4776-838C-563AE3EA892D}" destId="{858FF5CA-FE0A-4691-97B0-33A254E5006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0C35D-4D5A-4B93-BBB3-81F9ED4012DA}">
      <dsp:nvSpPr>
        <dsp:cNvPr id="0" name=""/>
        <dsp:cNvSpPr/>
      </dsp:nvSpPr>
      <dsp:spPr>
        <a:xfrm>
          <a:off x="3872148" y="2063451"/>
          <a:ext cx="2040972" cy="20409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রাস্তার</a:t>
          </a:r>
          <a:r>
            <a:rPr lang="en-US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r>
            <a:rPr lang="en-US" sz="4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5টি</a:t>
          </a:r>
          <a:endParaRPr lang="en-US" sz="4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1041" y="2362344"/>
        <a:ext cx="1443186" cy="1443186"/>
      </dsp:txXfrm>
    </dsp:sp>
    <dsp:sp modelId="{B2F1BD2D-32EC-43CB-AE10-AAFFAC270F55}">
      <dsp:nvSpPr>
        <dsp:cNvPr id="0" name=""/>
        <dsp:cNvSpPr/>
      </dsp:nvSpPr>
      <dsp:spPr>
        <a:xfrm rot="16062571">
          <a:off x="4727680" y="1652179"/>
          <a:ext cx="237553" cy="554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764737" y="1798679"/>
        <a:ext cx="166287" cy="332684"/>
      </dsp:txXfrm>
    </dsp:sp>
    <dsp:sp modelId="{E4CBD579-516C-4559-911E-74A87E910999}">
      <dsp:nvSpPr>
        <dsp:cNvPr id="0" name=""/>
        <dsp:cNvSpPr/>
      </dsp:nvSpPr>
      <dsp:spPr>
        <a:xfrm>
          <a:off x="3811996" y="-191381"/>
          <a:ext cx="1978396" cy="19783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বাধা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01725" y="98348"/>
        <a:ext cx="1398938" cy="1398938"/>
      </dsp:txXfrm>
    </dsp:sp>
    <dsp:sp modelId="{B5EAB6E1-45D9-49A7-80F2-F73A2F1C536D}">
      <dsp:nvSpPr>
        <dsp:cNvPr id="0" name=""/>
        <dsp:cNvSpPr/>
      </dsp:nvSpPr>
      <dsp:spPr>
        <a:xfrm rot="20504729">
          <a:off x="5859558" y="2439600"/>
          <a:ext cx="292090" cy="554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1763" y="2564219"/>
        <a:ext cx="204463" cy="332684"/>
      </dsp:txXfrm>
    </dsp:sp>
    <dsp:sp modelId="{F45F278F-1E03-4313-BA64-C423D3F54075}">
      <dsp:nvSpPr>
        <dsp:cNvPr id="0" name=""/>
        <dsp:cNvSpPr/>
      </dsp:nvSpPr>
      <dsp:spPr>
        <a:xfrm>
          <a:off x="6102119" y="1199384"/>
          <a:ext cx="2234286" cy="2234286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অবনমিত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29323" y="1526588"/>
        <a:ext cx="1579878" cy="1579878"/>
      </dsp:txXfrm>
    </dsp:sp>
    <dsp:sp modelId="{E4B1D916-9A93-4154-A25B-F46AE4D54690}">
      <dsp:nvSpPr>
        <dsp:cNvPr id="0" name=""/>
        <dsp:cNvSpPr/>
      </dsp:nvSpPr>
      <dsp:spPr>
        <a:xfrm rot="2815927">
          <a:off x="5514602" y="3761176"/>
          <a:ext cx="434716" cy="554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5282" y="3824434"/>
        <a:ext cx="304301" cy="332684"/>
      </dsp:txXfrm>
    </dsp:sp>
    <dsp:sp modelId="{05667D8A-2CAF-4054-972C-6285DBDC412F}">
      <dsp:nvSpPr>
        <dsp:cNvPr id="0" name=""/>
        <dsp:cNvSpPr/>
      </dsp:nvSpPr>
      <dsp:spPr>
        <a:xfrm>
          <a:off x="5546649" y="3902932"/>
          <a:ext cx="2149549" cy="2061013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কাউকে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কষ্ট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1443" y="4204760"/>
        <a:ext cx="1519961" cy="1457357"/>
      </dsp:txXfrm>
    </dsp:sp>
    <dsp:sp modelId="{2FEAF731-0185-40B1-8D5C-459C92E19186}">
      <dsp:nvSpPr>
        <dsp:cNvPr id="0" name=""/>
        <dsp:cNvSpPr/>
      </dsp:nvSpPr>
      <dsp:spPr>
        <a:xfrm rot="7979018">
          <a:off x="3797212" y="3713905"/>
          <a:ext cx="499849" cy="554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23308" y="3769950"/>
        <a:ext cx="349894" cy="332684"/>
      </dsp:txXfrm>
    </dsp:sp>
    <dsp:sp modelId="{CBECB318-A25A-4AE3-8069-763EACD7F56B}">
      <dsp:nvSpPr>
        <dsp:cNvPr id="0" name=""/>
        <dsp:cNvSpPr/>
      </dsp:nvSpPr>
      <dsp:spPr>
        <a:xfrm>
          <a:off x="2131722" y="3898571"/>
          <a:ext cx="2102827" cy="203925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সালামের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endParaRPr lang="en-US" sz="32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9674" y="4197213"/>
        <a:ext cx="1486923" cy="1441974"/>
      </dsp:txXfrm>
    </dsp:sp>
    <dsp:sp modelId="{04EBBF99-38D5-4740-98DE-65C894D45E4C}">
      <dsp:nvSpPr>
        <dsp:cNvPr id="0" name=""/>
        <dsp:cNvSpPr/>
      </dsp:nvSpPr>
      <dsp:spPr>
        <a:xfrm rot="11810945">
          <a:off x="3613542" y="2462736"/>
          <a:ext cx="350447" cy="554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16419" y="2588868"/>
        <a:ext cx="245313" cy="332684"/>
      </dsp:txXfrm>
    </dsp:sp>
    <dsp:sp modelId="{858FF5CA-FE0A-4691-97B0-33A254E50062}">
      <dsp:nvSpPr>
        <dsp:cNvPr id="0" name=""/>
        <dsp:cNvSpPr/>
      </dsp:nvSpPr>
      <dsp:spPr>
        <a:xfrm>
          <a:off x="1280022" y="1167706"/>
          <a:ext cx="2358586" cy="2358586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সৎ </a:t>
          </a:r>
          <a:r>
            <a:rPr lang="en-US" sz="3200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আদেশ</a:t>
          </a: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5429" y="1513113"/>
        <a:ext cx="1667772" cy="1667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2E28D-5A3D-4A57-B550-0EE39E1E884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528D-0264-44B6-B0FC-5E8BBA6A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-10726" r="4720" b="10726"/>
          <a:stretch/>
        </p:blipFill>
        <p:spPr>
          <a:xfrm>
            <a:off x="0" y="-853440"/>
            <a:ext cx="12192000" cy="77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8" y="285008"/>
            <a:ext cx="38001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হাদিসটির বঙ্গানুবাদঃ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3" y="1127760"/>
            <a:ext cx="11435194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8305139"/>
              </p:ext>
            </p:extLst>
          </p:nvPr>
        </p:nvGraphicFramePr>
        <p:xfrm>
          <a:off x="1600200" y="457200"/>
          <a:ext cx="9723120" cy="577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3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1" y="592654"/>
            <a:ext cx="3874392" cy="927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1" y="2324076"/>
            <a:ext cx="1210266" cy="61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96" y="2318272"/>
            <a:ext cx="10080245" cy="1468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0" y="4514087"/>
            <a:ext cx="951909" cy="793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96" y="4718498"/>
            <a:ext cx="10053464" cy="13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1" y="592654"/>
            <a:ext cx="3874392" cy="927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6" y="2407919"/>
            <a:ext cx="1095915" cy="55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39" y="2331720"/>
            <a:ext cx="1018857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8" y="4414805"/>
            <a:ext cx="978921" cy="721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61" y="4498682"/>
            <a:ext cx="10353362" cy="15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723" y="465508"/>
            <a:ext cx="187234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709" y="1416040"/>
            <a:ext cx="159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8461" y="2585010"/>
            <a:ext cx="158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065" y="1370514"/>
            <a:ext cx="73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697" y="2560713"/>
            <a:ext cx="261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454" y="2560713"/>
            <a:ext cx="73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7065" y="5284222"/>
            <a:ext cx="4664447" cy="707886"/>
            <a:chOff x="467065" y="5284222"/>
            <a:chExt cx="4664447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467065" y="5334429"/>
              <a:ext cx="738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66392" y="5284222"/>
              <a:ext cx="2865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বাহাছ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611" y="3924190"/>
            <a:ext cx="4332286" cy="733622"/>
            <a:chOff x="419611" y="3924190"/>
            <a:chExt cx="4332286" cy="733622"/>
          </a:xfrm>
        </p:grpSpPr>
        <p:sp>
          <p:nvSpPr>
            <p:cNvPr id="12" name="TextBox 11"/>
            <p:cNvSpPr txBox="1"/>
            <p:nvPr/>
          </p:nvSpPr>
          <p:spPr>
            <a:xfrm>
              <a:off x="419611" y="3924190"/>
              <a:ext cx="738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3)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9697" y="3949926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বাব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96910" y="3918814"/>
            <a:ext cx="138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7792" y="5257069"/>
            <a:ext cx="124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27" y="5310132"/>
            <a:ext cx="915753" cy="6706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13" y="4029262"/>
            <a:ext cx="1081440" cy="6187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3994960"/>
            <a:ext cx="1767840" cy="5478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52" y="5337947"/>
            <a:ext cx="2745930" cy="4845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18" y="2570385"/>
            <a:ext cx="2960764" cy="6269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77" y="2570385"/>
            <a:ext cx="811824" cy="5981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413244"/>
            <a:ext cx="861717" cy="56087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535119" y="1416040"/>
            <a:ext cx="232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ছিগাহ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0" y="1484838"/>
            <a:ext cx="2747250" cy="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295" y="1456428"/>
            <a:ext cx="495379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307" y="4392179"/>
            <a:ext cx="1147156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কর। 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10" y="417538"/>
            <a:ext cx="5471160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0880" y="448955"/>
            <a:ext cx="832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88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496" y="1395749"/>
            <a:ext cx="83839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স্বাগত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6772" y="449403"/>
            <a:ext cx="39742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1040" y="1585657"/>
            <a:ext cx="7330440" cy="4001095"/>
          </a:xfrm>
          <a:prstGeom prst="rect">
            <a:avLst/>
          </a:prstGeom>
          <a:gradFill>
            <a:gsLst>
              <a:gs pos="0">
                <a:srgbClr val="DDEBCF"/>
              </a:gs>
              <a:gs pos="49000">
                <a:srgbClr val="9CB86E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ফখরুল আলম</a:t>
            </a:r>
          </a:p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(আরবি)</a:t>
            </a:r>
          </a:p>
          <a:p>
            <a:pPr algn="ctr"/>
            <a:r>
              <a:rPr lang="bn-IN" sz="4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কদলপুর হামিদিয়া ফাযিল মাদরাসা</a:t>
            </a:r>
          </a:p>
          <a:p>
            <a:pPr algn="ctr"/>
            <a:r>
              <a:rPr lang="bn-IN" sz="4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রাউজান, চট্টগ্রাম।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নাম্বার-০১৮১৮৩৯৮০৬৮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fakhrulctg78@gmail.com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2" y="1853490"/>
            <a:ext cx="2861900" cy="3668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67942" y="273132"/>
            <a:ext cx="5398822" cy="6400800"/>
            <a:chOff x="0" y="0"/>
            <a:chExt cx="596912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50029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5550029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0"/>
              <a:ext cx="55500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0"/>
              <a:ext cx="5550029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0"/>
              <a:ext cx="5550029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48640" y="1534539"/>
            <a:ext cx="5638800" cy="35394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৯ম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7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7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359" y="273132"/>
            <a:ext cx="430132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গুলোর প্রতি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9"/>
          <a:stretch/>
        </p:blipFill>
        <p:spPr>
          <a:xfrm>
            <a:off x="5942746" y="1863824"/>
            <a:ext cx="5973229" cy="3988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/>
          <a:stretch/>
        </p:blipFill>
        <p:spPr>
          <a:xfrm>
            <a:off x="365757" y="1863824"/>
            <a:ext cx="5576989" cy="39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359" y="273132"/>
            <a:ext cx="430132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00" y="1615440"/>
            <a:ext cx="5715000" cy="3897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9" y="1615440"/>
            <a:ext cx="5927361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93" y="91440"/>
            <a:ext cx="5075946" cy="111034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188041" y="2173981"/>
            <a:ext cx="537839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বাবুস</a:t>
            </a:r>
            <a:r>
              <a:rPr lang="en-US" sz="7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7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 </a:t>
            </a: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" y="1827169"/>
            <a:ext cx="5617726" cy="42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016" y="446586"/>
            <a:ext cx="769402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শিক্ষার্থীরা............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15" y="3209963"/>
            <a:ext cx="91531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16" y="1830337"/>
            <a:ext cx="56051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bn-IN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হাদিসটির অনুবাদ বলতে পারবে।</a:t>
            </a:r>
            <a:endParaRPr lang="en-US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17" y="4851521"/>
            <a:ext cx="8147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হাদিসটির </a:t>
            </a:r>
            <a:r>
              <a:rPr lang="bn-IN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শাব্দিক বিশ্লেষণ করতে পারবে।</a:t>
            </a:r>
            <a:endParaRPr lang="en-US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1112520"/>
            <a:ext cx="11238028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1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161</Words>
  <Application>Microsoft Office PowerPoint</Application>
  <PresentationFormat>Custom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Khf Madrasha</cp:lastModifiedBy>
  <cp:revision>90</cp:revision>
  <dcterms:created xsi:type="dcterms:W3CDTF">2021-10-16T03:42:48Z</dcterms:created>
  <dcterms:modified xsi:type="dcterms:W3CDTF">2021-11-02T12:48:44Z</dcterms:modified>
</cp:coreProperties>
</file>