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9" r:id="rId2"/>
    <p:sldId id="270" r:id="rId3"/>
    <p:sldId id="272" r:id="rId4"/>
    <p:sldId id="279" r:id="rId5"/>
    <p:sldId id="293" r:id="rId6"/>
    <p:sldId id="281" r:id="rId7"/>
    <p:sldId id="282" r:id="rId8"/>
    <p:sldId id="283" r:id="rId9"/>
    <p:sldId id="289" r:id="rId10"/>
    <p:sldId id="286" r:id="rId11"/>
    <p:sldId id="287" r:id="rId12"/>
    <p:sldId id="285" r:id="rId13"/>
    <p:sldId id="284" r:id="rId14"/>
    <p:sldId id="292" r:id="rId15"/>
    <p:sldId id="266" r:id="rId16"/>
    <p:sldId id="271" r:id="rId17"/>
    <p:sldId id="268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95341" autoAdjust="0"/>
  </p:normalViewPr>
  <p:slideViewPr>
    <p:cSldViewPr>
      <p:cViewPr>
        <p:scale>
          <a:sx n="88" d="100"/>
          <a:sy n="88" d="100"/>
        </p:scale>
        <p:origin x="-1512" y="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B5C6C-956D-4CA8-BA0D-7531A834F59A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A28AF-F2F1-42D2-A219-BA028ED504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847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A28AF-F2F1-42D2-A219-BA028ED504A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3429000"/>
            <a:ext cx="89154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1752600"/>
            <a:ext cx="7162800" cy="769441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বিসমিল্লাহির  রাহমানির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রাহিম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67000"/>
            <a:ext cx="8229600" cy="64633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পরম করুনাময় আল্লাহর নামে শুরু করছি 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9" name="Picture 8" descr="Dese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371850"/>
            <a:ext cx="8915400" cy="3486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207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44607"/>
            <a:ext cx="4191000" cy="2808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4793674" cy="27721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" y="152401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সুস্থ্যতা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638800" y="762000"/>
            <a:ext cx="1288636" cy="137160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8289" y="1066800"/>
            <a:ext cx="4742689" cy="461665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নিয়ম মেনে খেলতে পারা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4154" y="5242683"/>
            <a:ext cx="2226564" cy="64633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আবেগ নিয়ন্ত্রণ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199" y="2819400"/>
            <a:ext cx="4114801" cy="40011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স্নায়ু ও পেশির কর্ম ক্ষমতা বৃদ্ধি 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5521"/>
            <a:ext cx="4800600" cy="31262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1012" y="5883154"/>
            <a:ext cx="1897035" cy="83099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সহিষ্ণুতা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16" y="3655521"/>
            <a:ext cx="4300784" cy="312627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53000" y="5791200"/>
            <a:ext cx="4191000" cy="58477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একঘেয়েমি/ ক্লান্তি  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62200" y="5410200"/>
            <a:ext cx="762000" cy="8884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663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" y="3487969"/>
            <a:ext cx="4208347" cy="33700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                                            </a:t>
            </a:r>
            <a:r>
              <a:rPr lang="bn-BD" sz="24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মানসিক বিকাশ </a:t>
            </a:r>
            <a:endParaRPr lang="en-US" sz="24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" y="702702"/>
            <a:ext cx="4324103" cy="2497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48919"/>
            <a:ext cx="4506468" cy="27038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484392"/>
            <a:ext cx="4623435" cy="3373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0" y="3505200"/>
            <a:ext cx="1905000" cy="64633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আত্মবিশ্বাস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09800"/>
            <a:ext cx="8991600" cy="5232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সেবা ও আত্মত্যাগ / উপস্থিত চিন্তা ধারার বিকাশ   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581400"/>
            <a:ext cx="3886200" cy="46166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বন্ধুত্বপূর্ণ  আচরণ 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431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9599"/>
            <a:ext cx="4538796" cy="2819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9096" y="228600"/>
            <a:ext cx="319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চারিত্রিক গুণাবলি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09" y="3823282"/>
            <a:ext cx="4209592" cy="29585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657600"/>
            <a:ext cx="4538796" cy="3124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09599"/>
            <a:ext cx="4191001" cy="28956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91404" y="3512403"/>
            <a:ext cx="3247795" cy="58477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আবেগ নিয়ন্ত্রণ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669" y="5589657"/>
            <a:ext cx="2774401" cy="5232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বন্ধুত্বপূর্ণ  আচরণ 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898" y="2590800"/>
            <a:ext cx="4343399" cy="52322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খেলোয়াড়ি সুলভ মনোভাব   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27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52" y="609914"/>
            <a:ext cx="4346448" cy="2971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4" y="623137"/>
            <a:ext cx="4581444" cy="2972431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1138"/>
            <a:ext cx="4603678" cy="30606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2286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সামাজিক গুণাবলি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721138"/>
            <a:ext cx="4343400" cy="306020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8305800" y="1041385"/>
            <a:ext cx="609600" cy="8759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2400" y="1219200"/>
            <a:ext cx="1295400" cy="1066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685801"/>
            <a:ext cx="6248400" cy="461665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নেতৃত্ব দানের গুণাবলি  অর্জন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234" y="5867400"/>
            <a:ext cx="4581444" cy="461665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সেবা মুলক কর্মকাণ্ডে অংশগ্রহণ </a:t>
            </a:r>
            <a:endParaRPr lang="en-US" sz="2400" b="1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3810001"/>
            <a:ext cx="4038600" cy="461665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বিনোদন করতে পারা 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740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542395"/>
            <a:ext cx="6553200" cy="4678204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শারীরিক </a:t>
            </a:r>
            <a:r>
              <a:rPr lang="bn-BD" sz="4800" b="1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শিক্ষার </a:t>
            </a:r>
            <a:r>
              <a:rPr lang="bn-BD" sz="4800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উদেশ্যঃ </a:t>
            </a:r>
            <a:endParaRPr lang="bn-BD" sz="4800" b="1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914400" indent="-914400">
              <a:buFont typeface="Wingdings" pitchFamily="2" charset="2"/>
              <a:buChar char="Ø"/>
            </a:pP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শারীরিক সুস্থতা অর্জন</a:t>
            </a:r>
          </a:p>
          <a:p>
            <a:pPr marL="914400" indent="-914400">
              <a:buFont typeface="Wingdings" pitchFamily="2" charset="2"/>
              <a:buChar char="Ø"/>
            </a:pPr>
            <a:r>
              <a:rPr lang="bn-BD" sz="4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মানসিক বিকাশ সাধন </a:t>
            </a:r>
          </a:p>
          <a:p>
            <a:pPr marL="914400" indent="-914400">
              <a:buFont typeface="Wingdings" pitchFamily="2" charset="2"/>
              <a:buChar char="Ø"/>
            </a:pP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চারিত্রিক গুণাবলি অর্জন </a:t>
            </a:r>
          </a:p>
          <a:p>
            <a:pPr marL="914400" indent="-914400">
              <a:buFont typeface="Wingdings" pitchFamily="2" charset="2"/>
              <a:buChar char="Ø"/>
            </a:pP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সামাজিক গুণাবলি অর্জন </a:t>
            </a:r>
          </a:p>
          <a:p>
            <a:endParaRPr lang="bn-BD" sz="2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95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09800"/>
            <a:ext cx="7620000" cy="403187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Wingdings" pitchFamily="2" charset="2"/>
              <a:buChar char="v"/>
            </a:pP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সামাজিক উদ্দেশ্য দ্বারা কি অর্জন করা যায় তা লেখ।  </a:t>
            </a:r>
          </a:p>
          <a:p>
            <a:pPr marL="742950" indent="-742950">
              <a:buFont typeface="Wingdings" pitchFamily="2" charset="2"/>
              <a:buChar char="v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খেলাধুলার মাধ্যমে কি ভাবে আবেগ কে নিয়ন্ত্রন করা যায় তা লেখ। </a:t>
            </a: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1371600"/>
            <a:ext cx="3505200" cy="46166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bn-BD" sz="2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27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9671" y="228600"/>
            <a:ext cx="2313709" cy="830997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924" y="1447800"/>
            <a:ext cx="8222675" cy="477053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শারীরিক শিক্ষা কি 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খেলাধুলার সময় কি সম্প্রসারিত ও সংকুচিত হয় 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নেতার কাজ কি?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বিনোদন হয় কিভাবে?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অধিক আইন মানা হয় কোথায় ? </a:t>
            </a:r>
            <a:endParaRPr lang="bn-BD" sz="44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bn-BD" sz="20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279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295400"/>
            <a:ext cx="2971800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438400"/>
            <a:ext cx="8610600" cy="280076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Clr>
                <a:srgbClr val="FF0000"/>
              </a:buClr>
              <a:buFont typeface="Wingdings" pitchFamily="2" charset="2"/>
              <a:buChar char="q"/>
            </a:pP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 algn="ctr">
              <a:buClr>
                <a:srgbClr val="FF0000"/>
              </a:buClr>
              <a:buFont typeface="Wingdings" pitchFamily="2" charset="2"/>
              <a:buChar char="q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সুস্থ্য দেহে সুন্দর মন কথাটির যৌক্তিকতা বিশ্লেষন কর। </a:t>
            </a:r>
            <a:endParaRPr lang="bn-BD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406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9800" y="152400"/>
            <a:ext cx="11353800" cy="70589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048000"/>
            <a:ext cx="2743200" cy="2667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914400" y="1371601"/>
            <a:ext cx="556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13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5638799" cy="27643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457200"/>
            <a:ext cx="8763000" cy="4616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শুভেচ্ছা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3" name="Picture 1" descr="E:\New folder (2)\Document\IMG_2452677311061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4328" y="2819400"/>
            <a:ext cx="5369672" cy="4038600"/>
          </a:xfrm>
          <a:prstGeom prst="rect">
            <a:avLst/>
          </a:prstGeom>
          <a:noFill/>
        </p:spPr>
      </p:pic>
      <p:pic>
        <p:nvPicPr>
          <p:cNvPr id="2" name="Picture 1" descr="E:\New folder (2)\Document\IMG_2456801473893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19400"/>
            <a:ext cx="3810000" cy="4038600"/>
          </a:xfrm>
          <a:prstGeom prst="rect">
            <a:avLst/>
          </a:prstGeom>
          <a:noFill/>
        </p:spPr>
      </p:pic>
      <p:pic>
        <p:nvPicPr>
          <p:cNvPr id="6" name="Picture 5" descr="F:\Copy of DSC_27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990600"/>
            <a:ext cx="1828800" cy="1371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038600" y="914400"/>
            <a:ext cx="5105400" cy="510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00"/>
                </a:solidFill>
              </a:rPr>
              <a:t>শিক্ষক পরিচিতি</a:t>
            </a:r>
          </a:p>
          <a:p>
            <a:pPr algn="ctr"/>
            <a:r>
              <a:rPr lang="bn-BD" dirty="0" smtClean="0">
                <a:solidFill>
                  <a:srgbClr val="FF0000"/>
                </a:solidFill>
              </a:rPr>
              <a:t>মোঃফয়েজুর রহমান ভূঞাঁ</a:t>
            </a:r>
          </a:p>
          <a:p>
            <a:pPr algn="ctr"/>
            <a:r>
              <a:rPr lang="bn-BD" dirty="0" smtClean="0">
                <a:solidFill>
                  <a:srgbClr val="FF0000"/>
                </a:solidFill>
              </a:rPr>
              <a:t>          এম এ  বি পি এড</a:t>
            </a:r>
          </a:p>
          <a:p>
            <a:pPr algn="ctr"/>
            <a:r>
              <a:rPr lang="bn-BD" dirty="0" smtClean="0">
                <a:solidFill>
                  <a:srgbClr val="FF0000"/>
                </a:solidFill>
              </a:rPr>
              <a:t>সহকারি শিক্ষক(শারীরিক শিক্ষা)</a:t>
            </a:r>
          </a:p>
          <a:p>
            <a:pPr algn="ctr"/>
            <a:r>
              <a:rPr lang="bn-BD" dirty="0" smtClean="0">
                <a:solidFill>
                  <a:srgbClr val="FF0000"/>
                </a:solidFill>
              </a:rPr>
              <a:t>বড়গোবিন্দপুর এ এম বি উচ্চ বিদ্যালয়।</a:t>
            </a:r>
          </a:p>
          <a:p>
            <a:pPr algn="ctr"/>
            <a:r>
              <a:rPr lang="bn-BD" dirty="0" smtClean="0">
                <a:solidFill>
                  <a:srgbClr val="FF0000"/>
                </a:solidFill>
              </a:rPr>
              <a:t>চান্দিনা কুমিল্লা।</a:t>
            </a:r>
          </a:p>
          <a:p>
            <a:pPr algn="ctr"/>
            <a:r>
              <a:rPr lang="bn-BD" dirty="0" smtClean="0">
                <a:solidFill>
                  <a:srgbClr val="FF0000"/>
                </a:solidFill>
              </a:rPr>
              <a:t>মোবাইল নং</a:t>
            </a:r>
            <a:r>
              <a:rPr lang="en-US" dirty="0" smtClean="0">
                <a:solidFill>
                  <a:srgbClr val="FF0000"/>
                </a:solidFill>
              </a:rPr>
              <a:t>01710915921</a:t>
            </a:r>
            <a:r>
              <a:rPr lang="bn-BD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8145" y="762000"/>
            <a:ext cx="7696200" cy="489364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শারীরিক শিক্ষা, স্বাস্থ্যবিজ্ঞান ও খেলাধুলা</a:t>
            </a:r>
          </a:p>
          <a:p>
            <a:pPr algn="ctr"/>
            <a:r>
              <a:rPr lang="bn-BD" sz="54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নবম </a:t>
            </a:r>
            <a:r>
              <a:rPr lang="bn-BD" sz="540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 </a:t>
            </a:r>
            <a:endParaRPr lang="bn-BD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৫০ মিনিট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108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088571"/>
            <a:ext cx="8382000" cy="4431983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bn-BD" sz="6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BD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 জীবনের জন্য শারীরিক শিক্ষা  </a:t>
            </a: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পৃষ্ঠা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নং –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 </a:t>
            </a:r>
          </a:p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212474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0" y="838200"/>
            <a:ext cx="28956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061389"/>
            <a:ext cx="8763000" cy="341632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অধ্যায় শেষে শিক্ষার্থীরাঃ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— </a:t>
            </a:r>
          </a:p>
          <a:p>
            <a:endParaRPr lang="bn-BD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শারীরিক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শিক্ষার লক্ষ্য ও উদ্দেশ্য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লিখতে পারবে।     </a:t>
            </a:r>
            <a:endParaRPr lang="en-US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 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 জন্য শারীরিক 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 প্রয়োজনীয়তা লিখতে পারবে। 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185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67400" cy="35808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800"/>
            <a:ext cx="5867400" cy="3124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65273" y="882963"/>
            <a:ext cx="2743200" cy="461665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সাধারন শিক্ষা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9800" y="4343400"/>
            <a:ext cx="2743200" cy="46166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bn-BD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শারীরিক শিক্ষা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294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686800" cy="4524315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সাধারন শিক্ষাঃ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ব্যক্তির শরীর মন ও আত্মার সর্বোচ্চ বিকাশ সাধনই  হলো শিক্ষা। </a:t>
            </a:r>
            <a:endParaRPr lang="en-US" sz="3200" b="1" dirty="0"/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শারীরিক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শিক্ষাঃ </a:t>
            </a:r>
          </a:p>
          <a:p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শারীরিক কার্যকলাপের দ্বারা অর্জিত শিক্ষায় শারীরিক শিক্ষা। </a:t>
            </a:r>
          </a:p>
          <a:p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হপ স্মিথ ও ক্লিফটন 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 মতে, </a:t>
            </a:r>
          </a:p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‘বিজ্ঞানসম্মত কৌশলগত অঙ্গসঞ্চালনের নাম শারীরিক শিক্ষা”।  </a:t>
            </a:r>
          </a:p>
        </p:txBody>
      </p:sp>
    </p:spTree>
    <p:extLst>
      <p:ext uri="{BB962C8B-B14F-4D97-AF65-F5344CB8AC3E}">
        <p14:creationId xmlns="" xmlns:p14="http://schemas.microsoft.com/office/powerpoint/2010/main" val="219297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1629" y="369868"/>
            <a:ext cx="8153400" cy="43396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শারীরিক শিক্ষার লক্ষ্যঃ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এম,জি,ম্যানসন ও এ,জি,এল ভেলটার এর মতে,</a:t>
            </a:r>
          </a:p>
          <a:p>
            <a:pPr marL="914400" indent="-914400">
              <a:buFont typeface="Wingdings" pitchFamily="2" charset="2"/>
              <a:buChar char="Ø"/>
            </a:pPr>
            <a:r>
              <a:rPr lang="bn-BD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শিশুকে বেচে থাকার জন্য তাকে সুস্থভাবে গড়ে তোলা ।</a:t>
            </a:r>
          </a:p>
          <a:p>
            <a:pPr marL="914400" indent="-914400">
              <a:buFont typeface="Wingdings" pitchFamily="2" charset="2"/>
              <a:buChar char="Ø"/>
            </a:pPr>
            <a:r>
              <a:rPr lang="bn-BD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শিশুর সৃজনশীল প্রতিভার উম্মেষ ঘটানো ।</a:t>
            </a:r>
          </a:p>
          <a:p>
            <a:pPr marL="914400" indent="-914400">
              <a:buFont typeface="Wingdings" pitchFamily="2" charset="2"/>
              <a:buChar char="Ø"/>
            </a:pP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সামাজিক ব্যক্তি হিসাবে গড়ে ওঠতে সাহায্য করা। </a:t>
            </a:r>
          </a:p>
          <a:p>
            <a:pPr marL="914400" indent="-914400">
              <a:buFont typeface="Wingdings" pitchFamily="2" charset="2"/>
              <a:buChar char="Ø"/>
            </a:pP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নৈতিক, আবেগিক, মানসিক ও সাংস্কৃতিক গুণাবলি জাগ্রত করা। </a:t>
            </a:r>
          </a:p>
          <a:p>
            <a:pPr marL="914400" indent="-914400">
              <a:buFont typeface="Wingdings" pitchFamily="2" charset="2"/>
              <a:buChar char="Ø"/>
            </a:pP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খেলাধুলার মধ্যমে নেতৃত্বদানের গুণাবলি অর্জন করা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412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buFont typeface="+mj-lt"/>
          <a:buAutoNum type="alphaUcPeriod"/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320</Words>
  <Application>Microsoft Office PowerPoint</Application>
  <PresentationFormat>On-screen Show (4:3)</PresentationFormat>
  <Paragraphs>84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user</cp:lastModifiedBy>
  <cp:revision>444</cp:revision>
  <dcterms:created xsi:type="dcterms:W3CDTF">2006-08-16T00:00:00Z</dcterms:created>
  <dcterms:modified xsi:type="dcterms:W3CDTF">2021-11-01T15:04:56Z</dcterms:modified>
</cp:coreProperties>
</file>