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4" r:id="rId16"/>
    <p:sldId id="285" r:id="rId17"/>
    <p:sldId id="273" r:id="rId18"/>
    <p:sldId id="286" r:id="rId19"/>
    <p:sldId id="274" r:id="rId20"/>
    <p:sldId id="275" r:id="rId21"/>
    <p:sldId id="281" r:id="rId22"/>
    <p:sldId id="282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2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7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7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6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DA7D-B9FA-4362-8BB5-E73674607CC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5CC0E-65F3-47AA-AB75-F1E850CB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0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 w="279400" h="203200" prst="divot"/>
            <a:extrusionClr>
              <a:srgbClr val="0070C0"/>
            </a:extrusionClr>
            <a:contourClr>
              <a:srgbClr val="FFFF00"/>
            </a:contourClr>
          </a:sp3d>
        </p:spPr>
      </p:pic>
      <p:pic>
        <p:nvPicPr>
          <p:cNvPr id="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1" y="4381288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3" y="4381288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77" y="4443794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80" y="4443794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5572" y="644332"/>
            <a:ext cx="4836398" cy="830997"/>
          </a:xfrm>
          <a:prstGeom prst="rect">
            <a:avLst/>
          </a:prstGeom>
          <a:noFill/>
          <a:scene3d>
            <a:camera prst="perspectiveAbove"/>
            <a:lightRig rig="flat" dir="tl">
              <a:rot lat="0" lon="0" rev="6600000"/>
            </a:lightRig>
          </a:scene3d>
          <a:sp3d>
            <a:bevelT w="279400" h="317500" prst="slope"/>
            <a:bevelB w="565150" h="406400"/>
          </a:sp3d>
        </p:spPr>
        <p:txBody>
          <a:bodyPr wrap="square" rtlCol="0">
            <a:spAutoFit/>
            <a:sp3d extrusionH="57150">
              <a:bevelT w="38100" h="38100" prst="slop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kern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kern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b="1" kern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5733" y="1306125"/>
            <a:ext cx="3139237" cy="15696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harsh" dir="t"/>
          </a:scene3d>
          <a:sp3d>
            <a:bevelT prst="angle"/>
          </a:sp3d>
        </p:spPr>
        <p:txBody>
          <a:bodyPr wrap="square">
            <a:spAutoFit/>
            <a:sp3d extrusionH="57150" prstMaterial="matte">
              <a:bevelT w="38100" h="298450" prst="convex"/>
              <a:bevelB w="196850" h="2413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96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1400" b="1" dirty="0">
              <a:ln/>
              <a:solidFill>
                <a:srgbClr val="FF0000"/>
              </a:solidFill>
            </a:endParaRPr>
          </a:p>
        </p:txBody>
      </p:sp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0" y="4120454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5073" y="3084394"/>
            <a:ext cx="2560320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54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4401988" y="4007724"/>
            <a:ext cx="1863247" cy="11377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6265234" y="4007727"/>
            <a:ext cx="1920240" cy="11129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3315" y="4735915"/>
            <a:ext cx="2068671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আষাঢ়</a:t>
            </a:r>
            <a:endParaRPr lang="en-US" sz="54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5473" y="4760794"/>
            <a:ext cx="2103120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</a:t>
            </a:r>
            <a:endParaRPr lang="en-US" sz="54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Acer\Desktop\sormila\picture\c2217e64b7a411bf1f46d2dacd0bd8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4931" y="268624"/>
            <a:ext cx="2468880" cy="2358570"/>
          </a:xfrm>
          <a:prstGeom prst="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2" descr="C:\Users\Acer\Desktop\RUHUL AMIN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5433" y="268624"/>
            <a:ext cx="2743200" cy="24037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37" y="41688"/>
            <a:ext cx="2644891" cy="28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3666" y="3134436"/>
            <a:ext cx="2879143" cy="923330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54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2"/>
            <a:endCxn id="6" idx="3"/>
          </p:cNvCxnSpPr>
          <p:nvPr/>
        </p:nvCxnSpPr>
        <p:spPr>
          <a:xfrm flipH="1">
            <a:off x="3332328" y="4057769"/>
            <a:ext cx="2400908" cy="1320969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29208" y="4963239"/>
            <a:ext cx="2103120" cy="830997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ভাদ্র</a:t>
            </a:r>
            <a:endParaRPr lang="en-US" sz="48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3" idx="2"/>
            <a:endCxn id="9" idx="1"/>
          </p:cNvCxnSpPr>
          <p:nvPr/>
        </p:nvCxnSpPr>
        <p:spPr>
          <a:xfrm>
            <a:off x="5733239" y="4057769"/>
            <a:ext cx="2308251" cy="136453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41488" y="5006805"/>
            <a:ext cx="2057400" cy="830997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আশ্বিন</a:t>
            </a:r>
            <a:endParaRPr lang="en-US" sz="48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57" y="237138"/>
            <a:ext cx="3494284" cy="26230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5" y="96800"/>
            <a:ext cx="3415314" cy="27146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67" y="140362"/>
            <a:ext cx="3664218" cy="28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8674" y="3205634"/>
            <a:ext cx="2854015" cy="923330"/>
          </a:xfrm>
          <a:prstGeom prst="rect">
            <a:avLst/>
          </a:prstGeom>
          <a:solidFill>
            <a:srgbClr val="006600"/>
          </a:solidFill>
          <a:ln w="38100">
            <a:solidFill>
              <a:srgbClr val="003300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152400" h="50800" prst="softRound"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3977955" y="4128964"/>
            <a:ext cx="2167727" cy="13716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6145681" y="4128964"/>
            <a:ext cx="2249968" cy="148936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63329" y="4932531"/>
            <a:ext cx="2714625" cy="830997"/>
          </a:xfrm>
          <a:prstGeom prst="rect">
            <a:avLst/>
          </a:prstGeom>
          <a:solidFill>
            <a:srgbClr val="006600"/>
          </a:solidFill>
          <a:ln w="57150">
            <a:solidFill>
              <a:srgbClr val="003300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152400" h="50800" prst="softRound"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কার্তিক</a:t>
            </a:r>
            <a:endParaRPr lang="en-US" sz="4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5647" y="5008731"/>
            <a:ext cx="2606042" cy="830997"/>
          </a:xfrm>
          <a:prstGeom prst="rect">
            <a:avLst/>
          </a:prstGeom>
          <a:solidFill>
            <a:srgbClr val="006600"/>
          </a:solidFill>
          <a:ln w="57150">
            <a:solidFill>
              <a:srgbClr val="003300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152400" h="50800" prst="softRound"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অগ্রহায়ন</a:t>
            </a:r>
            <a:endParaRPr lang="en-US" sz="4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B_sml_Bangla_Rice_edit_YB1Z1748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08" y="267332"/>
            <a:ext cx="3017519" cy="2516811"/>
          </a:xfrm>
          <a:prstGeom prst="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2" y="295452"/>
            <a:ext cx="3031807" cy="24886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17" y="22142"/>
            <a:ext cx="3035632" cy="29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2960" y="3170071"/>
            <a:ext cx="3017520" cy="9233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54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endCxn id="8" idx="3"/>
          </p:cNvCxnSpPr>
          <p:nvPr/>
        </p:nvCxnSpPr>
        <p:spPr>
          <a:xfrm flipH="1">
            <a:off x="4358640" y="4122296"/>
            <a:ext cx="1737362" cy="11096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108471" y="4122296"/>
            <a:ext cx="1816331" cy="10979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2640" y="4770271"/>
            <a:ext cx="2286000" cy="9233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পৌষ</a:t>
            </a:r>
            <a:endParaRPr lang="en-US" sz="54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800" y="4754138"/>
            <a:ext cx="2377440" cy="9233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মাঘ</a:t>
            </a:r>
            <a:endParaRPr lang="en-US" sz="54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Acer\Desktop\sormila\picture\BANGLADES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95800" y="259841"/>
            <a:ext cx="3383280" cy="2428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1" y="259840"/>
            <a:ext cx="3291841" cy="2428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91" y="97028"/>
            <a:ext cx="2851360" cy="28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82" y="690487"/>
            <a:ext cx="5514147" cy="6267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1134" y="73686"/>
            <a:ext cx="3291841" cy="923330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40496" y="997016"/>
            <a:ext cx="2956558" cy="2007272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5997055" y="997016"/>
            <a:ext cx="2757074" cy="2007272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615" y="3004288"/>
            <a:ext cx="2468880" cy="92333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4129" y="2900879"/>
            <a:ext cx="2468880" cy="92333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চৈত্র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808" y="1419115"/>
            <a:ext cx="1588897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হেম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1381" y="1419115"/>
            <a:ext cx="570990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9869" y="1419115"/>
            <a:ext cx="1920240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ন+ত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1808" y="3111651"/>
            <a:ext cx="1659632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গ্রী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654" y="3117338"/>
            <a:ext cx="609462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9869" y="3095516"/>
            <a:ext cx="1920240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ষ+ম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762" y="4790515"/>
            <a:ext cx="1664495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বৃ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615" y="4790515"/>
            <a:ext cx="575799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3771" y="4790515"/>
            <a:ext cx="1946337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ষ+ট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8794" y="495594"/>
            <a:ext cx="466344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বিভাজন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>
            <a:endCxn id="9" idx="1"/>
          </p:cNvCxnSpPr>
          <p:nvPr/>
        </p:nvCxnSpPr>
        <p:spPr>
          <a:xfrm flipV="1">
            <a:off x="3901440" y="5344513"/>
            <a:ext cx="1391175" cy="1013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907257" y="3630054"/>
            <a:ext cx="1394919" cy="194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830705" y="1926754"/>
            <a:ext cx="1419608" cy="1173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0288"/>
          <a:stretch/>
        </p:blipFill>
        <p:spPr>
          <a:xfrm>
            <a:off x="3699404" y="3797641"/>
            <a:ext cx="1318374" cy="1003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0288"/>
          <a:stretch/>
        </p:blipFill>
        <p:spPr>
          <a:xfrm>
            <a:off x="10289584" y="5523829"/>
            <a:ext cx="1318374" cy="1003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89177" l="0" r="98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3133" y="536310"/>
            <a:ext cx="2050815" cy="21731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89177" l="0" r="98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8735" y="3034368"/>
            <a:ext cx="2050815" cy="21731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89177" l="0" r="98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78174" y="807445"/>
            <a:ext cx="2050815" cy="21731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89177" l="0" r="98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50732" y="3446209"/>
            <a:ext cx="2050815" cy="2173111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5837702" y="1926754"/>
            <a:ext cx="1419608" cy="1173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85533" y="3646189"/>
            <a:ext cx="1394919" cy="194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888694" y="5334279"/>
            <a:ext cx="1391175" cy="1013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21078" y="265202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90" y="3672023"/>
            <a:ext cx="6182304" cy="45950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40" y="3672023"/>
            <a:ext cx="6182304" cy="45950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095" y="3672023"/>
            <a:ext cx="6182304" cy="459506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07635"/>
              </p:ext>
            </p:extLst>
          </p:nvPr>
        </p:nvGraphicFramePr>
        <p:xfrm>
          <a:off x="3213801" y="274320"/>
          <a:ext cx="8040353" cy="44805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94630"/>
                <a:gridCol w="53457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শব্দ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অর্থ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546366" y="870910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মুষল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86841" y="870909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মুগুর</a:t>
            </a:r>
            <a:r>
              <a:rPr lang="en-US" sz="3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2108" y="2172372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36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86841" y="2219137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2108" y="1518467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ষড়ঋতু</a:t>
            </a:r>
            <a:endParaRPr lang="en-US" sz="36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86841" y="1532972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ছয়টি </a:t>
            </a:r>
            <a:r>
              <a:rPr lang="bn-BD" sz="36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8838" y="2799307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36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6841" y="2851974"/>
            <a:ext cx="215315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বাদলের</a:t>
            </a:r>
            <a:r>
              <a:rPr lang="en-US" sz="36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43697" y="3474561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ইলশেগুড়ি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91612" y="3426786"/>
            <a:ext cx="329128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bn-BD" sz="36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ঝিরঝিরে </a:t>
            </a:r>
            <a:r>
              <a:rPr lang="bn-BD" sz="36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48838" y="4081338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en-US" sz="3600" b="1" dirty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b="1" dirty="0">
              <a:ln w="11430"/>
              <a:solidFill>
                <a:srgbClr val="CC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85498" y="4010920"/>
            <a:ext cx="51395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ফোটায়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112" y="-2246996"/>
            <a:ext cx="8216549" cy="821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841" y="787377"/>
            <a:ext cx="2751718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>
                  <a:solidFill>
                    <a:srgbClr val="CC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>
                <a:ln w="11430">
                  <a:solidFill>
                    <a:srgbClr val="CC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>
                  <a:solidFill>
                    <a:srgbClr val="CC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 অর্থ</a:t>
            </a:r>
            <a:r>
              <a:rPr lang="en-US" sz="5400" b="1" dirty="0">
                <a:ln w="11430">
                  <a:solidFill>
                    <a:srgbClr val="CC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CC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5400" b="1" dirty="0">
                <a:ln w="11430">
                  <a:solidFill>
                    <a:srgbClr val="CC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CC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5400" b="1" dirty="0">
                <a:ln w="11430">
                  <a:solidFill>
                    <a:srgbClr val="CC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>
                  <a:solidFill>
                    <a:srgbClr val="CC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>
                <a:solidFill>
                  <a:srgbClr val="CC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5" grpId="0"/>
      <p:bldP spid="40" grpId="0"/>
      <p:bldP spid="41" grpId="0"/>
      <p:bldP spid="42" grpId="0"/>
      <p:bldP spid="43" grpId="0"/>
      <p:bldP spid="48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4634" y="304800"/>
            <a:ext cx="2900153" cy="923330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5400" b="1" dirty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6960" y="1721110"/>
            <a:ext cx="7680961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 ------------------ গগন</a:t>
            </a:r>
          </a:p>
          <a:p>
            <a:pPr algn="ctr"/>
            <a:r>
              <a:rPr lang="bn-BD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----------------------- জল </a:t>
            </a:r>
          </a:p>
          <a:p>
            <a:pPr algn="ctr"/>
            <a:r>
              <a:rPr lang="bn-BD" sz="4400" b="1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 ---------------------- জাড় 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 ----------------------- নিদ্রা</a:t>
            </a:r>
          </a:p>
          <a:p>
            <a:pPr algn="ctr"/>
            <a:r>
              <a:rPr lang="bn-BD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 ------------------পাতলা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" y="5486400"/>
            <a:ext cx="562221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86400"/>
            <a:ext cx="55245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047" y="304800"/>
            <a:ext cx="4515556" cy="45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8" y="5641145"/>
            <a:ext cx="562221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94" y="5641145"/>
            <a:ext cx="55245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643" y="-887174"/>
            <a:ext cx="6387642" cy="638764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11561"/>
              </p:ext>
            </p:extLst>
          </p:nvPr>
        </p:nvGraphicFramePr>
        <p:xfrm>
          <a:off x="2923433" y="359555"/>
          <a:ext cx="8128000" cy="52112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/>
                <a:gridCol w="4064000"/>
              </a:tblGrid>
              <a:tr h="7379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সমার্থক</a:t>
                      </a:r>
                      <a:r>
                        <a:rPr lang="en-US" sz="4000" dirty="0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dirty="0" err="1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শব্দ</a:t>
                      </a:r>
                      <a:r>
                        <a:rPr lang="en-US" sz="4000" dirty="0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4000" b="1" dirty="0" smtClean="0">
                        <a:ln w="11430"/>
                        <a:solidFill>
                          <a:schemeClr val="bg1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3200" b="1" dirty="0" smtClean="0">
                        <a:ln w="11430"/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43073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পানি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জল </a:t>
                      </a:r>
                      <a:endParaRPr lang="bn-BD" sz="4000" b="1" dirty="0" smtClean="0">
                        <a:ln w="11430"/>
                        <a:solidFill>
                          <a:srgbClr val="00B05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43073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শীত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জাড় </a:t>
                      </a:r>
                      <a:endParaRPr lang="bn-BD" sz="4000" b="1" dirty="0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43073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আকাশ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গগন</a:t>
                      </a:r>
                      <a:endParaRPr lang="bn-BD" sz="4000" b="1" dirty="0" smtClean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43073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হালকা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পাতলা</a:t>
                      </a:r>
                      <a:endParaRPr lang="bn-BD" sz="4000" b="1" dirty="0" smtClean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1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ঘুম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নিদ্রা</a:t>
                      </a:r>
                      <a:endParaRPr lang="bn-BD" sz="4000" b="1" dirty="0" smtClean="0">
                        <a:ln w="11430"/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0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33" y="1401444"/>
            <a:ext cx="7086600" cy="4351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4518" y="1150590"/>
            <a:ext cx="8367996" cy="83099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solidFill>
                  <a:srgbClr val="A5002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বাংলা বইয়ের ১ম পৃষ্টা বের করে পড়ি </a:t>
            </a:r>
            <a:endParaRPr lang="en-US" sz="4800" b="1" dirty="0">
              <a:ln w="11430"/>
              <a:solidFill>
                <a:srgbClr val="A5002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7"/>
          <a:stretch/>
        </p:blipFill>
        <p:spPr>
          <a:xfrm>
            <a:off x="4419600" y="5562601"/>
            <a:ext cx="3581400" cy="1281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7"/>
          <a:stretch/>
        </p:blipFill>
        <p:spPr>
          <a:xfrm>
            <a:off x="8001000" y="5562601"/>
            <a:ext cx="3581400" cy="1281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7"/>
          <a:stretch/>
        </p:blipFill>
        <p:spPr>
          <a:xfrm>
            <a:off x="609600" y="5562601"/>
            <a:ext cx="3810000" cy="12815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63632" y="108734"/>
            <a:ext cx="7038109" cy="98521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1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06086" y="107930"/>
            <a:ext cx="7038109" cy="9852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1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48540" y="108333"/>
            <a:ext cx="7038109" cy="9852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5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95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5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95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5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95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5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95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356" y="5502729"/>
            <a:ext cx="887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728" y="4791184"/>
            <a:ext cx="1277431" cy="896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58" y="3171287"/>
            <a:ext cx="4313890" cy="3715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3" y="2692785"/>
            <a:ext cx="1277431" cy="896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71" y="0"/>
            <a:ext cx="2381164" cy="2055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7904" y="0"/>
            <a:ext cx="2478263" cy="2055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98" y="1631363"/>
            <a:ext cx="1600384" cy="1071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>
          <a:xfrm>
            <a:off x="6018155" y="3759442"/>
            <a:ext cx="983759" cy="31031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95872" y="149165"/>
            <a:ext cx="2624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4348" y="2493515"/>
            <a:ext cx="7667484" cy="276998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BD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দাঘাট</a:t>
            </a:r>
            <a:r>
              <a:rPr lang="bn-BD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কারি</a:t>
            </a:r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প্রাথ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মিক</a:t>
            </a:r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</a:t>
            </a:r>
            <a:endParaRPr lang="bn-BD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তাহিরপুর</a:t>
            </a:r>
            <a:r>
              <a: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569" y="579701"/>
            <a:ext cx="1277431" cy="8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754" y="762000"/>
            <a:ext cx="2935419" cy="923330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CC0000"/>
                  </a:solidFill>
                </a:ln>
                <a:blipFill dpi="0" rotWithShape="1">
                  <a:blip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b="1" dirty="0">
              <a:ln w="11430">
                <a:noFill/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1" y="1905000"/>
            <a:ext cx="8743099" cy="3416320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 </a:t>
            </a:r>
            <a:r>
              <a:rPr lang="bn-BD" sz="36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১নং </a:t>
            </a:r>
            <a:r>
              <a:rPr lang="bn-BD" sz="36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 বাংলাদেশে বৎসরে কয়টি ঋতু আসে </a:t>
            </a:r>
            <a:r>
              <a:rPr lang="bn-BD" sz="36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যায়?</a:t>
            </a:r>
            <a:endParaRPr lang="bn-BD" sz="3600" b="1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 </a:t>
            </a:r>
            <a:r>
              <a:rPr lang="bn-BD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6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বারো </a:t>
            </a:r>
            <a:r>
              <a:rPr lang="bn-BD" sz="36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 নাম লেখ।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 </a:t>
            </a:r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৩নং </a:t>
            </a:r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 কোন কোন মাস নিয়ে </a:t>
            </a:r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ঋতু? লেখ।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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৪নং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 পৌষ আর মাঘ মাসে কেমন শীত পড়ে? লেখ।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0876" y="3"/>
            <a:ext cx="3361525" cy="226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342" y="62391"/>
            <a:ext cx="2801271" cy="2712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30"/>
          <a:stretch/>
        </p:blipFill>
        <p:spPr>
          <a:xfrm>
            <a:off x="623456" y="5830476"/>
            <a:ext cx="4405745" cy="1027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30"/>
          <a:stretch/>
        </p:blipFill>
        <p:spPr>
          <a:xfrm>
            <a:off x="5029200" y="5830475"/>
            <a:ext cx="4191000" cy="1027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7" b="78230"/>
          <a:stretch/>
        </p:blipFill>
        <p:spPr>
          <a:xfrm>
            <a:off x="9238344" y="5830476"/>
            <a:ext cx="2344057" cy="10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267384" y="1501633"/>
            <a:ext cx="1899314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0086" y="4469208"/>
            <a:ext cx="215391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13907" y="1378664"/>
            <a:ext cx="3291840" cy="8569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01478" y="1394224"/>
            <a:ext cx="3291840" cy="8569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34073" y="1391878"/>
            <a:ext cx="3291840" cy="8569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5951" y="4362511"/>
            <a:ext cx="3291840" cy="8569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2554" y="4373749"/>
            <a:ext cx="3291840" cy="8569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554" y="4362511"/>
            <a:ext cx="3291840" cy="8569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734632" y="331939"/>
            <a:ext cx="9296399" cy="708913"/>
            <a:chOff x="3946478" y="3668136"/>
            <a:chExt cx="6271142" cy="708913"/>
          </a:xfrm>
        </p:grpSpPr>
        <p:sp>
          <p:nvSpPr>
            <p:cNvPr id="34" name="Freeform 33"/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496704" y="764275"/>
            <a:ext cx="9421594" cy="5652161"/>
            <a:chOff x="10687943" y="744298"/>
            <a:chExt cx="1280321" cy="671469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45" name="Freeform 44"/>
            <p:cNvSpPr/>
            <p:nvPr/>
          </p:nvSpPr>
          <p:spPr>
            <a:xfrm flipH="1">
              <a:off x="10687943" y="744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10758455" y="896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10828967" y="10490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flipH="1">
              <a:off x="10899479" y="12014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H="1">
              <a:off x="10969991" y="13538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flipH="1">
              <a:off x="11040503" y="1506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11111015" y="1658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42448" y="1310124"/>
            <a:ext cx="6286335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মাঘ মাসের শীতে কী 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2448" y="4094491"/>
            <a:ext cx="6286334" cy="6093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6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36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আগে কোন ঋতু? </a:t>
            </a:r>
            <a:endParaRPr lang="en-US" sz="336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4387" y="2868305"/>
            <a:ext cx="2544397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মোষের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4387" y="2155961"/>
            <a:ext cx="2544396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মোষের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bn-BD" sz="336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2448" y="2155961"/>
            <a:ext cx="2678146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গরুর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bn-BD" sz="336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2448" y="2868305"/>
            <a:ext cx="2678146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ছাগলের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2448" y="4890584"/>
            <a:ext cx="2678146" cy="6093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bn-BD" sz="336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2448" y="5619236"/>
            <a:ext cx="267814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বসন্ত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ঋতু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4387" y="5615775"/>
            <a:ext cx="254439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শরৎ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4387" y="4895269"/>
            <a:ext cx="254439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(খ) বর্ষা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ঋতু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 flipH="1">
            <a:off x="385602" y="524876"/>
            <a:ext cx="952744" cy="5361254"/>
            <a:chOff x="10687943" y="744298"/>
            <a:chExt cx="1280321" cy="671469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3" name="Freeform 52"/>
            <p:cNvSpPr/>
            <p:nvPr/>
          </p:nvSpPr>
          <p:spPr>
            <a:xfrm flipH="1">
              <a:off x="10687943" y="744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flipH="1">
              <a:off x="10758455" y="896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10828967" y="10490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10899479" y="12014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H="1">
              <a:off x="10969991" y="13538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flipH="1">
              <a:off x="11040503" y="1506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flipH="1">
              <a:off x="11111015" y="1658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182747" y="331939"/>
            <a:ext cx="576072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18073" y="2655222"/>
            <a:ext cx="1899314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3477" y="5181010"/>
            <a:ext cx="2153910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1810" y="2537021"/>
            <a:ext cx="3291840" cy="8569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1810" y="2544202"/>
            <a:ext cx="3291840" cy="8569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9519" y="2544203"/>
            <a:ext cx="3291840" cy="8569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94512" y="5080692"/>
            <a:ext cx="3291840" cy="8569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0329" y="5082893"/>
            <a:ext cx="3291840" cy="8569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0329" y="5075712"/>
            <a:ext cx="3291840" cy="8569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34632" y="331939"/>
            <a:ext cx="9296399" cy="708913"/>
            <a:chOff x="3946478" y="3668136"/>
            <a:chExt cx="6271142" cy="708913"/>
          </a:xfrm>
        </p:grpSpPr>
        <p:sp>
          <p:nvSpPr>
            <p:cNvPr id="22" name="Freeform 21"/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1244055" y="488867"/>
            <a:ext cx="8234409" cy="6235028"/>
            <a:chOff x="10687943" y="744298"/>
            <a:chExt cx="1280321" cy="671469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3" name="Freeform 32"/>
            <p:cNvSpPr/>
            <p:nvPr/>
          </p:nvSpPr>
          <p:spPr>
            <a:xfrm flipH="1">
              <a:off x="10687943" y="744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10758455" y="896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flipH="1">
              <a:off x="10828967" y="10490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10899479" y="12014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10969991" y="13538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11040503" y="1506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11111015" y="1658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87149" y="4052518"/>
            <a:ext cx="7785629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৪।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ঝিরঝির করে যে বৃষ্টি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পড়ে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তার আরেকটি নাম কী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7149" y="1296026"/>
            <a:ext cx="7785629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কয়টি ঋতু?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2747" y="331939"/>
            <a:ext cx="576072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448" y="2155961"/>
            <a:ext cx="267814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4387" y="2155961"/>
            <a:ext cx="254439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387" y="3001798"/>
            <a:ext cx="254439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36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36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6829" y="3002805"/>
            <a:ext cx="2683765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36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4387" y="5655324"/>
            <a:ext cx="2544396" cy="60939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6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36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36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ঠকঠক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4896" y="4932504"/>
            <a:ext cx="2645698" cy="58477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মুষলধারে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448" y="5619236"/>
            <a:ext cx="2678146" cy="58477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হুড়মুড়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4387" y="4940328"/>
            <a:ext cx="2544396" cy="58477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ইলশেগু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 flipH="1">
            <a:off x="385602" y="524876"/>
            <a:ext cx="952744" cy="5361254"/>
            <a:chOff x="10687943" y="744298"/>
            <a:chExt cx="1280321" cy="671469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41" name="Freeform 40"/>
            <p:cNvSpPr/>
            <p:nvPr/>
          </p:nvSpPr>
          <p:spPr>
            <a:xfrm flipH="1">
              <a:off x="10687943" y="744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10758455" y="896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10828967" y="10490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 flipH="1">
              <a:off x="10899479" y="12014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10969991" y="13538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11040503" y="15062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11111015" y="1658698"/>
              <a:ext cx="857249" cy="5800298"/>
            </a:xfrm>
            <a:custGeom>
              <a:avLst/>
              <a:gdLst>
                <a:gd name="connsiteX0" fmla="*/ 13647 w 27295"/>
                <a:gd name="connsiteY0" fmla="*/ 0 h 5800298"/>
                <a:gd name="connsiteX1" fmla="*/ 13647 w 27295"/>
                <a:gd name="connsiteY1" fmla="*/ 1241946 h 5800298"/>
                <a:gd name="connsiteX2" fmla="*/ 13647 w 27295"/>
                <a:gd name="connsiteY2" fmla="*/ 2306471 h 5800298"/>
                <a:gd name="connsiteX3" fmla="*/ 27295 w 27295"/>
                <a:gd name="connsiteY3" fmla="*/ 3575713 h 5800298"/>
                <a:gd name="connsiteX4" fmla="*/ 13647 w 27295"/>
                <a:gd name="connsiteY4" fmla="*/ 4694829 h 5800298"/>
                <a:gd name="connsiteX5" fmla="*/ 0 w 27295"/>
                <a:gd name="connsiteY5" fmla="*/ 5800298 h 58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" h="5800298">
                  <a:moveTo>
                    <a:pt x="13647" y="0"/>
                  </a:moveTo>
                  <a:lnTo>
                    <a:pt x="13647" y="1241946"/>
                  </a:lnTo>
                  <a:cubicBezTo>
                    <a:pt x="13647" y="1626358"/>
                    <a:pt x="11372" y="1917510"/>
                    <a:pt x="13647" y="2306471"/>
                  </a:cubicBezTo>
                  <a:cubicBezTo>
                    <a:pt x="15922" y="2695432"/>
                    <a:pt x="27295" y="3177653"/>
                    <a:pt x="27295" y="3575713"/>
                  </a:cubicBezTo>
                  <a:cubicBezTo>
                    <a:pt x="27295" y="3973773"/>
                    <a:pt x="18196" y="4324065"/>
                    <a:pt x="13647" y="4694829"/>
                  </a:cubicBezTo>
                  <a:cubicBezTo>
                    <a:pt x="9098" y="5065593"/>
                    <a:pt x="47767" y="5631976"/>
                    <a:pt x="0" y="580029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161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AA75CF0-41C5-46CE-B750-AC53FA018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3505201" y="427554"/>
            <a:ext cx="8016427" cy="5820845"/>
          </a:xfrm>
          <a:prstGeom prst="ellipse">
            <a:avLst/>
          </a:prstGeom>
          <a:gradFill flip="none" rotWithShape="1">
            <a:gsLst>
              <a:gs pos="97084">
                <a:srgbClr val="852FA1"/>
              </a:gs>
              <a:gs pos="39000">
                <a:srgbClr val="FFFF99"/>
              </a:gs>
              <a:gs pos="43000">
                <a:srgbClr val="0A128C"/>
              </a:gs>
              <a:gs pos="100000">
                <a:srgbClr val="181CC7"/>
              </a:gs>
              <a:gs pos="100000">
                <a:srgbClr val="7005D4"/>
              </a:gs>
              <a:gs pos="28000">
                <a:srgbClr val="FF0000"/>
              </a:gs>
            </a:gsLst>
            <a:lin ang="16200000" scaled="1"/>
            <a:tileRect/>
          </a:gradFill>
          <a:ln>
            <a:solidFill>
              <a:srgbClr val="AE1EA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43436" y="1356322"/>
            <a:ext cx="7257964" cy="4892076"/>
          </a:xfrm>
          <a:prstGeom prst="ellipse">
            <a:avLst/>
          </a:prstGeom>
          <a:gradFill flip="none" rotWithShape="1">
            <a:gsLst>
              <a:gs pos="45000">
                <a:srgbClr val="FFFF99"/>
              </a:gs>
              <a:gs pos="74000">
                <a:srgbClr val="0C1495"/>
              </a:gs>
              <a:gs pos="57000">
                <a:srgbClr val="727797"/>
              </a:gs>
              <a:gs pos="84000">
                <a:srgbClr val="0A128C"/>
              </a:gs>
              <a:gs pos="87000">
                <a:srgbClr val="181CC7"/>
              </a:gs>
              <a:gs pos="93000">
                <a:srgbClr val="7005D4"/>
              </a:gs>
              <a:gs pos="40000">
                <a:srgbClr val="FF0000"/>
              </a:gs>
            </a:gsLst>
            <a:lin ang="16200000" scaled="1"/>
            <a:tileRect/>
          </a:gradFill>
          <a:ln>
            <a:solidFill>
              <a:srgbClr val="AE1EA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351505" y="2246660"/>
            <a:ext cx="6550812" cy="4001740"/>
            <a:chOff x="1896533" y="1083733"/>
            <a:chExt cx="4334933" cy="4334933"/>
          </a:xfrm>
          <a:gradFill flip="none" rotWithShape="1">
            <a:gsLst>
              <a:gs pos="74000">
                <a:srgbClr val="1419B5"/>
              </a:gs>
              <a:gs pos="33000">
                <a:srgbClr val="FFFF99"/>
              </a:gs>
              <a:gs pos="66000">
                <a:srgbClr val="0A128C"/>
              </a:gs>
              <a:gs pos="82000">
                <a:srgbClr val="181CC7"/>
              </a:gs>
              <a:gs pos="93000">
                <a:srgbClr val="7005D4"/>
              </a:gs>
              <a:gs pos="32000">
                <a:srgbClr val="FF0000"/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9" name="Oval 48"/>
            <p:cNvSpPr/>
            <p:nvPr/>
          </p:nvSpPr>
          <p:spPr>
            <a:xfrm>
              <a:off x="1896533" y="1083733"/>
              <a:ext cx="4334933" cy="4334933"/>
            </a:xfrm>
            <a:prstGeom prst="ellipse">
              <a:avLst/>
            </a:prstGeom>
            <a:grpFill/>
            <a:ln>
              <a:solidFill>
                <a:srgbClr val="AE1EA7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6"/>
            <p:cNvSpPr/>
            <p:nvPr/>
          </p:nvSpPr>
          <p:spPr>
            <a:xfrm>
              <a:off x="3306470" y="1343829"/>
              <a:ext cx="1515059" cy="780288"/>
            </a:xfrm>
            <a:prstGeom prst="rect">
              <a:avLst/>
            </a:prstGeom>
            <a:grpFill/>
            <a:ln>
              <a:solidFill>
                <a:srgbClr val="AE1EA7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>
              <a:defPPr>
                <a:defRPr lang="en-US"/>
              </a:defPPr>
              <a:lvl1pPr marL="0" algn="l" defTabSz="1159499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79749" algn="l" defTabSz="1159499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59499" algn="l" defTabSz="1159499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39244" algn="l" defTabSz="1159499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18993" algn="l" defTabSz="1159499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98743" algn="l" defTabSz="1159499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478491" algn="l" defTabSz="1159499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058240" algn="l" defTabSz="1159499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637987" algn="l" defTabSz="1159499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/>
            </a:p>
          </p:txBody>
        </p:sp>
      </p:grpSp>
      <p:sp>
        <p:nvSpPr>
          <p:cNvPr id="38" name="Oval 37"/>
          <p:cNvSpPr/>
          <p:nvPr/>
        </p:nvSpPr>
        <p:spPr>
          <a:xfrm>
            <a:off x="4973458" y="3157379"/>
            <a:ext cx="5108809" cy="3091021"/>
          </a:xfrm>
          <a:prstGeom prst="ellipse">
            <a:avLst/>
          </a:prstGeom>
          <a:gradFill flip="none" rotWithShape="1">
            <a:gsLst>
              <a:gs pos="0">
                <a:srgbClr val="FFFF99"/>
              </a:gs>
              <a:gs pos="26000">
                <a:srgbClr val="FFFF99"/>
              </a:gs>
              <a:gs pos="27000">
                <a:srgbClr val="FF0000"/>
              </a:gs>
            </a:gsLst>
            <a:lin ang="16200000" scaled="1"/>
            <a:tileRect/>
          </a:gradFill>
          <a:ln>
            <a:solidFill>
              <a:srgbClr val="AE1EA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49814" y="4041199"/>
            <a:ext cx="3438883" cy="2207200"/>
          </a:xfrm>
          <a:prstGeom prst="ellipse">
            <a:avLst/>
          </a:prstGeom>
          <a:gradFill>
            <a:gsLst>
              <a:gs pos="0">
                <a:srgbClr val="000000"/>
              </a:gs>
              <a:gs pos="14000">
                <a:srgbClr val="0A128C"/>
              </a:gs>
              <a:gs pos="24000">
                <a:srgbClr val="181CC7"/>
              </a:gs>
              <a:gs pos="33000">
                <a:srgbClr val="7005D4"/>
              </a:gs>
              <a:gs pos="65000">
                <a:srgbClr val="FF0000"/>
              </a:gs>
            </a:gsLst>
            <a:lin ang="5400000" scaled="0"/>
          </a:gradFill>
          <a:ln>
            <a:solidFill>
              <a:srgbClr val="99003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172200" y="4843554"/>
            <a:ext cx="2438400" cy="1404845"/>
          </a:xfrm>
          <a:prstGeom prst="ellipse">
            <a:avLst/>
          </a:prstGeom>
          <a:gradFill flip="none" rotWithShape="1">
            <a:gsLst>
              <a:gs pos="0">
                <a:srgbClr val="FFFF99"/>
              </a:gs>
              <a:gs pos="27000">
                <a:srgbClr val="181CC7"/>
              </a:gs>
              <a:gs pos="80000">
                <a:srgbClr val="7005D4"/>
              </a:gs>
              <a:gs pos="55000">
                <a:srgbClr val="FF0000"/>
              </a:gs>
            </a:gsLst>
            <a:lin ang="16200000" scaled="1"/>
            <a:tileRect/>
          </a:gradFill>
          <a:ln w="28575">
            <a:solidFill>
              <a:srgbClr val="FF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TextBox 8"/>
          <p:cNvSpPr txBox="1"/>
          <p:nvPr/>
        </p:nvSpPr>
        <p:spPr>
          <a:xfrm>
            <a:off x="5843809" y="2874523"/>
            <a:ext cx="3368105" cy="744464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>
                <a:gd name="adj" fmla="val 10392129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74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49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244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899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874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8491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824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7987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44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4400" b="1" spc="150" dirty="0">
              <a:ln w="11430"/>
              <a:solidFill>
                <a:srgbClr val="FFFF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9"/>
          <p:cNvSpPr txBox="1"/>
          <p:nvPr/>
        </p:nvSpPr>
        <p:spPr>
          <a:xfrm>
            <a:off x="5995402" y="3787510"/>
            <a:ext cx="3028206" cy="744464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>
                <a:gd name="adj" fmla="val 8973005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marL="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74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49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244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899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874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8491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824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7987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bn-BD" sz="4400" b="1" kern="0" dirty="0">
                <a:ln w="5080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4400" b="1" kern="0" dirty="0">
              <a:ln w="50800"/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10"/>
          <p:cNvSpPr txBox="1"/>
          <p:nvPr/>
        </p:nvSpPr>
        <p:spPr>
          <a:xfrm>
            <a:off x="6327859" y="4619177"/>
            <a:ext cx="2127080" cy="670017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>
                <a:gd name="adj" fmla="val 8884744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74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49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244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899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874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8491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824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7987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bn-BD" sz="4400" b="1" kern="0" dirty="0">
                <a:ln/>
                <a:solidFill>
                  <a:schemeClr val="accent3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বর্ষাকাল</a:t>
            </a:r>
            <a:endParaRPr lang="en-US" sz="4400" b="1" kern="0" dirty="0">
              <a:ln/>
              <a:solidFill>
                <a:schemeClr val="accent3"/>
              </a:solidFill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  <p:sp>
        <p:nvSpPr>
          <p:cNvPr id="44" name="TextBox 11"/>
          <p:cNvSpPr txBox="1"/>
          <p:nvPr/>
        </p:nvSpPr>
        <p:spPr>
          <a:xfrm>
            <a:off x="6590062" y="5161392"/>
            <a:ext cx="1602675" cy="769441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num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74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49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244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899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874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8491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824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7987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bn-BD" sz="4400" b="1" kern="0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4400" b="1" kern="0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12"/>
          <p:cNvSpPr txBox="1"/>
          <p:nvPr/>
        </p:nvSpPr>
        <p:spPr>
          <a:xfrm>
            <a:off x="5701713" y="1927005"/>
            <a:ext cx="3741410" cy="670017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numCol="1">
            <a:prstTxWarp prst="textArchUp">
              <a:avLst>
                <a:gd name="adj" fmla="val 1028876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74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49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244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899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874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8491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824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7987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bn-BD" sz="4400" b="1" kern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en-US" sz="4400" b="1" kern="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kern="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09601" y="2637365"/>
            <a:ext cx="2319641" cy="2086117"/>
          </a:xfrm>
          <a:prstGeom prst="ellipse">
            <a:avLst/>
          </a:prstGeom>
          <a:gradFill flip="none" rotWithShape="1">
            <a:gsLst>
              <a:gs pos="14000">
                <a:srgbClr val="FF0000"/>
              </a:gs>
              <a:gs pos="30000">
                <a:srgbClr val="0A128C"/>
              </a:gs>
              <a:gs pos="86000">
                <a:srgbClr val="FF0000"/>
              </a:gs>
              <a:gs pos="54000">
                <a:srgbClr val="00B050"/>
              </a:gs>
              <a:gs pos="95000">
                <a:srgbClr val="8C3D91"/>
              </a:gs>
            </a:gsLst>
            <a:lin ang="16200000" scaled="1"/>
            <a:tileRect/>
          </a:gradFill>
          <a:ln>
            <a:solidFill>
              <a:srgbClr val="990033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9749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59499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39244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18993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98743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78491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58240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37987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725410" y="3143584"/>
            <a:ext cx="2088021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74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49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244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899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874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8491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824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7987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bn-BD" sz="4400" b="1" kern="0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 ঋতুর</a:t>
            </a:r>
          </a:p>
          <a:p>
            <a:pPr lvl="0" algn="ctr">
              <a:defRPr/>
            </a:pPr>
            <a:r>
              <a:rPr lang="bn-BD" sz="3200" b="1" kern="0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sz="3200" b="1" kern="0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918273" y="3450605"/>
            <a:ext cx="613182" cy="336905"/>
          </a:xfrm>
          <a:prstGeom prst="rightArrow">
            <a:avLst/>
          </a:prstGeom>
          <a:solidFill>
            <a:srgbClr val="8D177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9749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59499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39244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18993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98743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78491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58240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37987" algn="l" defTabSz="1159499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12"/>
          <p:cNvSpPr txBox="1"/>
          <p:nvPr/>
        </p:nvSpPr>
        <p:spPr>
          <a:xfrm>
            <a:off x="5638800" y="1037154"/>
            <a:ext cx="3741410" cy="670017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numCol="1">
            <a:prstTxWarp prst="textArchUp">
              <a:avLst>
                <a:gd name="adj" fmla="val 1028876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74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9499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9244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899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8743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8491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8240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7987" algn="l" defTabSz="1159499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bn-BD" sz="44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বসন্তকাল</a:t>
            </a:r>
            <a:r>
              <a:rPr lang="en-US" sz="44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kern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6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 animBg="1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0" y="1440360"/>
            <a:ext cx="338328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A5002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n w="11430"/>
                <a:solidFill>
                  <a:srgbClr val="A5002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A5002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n w="11430"/>
              <a:solidFill>
                <a:srgbClr val="A5002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4"/>
          <a:stretch/>
        </p:blipFill>
        <p:spPr>
          <a:xfrm>
            <a:off x="588818" y="6019800"/>
            <a:ext cx="5568142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23093"/>
            <a:ext cx="1127760" cy="1774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4"/>
          <a:stretch/>
        </p:blipFill>
        <p:spPr>
          <a:xfrm>
            <a:off x="6156960" y="6019800"/>
            <a:ext cx="5431552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23093"/>
            <a:ext cx="1127760" cy="17749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5369330"/>
            <a:ext cx="1127760" cy="1793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5399293"/>
            <a:ext cx="1127760" cy="1774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5399293"/>
            <a:ext cx="1127760" cy="1774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-190501"/>
            <a:ext cx="10951203" cy="13260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91840" y="3962400"/>
            <a:ext cx="7071361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4400" b="1" dirty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b="1" dirty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4400" b="1" dirty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400" b="1" dirty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: Rounded Corners 11">
            <a:extLst>
              <a:ext uri="{FF2B5EF4-FFF2-40B4-BE49-F238E27FC236}">
                <a16:creationId xmlns:a16="http://schemas.microsoft.com/office/drawing/2014/main" xmlns="" id="{A99FF13B-6680-40C2-9CC1-05F58037C6CD}"/>
              </a:ext>
            </a:extLst>
          </p:cNvPr>
          <p:cNvSpPr/>
          <p:nvPr/>
        </p:nvSpPr>
        <p:spPr>
          <a:xfrm rot="19874553">
            <a:off x="2423508" y="1442549"/>
            <a:ext cx="2217579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AE33E08-933C-4C29-87FD-822167AD3358}"/>
              </a:ext>
            </a:extLst>
          </p:cNvPr>
          <p:cNvSpPr/>
          <p:nvPr/>
        </p:nvSpPr>
        <p:spPr>
          <a:xfrm>
            <a:off x="2896862" y="1431952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xmlns="" id="{68BB8D85-11F9-4A71-8EB9-4365AB8FE5E9}"/>
              </a:ext>
            </a:extLst>
          </p:cNvPr>
          <p:cNvSpPr/>
          <p:nvPr/>
        </p:nvSpPr>
        <p:spPr>
          <a:xfrm rot="8789219">
            <a:off x="439910" y="4900054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A80A113-3FCB-4011-B927-200EE08774CB}"/>
              </a:ext>
            </a:extLst>
          </p:cNvPr>
          <p:cNvSpPr/>
          <p:nvPr/>
        </p:nvSpPr>
        <p:spPr>
          <a:xfrm>
            <a:off x="1606389" y="4622620"/>
            <a:ext cx="609292" cy="604935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C41AD49-B940-44D2-8A39-82DF2223714D}"/>
              </a:ext>
            </a:extLst>
          </p:cNvPr>
          <p:cNvSpPr/>
          <p:nvPr/>
        </p:nvSpPr>
        <p:spPr>
          <a:xfrm>
            <a:off x="510933" y="963531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76DE3A1-E7C0-4EC0-A6D8-21C149382463}"/>
              </a:ext>
            </a:extLst>
          </p:cNvPr>
          <p:cNvSpPr/>
          <p:nvPr/>
        </p:nvSpPr>
        <p:spPr>
          <a:xfrm>
            <a:off x="255569" y="1414286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917B917-63D0-4791-90E2-C47E1F456593}"/>
              </a:ext>
            </a:extLst>
          </p:cNvPr>
          <p:cNvSpPr/>
          <p:nvPr/>
        </p:nvSpPr>
        <p:spPr>
          <a:xfrm>
            <a:off x="10550143" y="4568696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172919B-94CE-4E64-A9E5-240DD873E629}"/>
              </a:ext>
            </a:extLst>
          </p:cNvPr>
          <p:cNvSpPr/>
          <p:nvPr/>
        </p:nvSpPr>
        <p:spPr>
          <a:xfrm>
            <a:off x="10973594" y="4241530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415" y="2155517"/>
            <a:ext cx="2161310" cy="22167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0646">
            <a:off x="8798806" y="1582415"/>
            <a:ext cx="2967564" cy="20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89" y="758280"/>
            <a:ext cx="4593822" cy="3056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1938" y="3682000"/>
            <a:ext cx="5365046" cy="3009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9482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482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482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9482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46" y="1797891"/>
            <a:ext cx="4703704" cy="470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47DC2A-6532-4791-BFE0-219C301CD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8957">
            <a:off x="536974" y="3874195"/>
            <a:ext cx="2678482" cy="2678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E649B0-9E2D-40EA-AC3A-FB0C43691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3">
            <a:off x="9252690" y="431990"/>
            <a:ext cx="2731801" cy="27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e0f96e3a618d136cb0f02547db24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203" y="340721"/>
            <a:ext cx="5437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দের জন্য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23203" y="2127992"/>
            <a:ext cx="5935394" cy="3690093"/>
          </a:xfrm>
          <a:prstGeom prst="horizontalScroll">
            <a:avLst>
              <a:gd name="adj" fmla="val 11760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6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11430"/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b="1" dirty="0" smtClean="0">
                <a:ln w="11430"/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b="1" dirty="0" smtClean="0">
              <a:ln w="11430"/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BD" sz="36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বাংলাদেশের প্রকৃতি</a:t>
            </a:r>
          </a:p>
          <a:p>
            <a:pPr algn="ctr"/>
            <a:r>
              <a:rPr lang="bn-BD" sz="3600" b="1" dirty="0">
                <a:ln w="11430"/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পাঠ্যাংশঃ বৃষ্টি পড়ছে--- একটা ছবি।</a:t>
            </a:r>
            <a:endParaRPr lang="en-US" sz="3600" b="1" dirty="0">
              <a:ln w="11430"/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220154" y="218966"/>
            <a:ext cx="903111" cy="9031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311" tIns="45156" rIns="90311" bIns="451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78"/>
          </a:p>
        </p:txBody>
      </p:sp>
      <p:sp>
        <p:nvSpPr>
          <p:cNvPr id="13" name="Oval 12"/>
          <p:cNvSpPr/>
          <p:nvPr/>
        </p:nvSpPr>
        <p:spPr>
          <a:xfrm>
            <a:off x="288764" y="1606368"/>
            <a:ext cx="903111" cy="90311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311" tIns="45156" rIns="90311" bIns="451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78"/>
          </a:p>
        </p:txBody>
      </p:sp>
      <p:sp>
        <p:nvSpPr>
          <p:cNvPr id="14" name="Oval 13"/>
          <p:cNvSpPr/>
          <p:nvPr/>
        </p:nvSpPr>
        <p:spPr>
          <a:xfrm>
            <a:off x="246889" y="269501"/>
            <a:ext cx="1628337" cy="16830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311" tIns="45156" rIns="90311" bIns="451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78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26D6B36-B87E-480B-A791-7B74083DC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2" b="100000" l="0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5" y="-206477"/>
            <a:ext cx="11281555" cy="5619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56C6D70-8DEE-4CB5-9B73-1CA4F4143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206" y="810381"/>
            <a:ext cx="12713109" cy="60476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6A5CEEA-6744-43D2-BA42-61A286936BCF}"/>
              </a:ext>
            </a:extLst>
          </p:cNvPr>
          <p:cNvSpPr txBox="1"/>
          <p:nvPr/>
        </p:nvSpPr>
        <p:spPr>
          <a:xfrm>
            <a:off x="5072459" y="820409"/>
            <a:ext cx="2391505" cy="861723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0A14B84-93C5-4AB6-846E-834C7E9707BE}"/>
              </a:ext>
            </a:extLst>
          </p:cNvPr>
          <p:cNvSpPr txBox="1"/>
          <p:nvPr/>
        </p:nvSpPr>
        <p:spPr>
          <a:xfrm>
            <a:off x="2719095" y="1952572"/>
            <a:ext cx="86290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২.২.২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২.৭.২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</a:t>
            </a:r>
            <a:r>
              <a:rPr lang="as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8747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Acer\Desktop\RUHUL AMIN\Tanvir_0707_1312919053_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83" y="1002287"/>
            <a:ext cx="5065966" cy="28284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41" y="1026490"/>
            <a:ext cx="5039869" cy="282849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73" y="3955576"/>
            <a:ext cx="3787705" cy="263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Acer\Desktop\sormila\picture\c2217e64b7a411bf1f46d2dacd0bd8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4911" y="3955576"/>
            <a:ext cx="2753328" cy="2630309"/>
          </a:xfrm>
          <a:prstGeom prst="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4"/>
          <a:stretch/>
        </p:blipFill>
        <p:spPr>
          <a:xfrm>
            <a:off x="1175675" y="6019800"/>
            <a:ext cx="5568142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4"/>
          <a:stretch/>
        </p:blipFill>
        <p:spPr>
          <a:xfrm>
            <a:off x="6743817" y="6019800"/>
            <a:ext cx="5431552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15" y="5336881"/>
            <a:ext cx="1127760" cy="17934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54" y="5270730"/>
            <a:ext cx="1127760" cy="17749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37" y="5399293"/>
            <a:ext cx="1127760" cy="17749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4"/>
          <a:stretch/>
        </p:blipFill>
        <p:spPr>
          <a:xfrm>
            <a:off x="-36887" y="6019800"/>
            <a:ext cx="5568142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97" y="5323093"/>
            <a:ext cx="1127760" cy="1774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37" y="5336051"/>
            <a:ext cx="1127760" cy="17749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4" y="5336051"/>
            <a:ext cx="1127760" cy="1774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6531" y="170169"/>
            <a:ext cx="3684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61" y="818745"/>
            <a:ext cx="4603446" cy="27842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53" y="3701830"/>
            <a:ext cx="3704135" cy="2733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94" y="818745"/>
            <a:ext cx="4535683" cy="27842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66531" y="170169"/>
            <a:ext cx="3684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4"/>
          <a:stretch/>
        </p:blipFill>
        <p:spPr>
          <a:xfrm>
            <a:off x="1175675" y="6019800"/>
            <a:ext cx="5568142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4"/>
          <a:stretch/>
        </p:blipFill>
        <p:spPr>
          <a:xfrm>
            <a:off x="6743817" y="6019800"/>
            <a:ext cx="5431552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15" y="5336881"/>
            <a:ext cx="1127760" cy="1793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54" y="5270730"/>
            <a:ext cx="1127760" cy="1774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37" y="5399293"/>
            <a:ext cx="1127760" cy="1774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54"/>
          <a:stretch/>
        </p:blipFill>
        <p:spPr>
          <a:xfrm>
            <a:off x="-36887" y="6019800"/>
            <a:ext cx="5568142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97" y="5323093"/>
            <a:ext cx="1127760" cy="17749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37" y="5336051"/>
            <a:ext cx="1127760" cy="17749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4" y="5336051"/>
            <a:ext cx="1127760" cy="17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>
            <a:off x="855471" y="1345319"/>
            <a:ext cx="0" cy="4289801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707412" y="906772"/>
            <a:ext cx="0" cy="4353072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08A1F14-83B8-43DF-BBFE-8EB191EAF2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1" b="99105" l="0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2" y="4442037"/>
            <a:ext cx="2833496" cy="24349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8A1F14-83B8-43DF-BBFE-8EB191EAF2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1" b="99105" l="0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542" y="4442037"/>
            <a:ext cx="2833496" cy="24349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08A1F14-83B8-43DF-BBFE-8EB191EAF2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1" b="99105" l="0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204" y="4473314"/>
            <a:ext cx="2833496" cy="2434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81870" y="464322"/>
            <a:ext cx="7003513" cy="1183365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7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4F07F16-0FF5-4AB3-AE24-B4E52258D8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4" b="92870" l="10000" r="90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732">
            <a:off x="2290506" y="7434864"/>
            <a:ext cx="1769902" cy="11833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8802" y="2098200"/>
            <a:ext cx="9115864" cy="1862048"/>
          </a:xfrm>
          <a:prstGeom prst="rect">
            <a:avLst/>
          </a:prstGeom>
          <a:gradFill flip="none" rotWithShape="1">
            <a:gsLst>
              <a:gs pos="19000">
                <a:srgbClr val="FF0000">
                  <a:alpha val="8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বাংলাদেশর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A8992D7-E8D1-4CA6-BD65-34F83FF83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28606" y="1994609"/>
            <a:ext cx="6858002" cy="28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 -1.0044 L -0.0767 -1.00417 L -0.02943 -1.0044 L -0.05873 -0.98125 C -0.05638 -0.97662 -0.05261 -0.97338 -0.05118 -0.96759 C -0.05052 -0.96505 -0.05222 -0.96111 -0.05378 -0.96065 C -0.05743 -0.95926 -0.06133 -0.96204 -0.06524 -0.96296 C -0.06823 -0.9794 -0.06628 -0.97268 -0.07032 -0.98356 L -0.07162 -0.99051 L -0.04727 -0.97662 C -0.04649 -0.96968 -0.04714 -0.96157 -0.04479 -0.95602 C -0.04349 -0.95278 -0.04401 -0.96366 -0.04349 -0.96759 C -0.04323 -0.96991 -0.04271 -0.97199 -0.04219 -0.97431 C -0.0418 -0.97893 -0.04128 -0.98356 -0.04089 -0.98819 C -0.0405 -0.99352 -0.04154 -1 -0.03972 -1.0044 C -0.03802 -1.0081 -0.03203 -1.0088 -0.03203 -1.00856 C -0.03034 -1.0081 -0.028 -1.00903 -0.02683 -1.00648 C -0.02526 -1.00301 -0.02435 -0.99282 -0.02435 -0.99259 C -0.02396 -0.98518 -0.02474 -0.97685 -0.02305 -0.96968 C -0.02227 -0.9662 -0.02227 -0.97755 -0.02175 -0.98125 C -0.02149 -0.98449 -0.02084 -0.9875 -0.02058 -0.99051 C -0.01849 -1.00718 -0.02019 -0.99653 -0.01797 -1.0088 C -0.00508 -1.0081 0.00885 -1.0169 0.02031 -1.00648 C 0.03021 -0.99768 -0.00196 -1.00764 -0.01289 -1.0044 C -0.01446 -1.00393 -0.01133 -0.99954 -0.01029 -0.99745 C -0.00912 -0.99491 -0.00756 -0.99306 -0.00638 -0.99051 C -0.00547 -0.98843 -0.00456 -0.98611 -0.00391 -0.98356 C -0.00287 -0.97917 -0.00144 -0.96968 -0.00144 -0.96944 C -0.00183 -0.96667 -0.00104 -0.96157 -0.00274 -0.96065 C -0.00417 -0.95972 -0.00495 -0.96481 -0.00508 -0.96759 C -0.00534 -0.9713 -0.00443 -0.97523 -0.00391 -0.97893 C -0.00222 -0.97824 -0.00039 -0.97801 0.00117 -0.97662 C 0.00599 -0.97292 0.00442 -0.97199 0.00755 -0.96528 C 0.00872 -0.96273 0.01015 -0.96065 0.01146 -0.95833 C 0.01185 -0.95532 0.01106 -0.95046 0.01276 -0.94907 C 0.01393 -0.94792 0.01393 -0.95347 0.01406 -0.95602 C 0.01471 -0.9706 0.01224 -0.98611 0.01536 -0.99977 C 0.01627 -1.00463 0.02122 -1.00116 0.02422 -1.00208 C 0.02669 -1.00347 0.03268 -1.00208 0.0319 -1.00648 L 0.02929 -1.02037 C 0.02877 -1.01806 0.02799 -1.01597 0.02799 -1.01343 C 0.02799 -1.01111 0.02903 -1.00903 0.02929 -1.00648 C 0.02994 -0.99907 0.03007 -0.9912 0.0306 -0.98356 C 0.03099 -0.98981 0.02851 -1 0.0319 -1.00208 C 0.03945 -1.00671 0.04804 -1.00162 0.05612 -0.99977 C 0.05755 -0.99931 0.05351 -0.99815 0.05234 -0.99745 C 0.05104 -0.99514 0.04987 -0.99236 0.04843 -0.99051 C 0.04726 -0.98912 0.04557 -0.98981 0.04466 -0.98819 C 0.04244 -0.98426 0.03945 -0.97431 0.03945 -0.97407 C 0.03763 -0.96157 0.03711 -0.96181 0.03945 -0.94444 C 0.03984 -0.9419 0.04088 -0.93935 0.04205 -0.9375 C 0.0431 -0.93611 0.04466 -0.93611 0.04596 -0.93518 C 0.04791 -0.93611 0.05117 -0.93426 0.05234 -0.9375 C 0.05325 -0.94051 0.0513 -0.94468 0.04974 -0.94676 C 0.04752 -0.94977 0.04205 -0.95139 0.04205 -0.95116 C 0.04244 -0.95903 0.04271 -0.96667 0.04336 -0.97431 C 0.04362 -0.97685 0.04375 -0.97963 0.04466 -0.98125 C 0.04896 -0.98912 0.0513 -0.98981 0.05612 -0.99282 C 0.05651 -0.99329 0.0625 -1.00139 0.0638 -0.99977 C 0.06523 -0.99768 0.06458 -0.99352 0.0651 -0.99051 C 0.06549 -0.98819 0.06588 -0.98588 0.0664 -0.98356 C 0.06849 -0.95949 0.06575 -0.97037 0.07018 -0.97662 C 0.07122 -0.97824 0.07265 -0.97824 0.07396 -0.97893 C 0.07461 -0.98009 0.07916 -0.99051 0.08164 -0.98819 C 0.08281 -0.98704 0.08255 -0.98356 0.08294 -0.98125 C 0.08333 -0.96597 0.0832 -0.95046 0.08424 -0.93518 C 0.08437 -0.93287 0.08554 -0.93981 0.08554 -0.94213 C 0.08554 -0.9544 0.08463 -0.96667 0.08424 -0.97893 C 0.08502 -0.98356 0.08515 -0.98889 0.08685 -0.99282 C 0.08763 -0.99468 0.08919 -0.99444 0.09049 -0.99514 C 0.09271 -0.99606 0.09479 -0.99699 0.097 -0.99745 C 0.10247 -0.99861 0.10807 -0.99884 0.11354 -0.99977 C 0.11224 -0.99745 0.11119 -0.99491 0.10963 -0.99282 C 0.10742 -0.98935 0.10208 -0.98356 0.10208 -0.98333 C 0.09791 -0.97199 0.0983 -0.97824 0.10729 -0.96759 L 0.11093 -0.96296 L 0.11484 -0.95833 C 0.12213 -0.93866 0.12005 -0.93981 0.11875 -0.96296 C 0.11823 -0.9713 0.11784 -0.97986 0.11744 -0.98819 C 0.11705 -0.98287 0.11679 -0.97731 0.11614 -0.97199 C 0.11588 -0.96968 0.1151 -0.96759 0.11484 -0.96528 C 0.11432 -0.96065 0.11484 -0.95532 0.11354 -0.95139 C 0.11289 -0.94931 0.11093 -0.95 0.10963 -0.94907 C 0.09882 -0.94051 0.10976 -0.94768 0.10078 -0.94213 C 0.09948 -0.94306 0.097 -0.94213 0.097 -0.94444 C 0.097 -0.94768 0.09961 -0.94884 0.10078 -0.95139 C 0.10521 -0.96088 0.10091 -0.95671 0.10729 -0.96065 C 0.10911 -0.96574 0.10963 -0.96829 0.11224 -0.97199 C 0.11354 -0.97384 0.11484 -0.97523 0.11614 -0.97662 C 0.12382 -1.0044 0.11406 -0.97014 0.12122 -0.99282 C 0.1233 -0.99931 0.12369 -1.00486 0.1276 -1.0088 C 0.13007 -1.01134 0.13528 -1.01343 0.13528 -1.01319 C 0.1375 -1.01273 0.13984 -1.01319 0.14166 -1.01111 C 0.14297 -1.00972 0.14271 -1.00509 0.14427 -1.0044 C 0.1483 -1.00185 0.15273 -1.00278 0.15703 -1.00208 C 0.15833 -1.00046 0.15937 -0.99768 0.16093 -0.99745 C 0.17591 -0.99352 0.1931 -1.00162 0.17877 -0.99051 C 0.17747 -0.98958 0.17617 -0.98889 0.17487 -0.98819 C 0.17396 -0.98588 0.17291 -0.9838 0.17226 -0.98125 C 0.17174 -0.97917 0.17213 -0.97546 0.17109 -0.97431 C 0.16992 -0.97338 0.16849 -0.97593 0.16718 -0.97662 C 0.16771 -0.97986 0.16679 -0.98588 0.16849 -0.98588 C 0.17031 -0.98588 0.16979 -0.97986 0.16979 -0.97662 C 0.16979 -0.9706 0.17031 -0.96366 0.16849 -0.95833 C 0.16692 -0.95347 0.16093 -0.94907 0.16093 -0.94884 C 0.15963 -0.94977 0.1582 -0.95 0.15703 -0.95139 C 0.15364 -0.95532 0.15208 -0.96088 0.15065 -0.96759 C 0.14856 -0.97685 0.14804 -0.98148 0.14674 -0.99051 C 0.14856 -0.99213 0.15 -0.9956 0.15182 -0.99514 C 0.15403 -0.99468 0.15507 -0.98981 0.15703 -0.98819 C 0.15703 -0.98796 0.16653 -0.98241 0.16849 -0.98125 C 0.16979 -0.98056 0.17122 -0.98032 0.17226 -0.97893 L 0.17617 -0.97431 C 0.17695 -0.97199 0.17812 -0.96991 0.17877 -0.96759 C 0.17981 -0.96296 0.18138 -0.9537 0.18138 -0.95347 C 0.18216 -0.95833 0.18346 -0.96273 0.18372 -0.96759 C 0.18541 -0.99583 0.1845 -0.98287 0.18632 -1.00648 C 0.18815 -1.00509 0.19023 -1.0044 0.19127 -1.00208 C 0.19244 -1.00023 0.19284 -0.99745 0.19284 -0.99514 C 0.19284 -0.97893 0.19127 -0.96296 0.19127 -0.94676 C 0.19127 -0.93449 0.19205 -0.9713 0.19284 -0.98356 C 0.19362 -0.99907 0.19453 -1.00231 0.19661 -1.01343 C 0.21067 -1.01273 0.22435 -1.01296 0.23867 -1.01111 C 0.24088 -1.01088 0.23437 -1.00949 0.23229 -1.0088 C 0.22942 -1.0081 0.2263 -1.00741 0.22317 -1.00648 C 0.222 -1.00579 0.2207 -1.00579 0.21953 -1.0044 C 0.21406 -0.99606 0.21523 -0.98935 0.21419 -0.97662 C 0.21575 -0.97523 0.21679 -0.97245 0.21836 -0.97199 C 0.22552 -0.97014 0.22213 -0.98241 0.22435 -0.96528 C 0.22422 -0.96296 0.22409 -0.96042 0.22317 -0.95833 C 0.22148 -0.95301 0.21862 -0.95023 0.21575 -0.94676 C 0.21237 -0.96505 0.21744 -0.94097 0.21067 -0.96065 C 0.2095 -0.96412 0.20898 -0.96829 0.20807 -0.97199 C 0.20729 -0.97963 0.20494 -0.99768 0.20807 -1.0044 C 0.2095 -1.00718 0.21237 -1.00301 0.21419 -1.00208 C 0.21705 -1.00069 0.222 -0.99745 0.222 -0.99722 C 0.22317 -0.99514 0.22435 -0.99213 0.22591 -0.99051 C 0.22825 -0.98819 0.23112 -0.98796 0.23346 -0.98588 L 0.23867 -0.98125 C 0.23802 -0.97893 0.23776 -0.97662 0.2375 -0.97431 C 0.23685 -0.9713 0.23619 -0.96528 0.23619 -0.96505 C 0.23659 -0.97755 0.23112 -0.99676 0.2375 -1.00208 C 0.25052 -1.01319 0.3039 -0.99861 0.2733 -1.00648 C 0.26067 -1.00463 0.26093 -1.01018 0.25507 -0.99745 C 0.25442 -0.99537 0.25364 -0.99282 0.25273 -0.99051 C 0.25234 -0.9875 0.25208 -0.98426 0.25156 -0.98125 C 0.25052 -0.97662 0.24896 -0.96759 0.24896 -0.96736 C 0.24935 -0.96111 0.24935 -0.94931 0.25156 -0.94213 C 0.25221 -0.93981 0.25273 -0.93681 0.2539 -0.93518 C 0.25521 -0.93356 0.25729 -0.9338 0.25911 -0.93287 C 0.26263 -0.9338 0.2664 -0.93171 0.2694 -0.93518 C 0.27083 -0.93704 0.26966 -0.94329 0.2681 -0.94444 C 0.26419 -0.94768 0.25963 -0.94606 0.25507 -0.94676 C 0.25273 -0.96111 0.25468 -0.94537 0.25625 -0.96296 C 0.25794 -0.97431 0.25716 -0.98634 0.25911 -0.99745 C 0.2595 -0.99977 0.26185 -0.99861 0.26302 -0.99977 C 0.26419 -1.00093 0.26536 -1.00324 0.26653 -1.0044 C 0.27213 -1.00787 0.27903 -1.00949 0.28476 -1.01111 C 0.28685 -1.01042 0.28984 -1.01204 0.29114 -1.0088 C 0.29257 -1.00486 0.2888 -0.99329 0.28724 -0.99051 C 0.2858 -0.98773 0.28411 -0.98542 0.28216 -0.98356 C 0.27968 -0.98148 0.27461 -0.97893 0.27461 -0.9787 C 0.27643 -0.96852 0.27435 -0.97338 0.28086 -0.96968 C 0.28346 -0.96829 0.28854 -0.96528 0.28854 -0.96505 C 0.28984 -0.96366 0.2914 -0.96273 0.29244 -0.96065 C 0.29323 -0.9588 0.2931 -0.95579 0.29362 -0.9537 C 0.2944 -0.95116 0.29544 -0.94907 0.29622 -0.94676 C 0.29674 -0.96204 0.29583 -0.97778 0.29739 -0.99282 C 0.29765 -0.99514 0.30026 -0.9919 0.3013 -0.99051 C 0.30247 -0.98866 0.30299 -0.98588 0.3039 -0.98356 C 0.30351 -0.97593 0.30416 -0.96782 0.3026 -0.96065 C 0.30221 -0.95856 0.30013 -0.96296 0.3 -0.96528 C 0.29961 -0.97755 0.29479 -0.99838 0.3013 -1.00208 C 0.32369 -1.01435 0.34817 -1.00347 0.37148 -1.0044 C 0.36237 -0.99884 0.36406 -0.99954 0.35364 -0.99514 C 0.35156 -0.99421 0.34935 -0.99375 0.34739 -0.99282 C 0.34466 -0.99143 0.34218 -0.98981 0.33958 -0.98819 C 0.32239 -0.99606 0.33463 -0.99606 0.32565 -0.98588 C 0.32369 -0.9838 0.32135 -0.98287 0.31914 -0.98125 C 0.31784 -0.97893 0.31536 -0.97755 0.31536 -0.97431 C 0.31536 -0.97153 0.31797 -0.97153 0.31914 -0.96968 C 0.32057 -0.96782 0.32161 -0.96505 0.32304 -0.96296 C 0.33372 -0.94699 0.3194 -0.97153 0.3306 -0.95139 C 0.33112 -0.94907 0.3319 -0.94213 0.3319 -0.94444 C 0.3319 -0.95995 0.33281 -0.97569 0.3306 -0.99051 C 0.33007 -0.99421 0.32812 -0.98449 0.32695 -0.98125 C 0.32239 -0.97014 0.32643 -0.97824 0.32044 -0.96759 C 0.32005 -0.96435 0.31966 -0.96134 0.31914 -0.95833 C 0.31875 -0.95602 0.31784 -0.9537 0.31784 -0.95139 C 0.31784 -0.94907 0.31875 -0.94676 0.31914 -0.94444 L 0.3306 -0.95833 C 0.3319 -0.95972 0.33346 -0.96088 0.3345 -0.96296 C 0.35039 -0.99143 0.33281 -0.96088 0.34609 -0.98125 C 0.34739 -0.98333 0.34856 -0.98611 0.34974 -0.98819 C 0.35143 -0.99074 0.35338 -0.99236 0.35494 -0.99514 C 0.36341 -1.01042 0.35104 -0.99421 0.36132 -1.00648 C 0.36302 -1.00579 0.36523 -1.00648 0.36653 -1.0044 C 0.36771 -1.00208 0.36705 -0.99792 0.36771 -0.99514 C 0.36836 -0.99259 0.36953 -0.99051 0.37018 -0.98819 C 0.3707 -0.98287 0.36888 -0.97407 0.37148 -0.97199 C 0.37409 -0.97037 0.37474 -0.98009 0.37669 -0.98356 C 0.37773 -0.98565 0.37942 -0.98634 0.38047 -0.98819 C 0.3819 -0.99028 0.38294 -0.99306 0.38437 -0.99514 C 0.38554 -0.99676 0.38971 -0.99907 0.38815 -0.99977 C 0.38528 -1.00093 0.38216 -0.99815 0.37929 -0.99745 C 0.37669 -0.99444 0.37474 -0.98935 0.37148 -0.99514 C 0.37057 -0.99676 0.3707 -0.99977 0.37018 -1.00208 C 0.37174 -1.01273 0.37096 -1.02014 0.38177 -1.0088 C 0.38437 -1.00602 0.38685 -0.99514 0.38685 -0.99491 C 0.39062 -0.97454 0.38463 -1.00694 0.39062 -0.97662 C 0.39153 -0.97222 0.39323 -0.96296 0.39323 -0.96273 C 0.39349 -0.97083 0.38828 -1.00208 0.39843 -1.00208 C 0.40143 -1.00208 0.40429 -1.00046 0.40729 -0.99977 C 0.41471 -1.01968 0.40781 -1.00509 0.43541 -1.0088 C 0.43802 -1.00926 0.4457 -1.01111 0.44297 -1.01111 C 0.43971 -1.01111 0.43619 -1.00972 0.43281 -1.0088 C 0.43268 -1.0037 0.4332 -0.98032 0.43034 -0.96968 C 0.42968 -0.96736 0.42864 -0.96528 0.42773 -0.96296 C 0.43099 -0.95903 0.43476 -0.95301 0.43932 -0.95602 C 0.44101 -0.95718 0.44101 -0.96204 0.44179 -0.96528 C 0.4414 -0.97338 0.44127 -0.99329 0.43802 -1.00208 L 0.43541 -1.0088 C 0.43502 -1.01111 0.4345 -1.01343 0.43411 -1.01574 C 0.4332 -1.02199 0.43164 -1.03426 0.43164 -1.03403 L 0.43281 -1.04329 L 0.43281 -1.04306 " pathEditMode="relative" rAng="0" ptsTypes="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cer\Desktop\RUHUL AMIN\Tanvir_0707_1312919053_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758" y="2036618"/>
            <a:ext cx="4503761" cy="2514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2036618"/>
            <a:ext cx="4480560" cy="25146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Rectangle 5"/>
          <p:cNvSpPr/>
          <p:nvPr/>
        </p:nvSpPr>
        <p:spPr>
          <a:xfrm>
            <a:off x="975361" y="228600"/>
            <a:ext cx="10424160" cy="1446550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আষা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ঢ়-শ্রাবণ মাসে বৃষ্টি হয়। বৃষ্টির এই </a:t>
            </a:r>
          </a:p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সময়টাকে বলে বর্ষাকাল।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80" y="4876801"/>
            <a:ext cx="10789920" cy="152400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bn-BD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ষড়ঋতুর দেশ। প্রতি দু মাসে এক-একটা ঋতু।</a:t>
            </a:r>
            <a:endParaRPr lang="en-US" sz="4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87" y="243385"/>
            <a:ext cx="3383280" cy="2199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8" y="243385"/>
            <a:ext cx="3566160" cy="2199996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0" y="243385"/>
            <a:ext cx="3168045" cy="2199996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12368" y="2986588"/>
            <a:ext cx="2286000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2"/>
            <a:endCxn id="6" idx="3"/>
          </p:cNvCxnSpPr>
          <p:nvPr/>
        </p:nvCxnSpPr>
        <p:spPr>
          <a:xfrm flipH="1">
            <a:off x="4045328" y="3817585"/>
            <a:ext cx="2110043" cy="9633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70978" y="3822422"/>
            <a:ext cx="2110044" cy="10767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11970" y="4365391"/>
            <a:ext cx="2233357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1022" y="4365391"/>
            <a:ext cx="2110040" cy="76944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জ্যৈ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5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468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NSimSun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46</cp:revision>
  <dcterms:created xsi:type="dcterms:W3CDTF">2021-08-21T16:17:38Z</dcterms:created>
  <dcterms:modified xsi:type="dcterms:W3CDTF">2021-10-11T15:57:00Z</dcterms:modified>
</cp:coreProperties>
</file>