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1" r:id="rId4"/>
    <p:sldId id="263" r:id="rId5"/>
    <p:sldId id="260" r:id="rId6"/>
    <p:sldId id="262" r:id="rId7"/>
    <p:sldId id="264" r:id="rId8"/>
    <p:sldId id="265" r:id="rId9"/>
    <p:sldId id="266" r:id="rId10"/>
    <p:sldId id="267" r:id="rId11"/>
    <p:sldId id="270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0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780C0-C65B-44C6-8664-F9279E5575A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4D735-1464-4323-9AA8-3929874A4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_480x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90800"/>
            <a:ext cx="5562600" cy="39828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838200"/>
            <a:ext cx="55626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114800"/>
            <a:ext cx="80010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প্রতারণাঃ </a:t>
            </a:r>
            <a:r>
              <a:rPr lang="bn-BD" sz="3200" dirty="0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সাইবার অপরাধের একটা বড় অংশ হচ্ছে প্রতারণা। ভুল পরিচয় এবং ভুল তথ্য দিয়ে সাধারণ মানুষের কাছে </a:t>
            </a:r>
            <a:r>
              <a:rPr lang="bn-BD" sz="3200" b="1" dirty="0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নানা ভাবে যোগাযোগ করা হয় এবং তাদেরকে নানাভাবে প্রতারিত করার চেষ্টা করা হয়।</a:t>
            </a:r>
            <a:endParaRPr lang="en-US" dirty="0">
              <a:solidFill>
                <a:srgbClr val="99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6707-virginit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14400"/>
            <a:ext cx="4946653" cy="22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3276600"/>
            <a:ext cx="28194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86200"/>
            <a:ext cx="8534400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আপত্তিকর তথ্য প্রকাশঃ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অনেক সময় ইন্টারনেট ব্যবহার করে মানুষ সম্পর্কে ভুল কিংবা আপত্তিকর তথ্য প্রকাশ করে দিতে পারে। সেটা শত্রুতামূলকভাবে অথবা রাজনৈতিক উদ্দেশ্যে হতে পারে কিংবা অন্য যেকোনো অসৎ উদ্দেশ্যে হতে পারে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41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pokemon-go-hand-1500-01-aug-20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990600"/>
            <a:ext cx="4076700" cy="2717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066800" y="2819400"/>
            <a:ext cx="30480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14800" y="2209800"/>
            <a:ext cx="914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029200"/>
            <a:ext cx="7924800" cy="16312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হুমকি প্রদর্শনঃ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ইন্টারনেট, ই-মেইল বা কনো একটি সামাজিক যোগাযোগের সাইট ব্যবহার করে কখনো কখনো কেউ কনো একজনকে  সহজেই হুমকি প্রদর্শন করতে পারে।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----------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7197587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876800"/>
            <a:ext cx="8077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সাইবার যুদ্ধঃ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একটি দল বা গোষ্টি এমনকি একটি দেশ নানা কারণে সংঘবদ্ধ হয়ে অন্য একটি দল, গোষ্টি বা দেশের বিরুদ্ধে খুব সহজেই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ইন্টানেটের মাধ্যমে সাইবার যুদ্ধ ঘোষণা করতে পারে।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-----------------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3914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14400"/>
            <a:ext cx="43434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200" dirty="0" smtClean="0"/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0772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সাইবার অপরাধের বিরুদ্ধে প্রচারণার জন্য একটি পোষ্টার তৈরি কর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066800"/>
            <a:ext cx="37338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362200"/>
            <a:ext cx="7848600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সাইবার অপরাধ কি 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স্প্যাম কীভাবে মানুষের ক্ষতি করে ব্যাখ্যা কর?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সাইবার অপরাধ গুলো কী কী তা বিশ্লেষণ কর?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685800"/>
            <a:ext cx="42672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724400"/>
            <a:ext cx="76962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সাইবার অপরাধ  পাঠ থেক ৫টি নতুন শব্দ লিখে আনবে।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J:\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05000"/>
            <a:ext cx="4800600" cy="269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6400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---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438400"/>
            <a:ext cx="6477000" cy="3437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9725" y="1066800"/>
            <a:ext cx="8353275" cy="4038600"/>
            <a:chOff x="409725" y="1066800"/>
            <a:chExt cx="8353275" cy="4038600"/>
          </a:xfrm>
        </p:grpSpPr>
        <p:sp>
          <p:nvSpPr>
            <p:cNvPr id="3" name="TextBox 2"/>
            <p:cNvSpPr txBox="1"/>
            <p:nvPr/>
          </p:nvSpPr>
          <p:spPr>
            <a:xfrm>
              <a:off x="3657600" y="1066800"/>
              <a:ext cx="5105400" cy="403187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মোঃ এনামুল হক</a:t>
              </a:r>
            </a:p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সহকারী শিক্ষক</a:t>
              </a:r>
            </a:p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দৌলতপুর এ বি সি উচ্চ বিদ্যালয়</a:t>
              </a:r>
            </a:p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নাজিরহাট পৌরসভা ( ৪৩৫৩), ফটিকছড়ি, চট্টগ্রাম ।</a:t>
              </a:r>
              <a:endPara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আইডি নং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: 3</a:t>
              </a:r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ব্যাচ নং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৫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8</a:t>
              </a:r>
            </a:p>
            <a:p>
              <a:pPr algn="ctr"/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0000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725" y="1066800"/>
              <a:ext cx="3171675" cy="4038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752600"/>
            <a:ext cx="6096000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তৃতীয় অধ্যায়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 ৫০ মিনিট 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0104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চলো কিছু ছবি দেখি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2758967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c-Cover-o14im2eisetp6jh625ob8smog3-20160212112639.Med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4495800"/>
            <a:ext cx="2819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057400"/>
            <a:ext cx="2667000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p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572000"/>
            <a:ext cx="3039878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124200" y="63963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সাইবার  অপরাধ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76400"/>
            <a:ext cx="78486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সাইবার অপরাধ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267075"/>
          <a:ext cx="914400" cy="771525"/>
        </p:xfrm>
        <a:graphic>
          <a:graphicData uri="http://schemas.openxmlformats.org/presentationml/2006/ole">
            <p:oleObj spid="_x0000_s17412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1143000"/>
            <a:ext cx="65532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219200"/>
            <a:ext cx="64008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438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সাইবার অপরাধ কি তা বলতে পারবে।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স্প্যাম কী তা বলতে পারবে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সাইবার অপরাধ গুলো ব্যাখ্যা করতে পারবে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419600"/>
            <a:ext cx="71628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সাইবার অপরাধঃ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ইন্টারনেটের মাধ্যমে কাউকে হুমকি প্রদর্শন,  আপত্তিকর তথ্য প্রকাশ,প্রতারণা কুরা, ইত্যাদিকে সাইবার অপরাধ বলে।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38200"/>
            <a:ext cx="5105400" cy="3400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81600"/>
            <a:ext cx="8001000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স্প্যামঃ</a:t>
            </a:r>
            <a:r>
              <a:rPr lang="bn-BD" sz="2800" b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স্প্যাম হচ্ছে যন্ত্র দিয়ে তৈরি করা অপ্রয়োজনীয়, উদ্দেশ্যমূলক কিংবা আপত্তিকর ই-মেইল, যেগুলো প্রতি মুহূর্তে কারও না কারও  কাছে পাঠানো হচ্ছে। এই আপত্তিকর বার্তা প্রদান করাকেই স্প্যাম বলে।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5580185" cy="259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71800" y="4038600"/>
            <a:ext cx="1981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স্প্যাম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299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Rasel</cp:lastModifiedBy>
  <cp:revision>135</cp:revision>
  <dcterms:created xsi:type="dcterms:W3CDTF">2006-08-16T00:00:00Z</dcterms:created>
  <dcterms:modified xsi:type="dcterms:W3CDTF">2021-10-02T14:02:50Z</dcterms:modified>
</cp:coreProperties>
</file>