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4" r:id="rId2"/>
    <p:sldId id="266" r:id="rId3"/>
    <p:sldId id="260" r:id="rId4"/>
    <p:sldId id="277" r:id="rId5"/>
    <p:sldId id="259" r:id="rId6"/>
    <p:sldId id="265" r:id="rId7"/>
    <p:sldId id="263" r:id="rId8"/>
    <p:sldId id="262" r:id="rId9"/>
    <p:sldId id="271" r:id="rId10"/>
    <p:sldId id="270" r:id="rId11"/>
    <p:sldId id="272" r:id="rId12"/>
    <p:sldId id="269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43421" autoAdjust="0"/>
  </p:normalViewPr>
  <p:slideViewPr>
    <p:cSldViewPr>
      <p:cViewPr>
        <p:scale>
          <a:sx n="93" d="100"/>
          <a:sy n="93" d="100"/>
        </p:scale>
        <p:origin x="-72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7ECE5-92B0-4110-950E-2EB5DBE8C21F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32307-C612-4C5A-9B0D-79F0BE9F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51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CBAA6-89CC-4C1A-B070-CA5D99EFAE8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3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-19842"/>
            <a:ext cx="9143999" cy="6877842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prstTxWarp prst="textButtonPour">
              <a:avLst/>
            </a:prstTxWarp>
            <a:spAutoFit/>
          </a:bodyPr>
          <a:lstStyle/>
          <a:p>
            <a:r>
              <a:rPr lang="en-US" sz="7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bn-BD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7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Mar_2014_desh13951314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2" y="-62199"/>
            <a:ext cx="4443212" cy="6920199"/>
          </a:xfrm>
          <a:prstGeom prst="rect">
            <a:avLst/>
          </a:prstGeom>
        </p:spPr>
      </p:pic>
      <p:pic>
        <p:nvPicPr>
          <p:cNvPr id="14" name="Picture 13" descr="Mar_2014_desh13951314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443211" y="-22515"/>
            <a:ext cx="4700789" cy="690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4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399"/>
            <a:ext cx="8610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বাংলাদেশ সরকারের ব্যয়ের খাতসমুহ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বাংলাদেশ একটি নিম্নমধ্যম আয়ের জনকল্যাণকামী রাষ্ট্র। দেশের আর্থ- সামাজিক উন্নয়ন, মানবসম্পদ উন্নয়ন, দারিদ্র্য বিমোচন, দেশ রক্ষা ও পরিচালনা এবং জনগণের সার্বিক কল্যাণের জন্য প্রতিবছর সরকার প্রচুর অর্থ ব্যয় করে। গণতন্ত্রের উন্মেষ ও উন্নয়নের ফলে রাষ্ট্রীয় কর্মকান্ডের পরিধি ক্রমশ বৃদ্ধি পাচ্ছে। যার ফলে অনেক নতুন নতুন খাতও ব্যয়ের তালিকায় অন্তর্ভুক্ত হয়েছে। 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বাংলাদেশ সরকারের ব্যয়ের প্রধান খাতসমুহ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১। শিক্ষা ও প্রযুক্তি                                           ২। প্রতিরক্ষা 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৩। জনপ্রশাসন                                                 ৪। জনশৃঙ্খলা ও নিরাপত্তা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৫। কৃষি,কৃষিভিত্তিক শিল্প ও কৃষি গবেষণা                ৬। জনস্বাস্থ্য 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৭। সামাজিক নিরাপত্তা ও কল্যাণ                           ৮। বিদ্যুৎ ও জ্বালানি 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৯। পরিবহন ও যোগাযোগ                                  ১০। দারিদ্র্য বিমোচন ও কর্মসংস্থান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১১। ঋণ ও সুদ পরিশোধ                                    ১২। শিল্প ও অর্থনৈতিক সেবাসমুহ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১৩। হিসাব নিরীক্ষা                                           ১৪।  অসর ভাতা ও অন্যান্য সুবিধা প্রদান 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১৫। বিচার ও কারা বিভাগ                                  ১৬। অপ্রত্যাশিত ব্যয় 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১৭। বিবিধ ব্যয়।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219200"/>
            <a:ext cx="426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প্রতিরক্ষা খাত কাকে বলে?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জনস্বাস্থ্য বলতে কী বুঝায়?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অপ্রত্যাশিত ব্যয় কাকে বলে?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0900" y="1120914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119901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১। বাংলাদেশ সরকারের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খাতওয়ারি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বরাদ্দের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তালিকা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সাম্প্রতিক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কালে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সরকারের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বৃদ্ধির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09531" y="1060175"/>
            <a:ext cx="5705061" cy="4055165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7200" b="1" spc="38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7200" b="1" spc="38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সবাইকে</a:t>
            </a:r>
            <a:r>
              <a:rPr lang="bn-IN" sz="7200" b="1" spc="38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spc="38" dirty="0">
              <a:ln w="11430"/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Mar_2014_desh13951314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1" y="-97181"/>
            <a:ext cx="4430460" cy="6976359"/>
          </a:xfrm>
          <a:prstGeom prst="rect">
            <a:avLst/>
          </a:prstGeom>
        </p:spPr>
      </p:pic>
      <p:pic>
        <p:nvPicPr>
          <p:cNvPr id="10" name="Picture 9" descr="Mar_2014_desh13951314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441330" y="-21179"/>
            <a:ext cx="4713540" cy="6900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0666" y="1540126"/>
            <a:ext cx="5193926" cy="4615704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IN" sz="66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সমাপ্ত</a:t>
            </a:r>
            <a:r>
              <a:rPr lang="bn-IN" sz="66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00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066800"/>
            <a:ext cx="3275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800" b="1" dirty="0"/>
          </a:p>
        </p:txBody>
      </p:sp>
      <p:sp>
        <p:nvSpPr>
          <p:cNvPr id="3" name="Rectangle 2"/>
          <p:cNvSpPr/>
          <p:nvPr/>
        </p:nvSpPr>
        <p:spPr>
          <a:xfrm>
            <a:off x="1440951" y="3276600"/>
            <a:ext cx="3429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মোঃ শাহাবুদ্দিন বিশ্বাস 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মান্দারবাড়িয়া চাঁদপাড়া মাধ্যমিক বিদ্যালয় </a:t>
            </a:r>
          </a:p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কালীগঞ্জ-ঝিনাইদহ। </a:t>
            </a:r>
          </a:p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ইমেল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sr</a:t>
            </a:r>
            <a:r>
              <a:rPr lang="en-US" b="1" dirty="0" smtClean="0">
                <a:cs typeface="NikoshBAN" pitchFamily="2" charset="0"/>
              </a:rPr>
              <a:t>20412019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@gmail.com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ajhabudidn s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219200"/>
            <a:ext cx="1600200" cy="1752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914400"/>
            <a:ext cx="525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2381892"/>
            <a:ext cx="3581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ষয়ঃ</a:t>
            </a:r>
            <a:r>
              <a:rPr lang="en-US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অর্থনীতি</a:t>
            </a:r>
            <a:endParaRPr lang="en-US" sz="32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bn-BD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ণিঃ </a:t>
            </a:r>
            <a:r>
              <a:rPr lang="en-US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bn-IN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-দশম </a:t>
            </a:r>
            <a:endParaRPr lang="en-US" sz="32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 </a:t>
            </a:r>
            <a:endParaRPr lang="bn-IN" sz="32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 সরকারের ব্যয় </a:t>
            </a:r>
            <a:endParaRPr lang="en-US" sz="32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979488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 ।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খাতগুলোর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66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19698" y="454000"/>
            <a:ext cx="6553200" cy="4170337"/>
            <a:chOff x="4553496" y="1235528"/>
            <a:chExt cx="3828504" cy="2650672"/>
          </a:xfrm>
        </p:grpSpPr>
        <p:grpSp>
          <p:nvGrpSpPr>
            <p:cNvPr id="3" name="Group 21"/>
            <p:cNvGrpSpPr/>
            <p:nvPr/>
          </p:nvGrpSpPr>
          <p:grpSpPr>
            <a:xfrm>
              <a:off x="4553496" y="1235528"/>
              <a:ext cx="3828504" cy="2482747"/>
              <a:chOff x="4553496" y="1235528"/>
              <a:chExt cx="3828504" cy="2482747"/>
            </a:xfrm>
          </p:grpSpPr>
          <p:pic>
            <p:nvPicPr>
              <p:cNvPr id="5" name="Picture 3" descr="C:\Users\Admin\Desktop\128\2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82" r="2870"/>
              <a:stretch/>
            </p:blipFill>
            <p:spPr bwMode="auto">
              <a:xfrm>
                <a:off x="4553496" y="1235528"/>
                <a:ext cx="3752304" cy="2482747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6629400" y="1235528"/>
                <a:ext cx="1752600" cy="7456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5334000" y="3505200"/>
              <a:ext cx="2057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3" y="-2"/>
            <a:ext cx="9144001" cy="6885865"/>
            <a:chOff x="0" y="-2"/>
            <a:chExt cx="9144001" cy="6934202"/>
          </a:xfrm>
        </p:grpSpPr>
        <p:pic>
          <p:nvPicPr>
            <p:cNvPr id="8" name="Picture 7" descr="C:\Users\Admin\Desktop\128\4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323"/>
            <a:stretch/>
          </p:blipFill>
          <p:spPr bwMode="auto">
            <a:xfrm>
              <a:off x="0" y="1"/>
              <a:ext cx="9128760" cy="96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Admin\Desktop\128\4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323"/>
            <a:stretch/>
          </p:blipFill>
          <p:spPr bwMode="auto">
            <a:xfrm>
              <a:off x="15240" y="6837527"/>
              <a:ext cx="9128760" cy="96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Admin\Desktop\128\4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323"/>
            <a:stretch/>
          </p:blipFill>
          <p:spPr bwMode="auto">
            <a:xfrm rot="16200000">
              <a:off x="-3367649" y="3464319"/>
              <a:ext cx="6837529" cy="10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Admin\Desktop\128\4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323"/>
            <a:stretch/>
          </p:blipFill>
          <p:spPr bwMode="auto">
            <a:xfrm rot="16200000">
              <a:off x="5674121" y="3367648"/>
              <a:ext cx="6837529" cy="10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316625" y="533400"/>
            <a:ext cx="8618621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Admin\Desktop\128\28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13" y="1752600"/>
            <a:ext cx="2285998" cy="1483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128\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444" y="1752600"/>
            <a:ext cx="2292350" cy="1511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128\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430" y="1752600"/>
            <a:ext cx="2333625" cy="1580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2401" y="3562398"/>
            <a:ext cx="2522621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খামার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1590" y="3545954"/>
            <a:ext cx="22098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ৎ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জ্বালানি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65588" y="3583263"/>
            <a:ext cx="22098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সেবাসমূহ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26243" y="1066800"/>
            <a:ext cx="5334000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532" y="4073182"/>
            <a:ext cx="7416486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খাতসমূহ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97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5" y="-1"/>
            <a:ext cx="9144001" cy="6885865"/>
            <a:chOff x="0" y="-2"/>
            <a:chExt cx="9144001" cy="6934202"/>
          </a:xfrm>
        </p:grpSpPr>
        <p:pic>
          <p:nvPicPr>
            <p:cNvPr id="8" name="Picture 7" descr="C:\Users\Admin\Desktop\128\4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323"/>
            <a:stretch/>
          </p:blipFill>
          <p:spPr bwMode="auto">
            <a:xfrm>
              <a:off x="0" y="1"/>
              <a:ext cx="9128760" cy="96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Admin\Desktop\128\4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323"/>
            <a:stretch/>
          </p:blipFill>
          <p:spPr bwMode="auto">
            <a:xfrm>
              <a:off x="15240" y="6837527"/>
              <a:ext cx="9128760" cy="96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Admin\Desktop\128\4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323"/>
            <a:stretch/>
          </p:blipFill>
          <p:spPr bwMode="auto">
            <a:xfrm rot="16200000">
              <a:off x="-3367649" y="3464319"/>
              <a:ext cx="6837529" cy="10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Admin\Desktop\128\4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323"/>
            <a:stretch/>
          </p:blipFill>
          <p:spPr bwMode="auto">
            <a:xfrm rot="16200000">
              <a:off x="5674121" y="3367648"/>
              <a:ext cx="6837529" cy="10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372981" y="748926"/>
            <a:ext cx="8618621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Admin\Desktop\128\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09701" y="2172961"/>
            <a:ext cx="2299224" cy="1690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4099" name="Picture 3" descr="C:\Users\Admin\Desktop\128\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33600"/>
            <a:ext cx="2479754" cy="1729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4100" name="Picture 4" descr="C:\Users\Admin\Desktop\128\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084" y="2133600"/>
            <a:ext cx="2549526" cy="1729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13" name="TextBox 12"/>
          <p:cNvSpPr txBox="1"/>
          <p:nvPr/>
        </p:nvSpPr>
        <p:spPr>
          <a:xfrm>
            <a:off x="372980" y="4073108"/>
            <a:ext cx="233594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জনশৃঙ্খলা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নিরাপত্তা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35377" y="4073109"/>
            <a:ext cx="22098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কৃষিভিত্তিক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00" y="4114800"/>
            <a:ext cx="22098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জনস্বাস্থ্য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39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7" y="-1"/>
            <a:ext cx="9144001" cy="6885865"/>
            <a:chOff x="0" y="-2"/>
            <a:chExt cx="9144001" cy="6934202"/>
          </a:xfrm>
        </p:grpSpPr>
        <p:pic>
          <p:nvPicPr>
            <p:cNvPr id="8" name="Picture 7" descr="C:\Users\Admin\Desktop\128\4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323"/>
            <a:stretch/>
          </p:blipFill>
          <p:spPr bwMode="auto">
            <a:xfrm>
              <a:off x="0" y="1"/>
              <a:ext cx="9128760" cy="96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Admin\Desktop\128\4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323"/>
            <a:stretch/>
          </p:blipFill>
          <p:spPr bwMode="auto">
            <a:xfrm>
              <a:off x="15240" y="6837527"/>
              <a:ext cx="9128760" cy="96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Admin\Desktop\128\4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323"/>
            <a:stretch/>
          </p:blipFill>
          <p:spPr bwMode="auto">
            <a:xfrm rot="16200000">
              <a:off x="-3367649" y="3464319"/>
              <a:ext cx="6837529" cy="10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Admin\Desktop\128\4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323"/>
            <a:stretch/>
          </p:blipFill>
          <p:spPr bwMode="auto">
            <a:xfrm rot="16200000">
              <a:off x="5674121" y="3367648"/>
              <a:ext cx="6837529" cy="10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372982" y="661003"/>
            <a:ext cx="8618621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Admin\Desktop\128\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20604"/>
            <a:ext cx="2501600" cy="2416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128\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800" y="1920603"/>
            <a:ext cx="2518106" cy="2416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128\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200" y="1920602"/>
            <a:ext cx="2422524" cy="2416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85800" y="4512724"/>
            <a:ext cx="22098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3953" y="4512724"/>
            <a:ext cx="22098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প্রতিরক্ষা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65562" y="4512723"/>
            <a:ext cx="22098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জনপ্রশাসন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08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9050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পাঠঃ বাংলাদেশ সরকারের ব্যয়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121</TotalTime>
  <Words>319</Words>
  <Application>Microsoft Office PowerPoint</Application>
  <PresentationFormat>On-screen Show (4:3)</PresentationFormat>
  <Paragraphs>53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MD.SHAHABUDDIN</dc:creator>
  <cp:lastModifiedBy>scs</cp:lastModifiedBy>
  <cp:revision>32</cp:revision>
  <dcterms:created xsi:type="dcterms:W3CDTF">2006-08-16T00:00:00Z</dcterms:created>
  <dcterms:modified xsi:type="dcterms:W3CDTF">2021-10-31T16:31:45Z</dcterms:modified>
</cp:coreProperties>
</file>