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sldIdLst>
    <p:sldId id="256" r:id="rId2"/>
    <p:sldId id="273" r:id="rId3"/>
    <p:sldId id="274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6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3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5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7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13-08-21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8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1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4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0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7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6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13-08-21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7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8056FDD-D9E6-F04B-ABFB-A99B89FD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337" y="1941232"/>
            <a:ext cx="3663406" cy="1450757"/>
          </a:xfrm>
        </p:spPr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স্বাগতম</a:t>
            </a:r>
            <a:endParaRPr lang="en-US" sz="13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AEC8B6-CD66-B841-B4FD-3461F0DE4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চতুর্থত</a:t>
            </a:r>
            <a:r>
              <a:rPr lang="en-US" sz="36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পশ্চাত্পদ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হোমিওপ্যাথি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ফার্মেসি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এছাড়া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শরণাপন্ন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কবিরাজ,ওঝা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দরবেশের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ঝাড়ফুঁক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দেয়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বড়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বড়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ক্লিনিক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পাওয়া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সচ্ছল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সদস্যরা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820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9BF36A-3427-3043-96C5-6FBB99B5F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পঞ্চমত</a:t>
            </a:r>
            <a:r>
              <a:rPr lang="en-US" sz="3600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অনেকখানি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পড়ে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অন্যদিকে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950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C5DDCC-61D3-1D44-A948-7AC147B89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ষষ্ঠত</a:t>
            </a:r>
            <a:r>
              <a:rPr lang="en-US" sz="3600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অর্থ-সম্পদের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আর্থিকভাবে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861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C9DA80-E7B8-D248-8BFF-D625B32F8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সপ্তমত</a:t>
            </a:r>
            <a:r>
              <a:rPr lang="en-US" sz="3600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পিছিয়ে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তুলনায়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অগ্রগতির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বিরাজমান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পিছিয়ে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960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64F51-8DF2-AE4B-BB1C-9C79F8AA5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96" y="5284519"/>
            <a:ext cx="10477204" cy="831273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Up Ribbon 5"/>
          <p:cNvSpPr/>
          <p:nvPr/>
        </p:nvSpPr>
        <p:spPr>
          <a:xfrm>
            <a:off x="1947554" y="190005"/>
            <a:ext cx="8015844" cy="144879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6883" y="5177642"/>
            <a:ext cx="1199408" cy="736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954" y="2063615"/>
            <a:ext cx="5031785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9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6F58C2-A6ED-7F40-8E3C-383A9207C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044" y="4599313"/>
            <a:ext cx="10576956" cy="130272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রীতি-নীতি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Up Ribbon 3"/>
          <p:cNvSpPr/>
          <p:nvPr/>
        </p:nvSpPr>
        <p:spPr>
          <a:xfrm>
            <a:off x="2042555" y="227226"/>
            <a:ext cx="8360229" cy="1450757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C74166-9C27-2149-BCA4-070131B1B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19" y="1934625"/>
            <a:ext cx="4414064" cy="2518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186CDB-1F83-0A4C-8954-9E72382A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6095687" y="1934624"/>
            <a:ext cx="4877551" cy="25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7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760B47-9067-3346-B543-CC5D2CBF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5405462"/>
            <a:ext cx="11094719" cy="829084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গ্রামাঞ্চলের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62" y="1995055"/>
            <a:ext cx="6341424" cy="31287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5405461"/>
            <a:ext cx="1097280" cy="567827"/>
          </a:xfrm>
          <a:prstGeom prst="rightArrow">
            <a:avLst>
              <a:gd name="adj1" fmla="val 667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3479470" y="98361"/>
            <a:ext cx="4180114" cy="16150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60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2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2DC55C-00C9-4C73-B700-BEFBAFBFD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91" y="1212912"/>
            <a:ext cx="980321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9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A27B60-9EE5-784C-8C10-4687E518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109" y="318000"/>
            <a:ext cx="9605635" cy="1059305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  <a:r>
              <a:rPr lang="en-US" sz="6600" b="1" cap="non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2C58E127-EAD7-2543-A392-B363DDC9E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2353" y="2185060"/>
            <a:ext cx="4399057" cy="337200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এ,কে,এম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মাসুদুজ্জামান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03" y="1494971"/>
            <a:ext cx="4286250" cy="46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9535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56FDD-D9E6-F04B-ABFB-A99B89FD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262037-B68B-8B43-85BE-47284397A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1101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rtl="0" eaLnBrk="1" latinLnBrk="0" hangingPunct="1"/>
            <a:r>
              <a:rPr lang="en-US" sz="3600" kern="1200" dirty="0">
                <a:solidFill>
                  <a:srgbClr val="40404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:১5।</a:t>
            </a:r>
          </a:p>
        </p:txBody>
      </p:sp>
    </p:spTree>
    <p:extLst>
      <p:ext uri="{BB962C8B-B14F-4D97-AF65-F5344CB8AC3E}">
        <p14:creationId xmlns:p14="http://schemas.microsoft.com/office/powerpoint/2010/main" val="24770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0AB80-177A-B146-B051-8F3FA549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70CC52B-F4FD-D44A-8DD6-DA439AE69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823" y="2671948"/>
            <a:ext cx="3868239" cy="3466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883025-2713-1745-8A3B-1EEF626F6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46" y="2671948"/>
            <a:ext cx="3731449" cy="3466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99AE9A0-0C4D-8643-B1B0-CA2DEACC6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012" y="2671948"/>
            <a:ext cx="3462585" cy="34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5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2D97F0A-AFDA-3B46-A3B3-58EFB07E52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14153" y="2332622"/>
            <a:ext cx="10058400" cy="1396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Wave 3"/>
          <p:cNvSpPr/>
          <p:nvPr/>
        </p:nvSpPr>
        <p:spPr>
          <a:xfrm>
            <a:off x="2671948" y="0"/>
            <a:ext cx="5177641" cy="171510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8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F5E5465-C783-9145-8904-F03C878F2059}"/>
              </a:ext>
            </a:extLst>
          </p:cNvPr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Double Wave 3"/>
          <p:cNvSpPr/>
          <p:nvPr/>
        </p:nvSpPr>
        <p:spPr>
          <a:xfrm>
            <a:off x="2007921" y="225631"/>
            <a:ext cx="7670469" cy="116378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61092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92BFD-A8AC-3847-BAC9-39407AD5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রীতিনীতি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6DFE59-A90F-5F4E-8BAE-D06F54879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প্রথমত</a:t>
            </a:r>
            <a:r>
              <a:rPr lang="en-US" sz="36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সম্প্রদায়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স্বার্থের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গড়ে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চেয়ে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বৈচিত্র্যপূর্ণ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রামের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ততটা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অন্তরঙ্গ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নয়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8431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7BFA0C-F4BF-B64D-881F-5B6E6EEAD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দ্বিতীয়তঃ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আন্তরিকতা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মানবিকতার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পড়ে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নিতান্তই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আনুষ্ঠানিক।পক্ষান্তরে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ঘনিষ্ঠ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অনুষ্ঠানাদির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0066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41FAA9-7146-9A47-BCC8-5D1DAC2CD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তৃতীয়ত</a:t>
            </a:r>
            <a:r>
              <a:rPr lang="en-US" sz="3600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ধ্যান-ধারণা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যায়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অনেকখানি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সনাতনধ্যান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চিন্তাধারাকে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184072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463</Words>
  <Application>Microsoft Office PowerPoint</Application>
  <PresentationFormat>Custom</PresentationFormat>
  <Paragraphs>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Retrospect</vt:lpstr>
      <vt:lpstr>স্বাগতম</vt:lpstr>
      <vt:lpstr>                    পরিচিতি </vt:lpstr>
      <vt:lpstr> পাঠ পরিচিতি </vt:lpstr>
      <vt:lpstr>নিচের ছবিগুলোর দিকে লক্ষ্য করো:</vt:lpstr>
      <vt:lpstr>PowerPoint Presentation</vt:lpstr>
      <vt:lpstr>PowerPoint Presentation</vt:lpstr>
      <vt:lpstr>বাংলাদেশের গ্রাম ও শহরের রীতিনীতি, সংস্কার, বিশ্বাস এবং মূল্যবোধ সম্পর্কে নিম্নে আলোচনা করা হল: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শুভেচ্ছা ও স্বাগতম</dc:title>
  <dc:creator>Unknown User</dc:creator>
  <cp:lastModifiedBy>User</cp:lastModifiedBy>
  <cp:revision>12</cp:revision>
  <dcterms:created xsi:type="dcterms:W3CDTF">2021-06-20T11:25:18Z</dcterms:created>
  <dcterms:modified xsi:type="dcterms:W3CDTF">2021-08-13T07:14:17Z</dcterms:modified>
</cp:coreProperties>
</file>