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0" r:id="rId4"/>
    <p:sldId id="259" r:id="rId5"/>
    <p:sldId id="274" r:id="rId6"/>
    <p:sldId id="264" r:id="rId7"/>
    <p:sldId id="265" r:id="rId8"/>
    <p:sldId id="273" r:id="rId9"/>
    <p:sldId id="268" r:id="rId10"/>
    <p:sldId id="269" r:id="rId11"/>
    <p:sldId id="270"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5BDFF-CE59-44B6-BCB1-24384DE2E0FE}" type="datetimeFigureOut">
              <a:rPr lang="en-US" smtClean="0"/>
              <a:pPr/>
              <a:t>11/3/2021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75015-A85D-4141-BF01-440E6F875671}" type="slidenum">
              <a:rPr lang="en-US" smtClean="0"/>
              <a:pPr/>
              <a:t>‹#›</a:t>
            </a:fld>
            <a:endParaRPr lang="en-US"/>
          </a:p>
        </p:txBody>
      </p:sp>
    </p:spTree>
    <p:extLst>
      <p:ext uri="{BB962C8B-B14F-4D97-AF65-F5344CB8AC3E}">
        <p14:creationId xmlns:p14="http://schemas.microsoft.com/office/powerpoint/2010/main" val="325640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অধ্যায়ের সাথে সাদৃশ্যপূর্ণ ছবিসহ স্লাইডটি ব্যবহার করা হয়েছে। তবে বিষয়</a:t>
            </a:r>
            <a:r>
              <a:rPr lang="en-US" baseline="0" dirty="0" smtClean="0"/>
              <a:t> </a:t>
            </a:r>
            <a:r>
              <a:rPr lang="bn-BD" baseline="0" dirty="0" smtClean="0"/>
              <a:t>শিক্ষক ইচ্ছে করলে ছবিটি বাদ দিতে পারেন অথবা অধ্যায়টির সাথে ছবির উল্লেখিত ঘটনার সাথে কী কী  মিল রয়েছে তা বলেও আজকের পাঠে শিক্ষার্থীদের স্বাগত জানাতে পারেন। কিন্তু এখানে অতিরিক্ত আলোচনা না করলে ভালো হয়।</a:t>
            </a:r>
            <a:endParaRPr lang="en-US" dirty="0" smtClean="0"/>
          </a:p>
          <a:p>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বিষয় শিক্ষক ইচ্ছে করলে</a:t>
            </a:r>
            <a:r>
              <a:rPr lang="bn-BD" dirty="0" smtClean="0"/>
              <a:t> বাড়ির কাজ</a:t>
            </a:r>
            <a:r>
              <a:rPr lang="bn-BD" baseline="0" dirty="0" smtClean="0"/>
              <a:t> নিজের মত করেও দিতে পারেন।</a:t>
            </a:r>
            <a:r>
              <a:rPr lang="bn-BD" dirty="0" smtClean="0"/>
              <a:t>বাড়ির কাজ</a:t>
            </a:r>
            <a:r>
              <a:rPr lang="bn-BD" baseline="0" dirty="0" smtClean="0"/>
              <a:t> শিক্ষার্থীদের ডায়রিতে লিখে নিতে বলতে পারেন।</a:t>
            </a:r>
            <a:endParaRPr lang="en-US" dirty="0"/>
          </a:p>
        </p:txBody>
      </p:sp>
      <p:sp>
        <p:nvSpPr>
          <p:cNvPr id="4" name="Slide Number Placeholder 3"/>
          <p:cNvSpPr>
            <a:spLocks noGrp="1"/>
          </p:cNvSpPr>
          <p:nvPr>
            <p:ph type="sldNum" sz="quarter" idx="10"/>
          </p:nvPr>
        </p:nvSpPr>
        <p:spPr/>
        <p:txBody>
          <a:bodyPr/>
          <a:lstStyle/>
          <a:p>
            <a:fld id="{9F475015-A85D-4141-BF01-440E6F87567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2</a:t>
            </a:fld>
            <a:endParaRPr lang="en-US"/>
          </a:p>
        </p:txBody>
      </p:sp>
    </p:spTree>
    <p:extLst>
      <p:ext uri="{BB962C8B-B14F-4D97-AF65-F5344CB8AC3E}">
        <p14:creationId xmlns:p14="http://schemas.microsoft.com/office/powerpoint/2010/main"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71AD45-96F3-4EE4-A173-7EB80827D3F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বিষয়</a:t>
            </a:r>
            <a:r>
              <a:rPr lang="bn-BD" baseline="0" dirty="0" smtClean="0"/>
              <a:t> শিক্ষক পানির তড়িৎ বিশ্লেষণ যন্ত্র তৈরির উপকরণগুলো বাস্তবে দেখাতে পারেন। তড়িৎদ্বারগুলোর কোনটি ব্যাটারির কোন প্রান্তে সাথে সংযুক্ত হবে তা বাস্তবে দেখাতে পারেন।</a:t>
            </a:r>
            <a:r>
              <a:rPr lang="en-US" b="1" dirty="0" err="1" smtClean="0">
                <a:ln w="10541" cmpd="sng">
                  <a:solidFill>
                    <a:schemeClr val="accent1">
                      <a:shade val="88000"/>
                      <a:satMod val="110000"/>
                    </a:schemeClr>
                  </a:solidFill>
                  <a:prstDash val="solid"/>
                </a:ln>
                <a:latin typeface="NikoshBAN" pitchFamily="2" charset="0"/>
                <a:cs typeface="NikoshBAN" pitchFamily="2" charset="0"/>
              </a:rPr>
              <a:t>মো</a:t>
            </a:r>
            <a:r>
              <a:rPr lang="en-US" b="1" dirty="0" smtClean="0">
                <a:ln w="10541" cmpd="sng">
                  <a:solidFill>
                    <a:schemeClr val="accent1">
                      <a:shade val="88000"/>
                      <a:satMod val="110000"/>
                    </a:schemeClr>
                  </a:solidFill>
                  <a:prstDash val="solid"/>
                </a:ln>
                <a:latin typeface="NikoshBAN" pitchFamily="2" charset="0"/>
                <a:cs typeface="NikoshBAN" pitchFamily="2" charset="0"/>
              </a:rPr>
              <a:t>: </a:t>
            </a:r>
            <a:r>
              <a:rPr lang="en-US" b="1" dirty="0" err="1" smtClean="0">
                <a:ln w="10541" cmpd="sng">
                  <a:solidFill>
                    <a:schemeClr val="accent1">
                      <a:shade val="88000"/>
                      <a:satMod val="110000"/>
                    </a:schemeClr>
                  </a:solidFill>
                  <a:prstDash val="solid"/>
                </a:ln>
                <a:latin typeface="NikoshBAN" pitchFamily="2" charset="0"/>
                <a:cs typeface="NikoshBAN" pitchFamily="2" charset="0"/>
              </a:rPr>
              <a:t>রেজাউল</a:t>
            </a:r>
            <a:r>
              <a:rPr lang="en-US" b="1" dirty="0" smtClean="0">
                <a:ln w="10541" cmpd="sng">
                  <a:solidFill>
                    <a:schemeClr val="accent1">
                      <a:shade val="88000"/>
                      <a:satMod val="110000"/>
                    </a:schemeClr>
                  </a:solidFill>
                  <a:prstDash val="solid"/>
                </a:ln>
                <a:latin typeface="NikoshBAN" pitchFamily="2" charset="0"/>
                <a:cs typeface="NikoshBAN" pitchFamily="2" charset="0"/>
              </a:rPr>
              <a:t> </a:t>
            </a:r>
            <a:r>
              <a:rPr lang="en-US" b="1" dirty="0" err="1" smtClean="0">
                <a:ln w="10541" cmpd="sng">
                  <a:solidFill>
                    <a:schemeClr val="accent1">
                      <a:shade val="88000"/>
                      <a:satMod val="110000"/>
                    </a:schemeClr>
                  </a:solidFill>
                  <a:prstDash val="solid"/>
                </a:ln>
                <a:latin typeface="NikoshBAN" pitchFamily="2" charset="0"/>
                <a:cs typeface="NikoshBAN" pitchFamily="2" charset="0"/>
              </a:rPr>
              <a:t>করিম</a:t>
            </a:r>
            <a:endParaRPr lang="en-US" b="1" dirty="0" smtClean="0">
              <a:ln w="10541" cmpd="sng">
                <a:solidFill>
                  <a:schemeClr val="accent1">
                    <a:shade val="88000"/>
                    <a:satMod val="110000"/>
                  </a:schemeClr>
                </a:solidFill>
                <a:prstDash val="solid"/>
              </a:ln>
              <a:latin typeface="NikoshBAN" pitchFamily="2" charset="0"/>
              <a:cs typeface="NikoshBAN" pitchFamily="2" charset="0"/>
            </a:endParaRPr>
          </a:p>
          <a:p>
            <a:r>
              <a:rPr lang="en-US" b="1" dirty="0" err="1" smtClean="0">
                <a:ln w="10541" cmpd="sng">
                  <a:solidFill>
                    <a:schemeClr val="accent1">
                      <a:shade val="88000"/>
                      <a:satMod val="110000"/>
                    </a:schemeClr>
                  </a:solidFill>
                  <a:prstDash val="solid"/>
                </a:ln>
                <a:latin typeface="NikoshBAN" pitchFamily="2" charset="0"/>
                <a:cs typeface="NikoshBAN" pitchFamily="2" charset="0"/>
              </a:rPr>
              <a:t>ল্যাবরেটরী</a:t>
            </a:r>
            <a:r>
              <a:rPr lang="en-US" b="1" dirty="0" smtClean="0">
                <a:ln w="10541" cmpd="sng">
                  <a:solidFill>
                    <a:schemeClr val="accent1">
                      <a:shade val="88000"/>
                      <a:satMod val="110000"/>
                    </a:schemeClr>
                  </a:solidFill>
                  <a:prstDash val="solid"/>
                </a:ln>
                <a:latin typeface="NikoshBAN" pitchFamily="2" charset="0"/>
                <a:cs typeface="NikoshBAN" pitchFamily="2" charset="0"/>
              </a:rPr>
              <a:t> </a:t>
            </a:r>
            <a:r>
              <a:rPr lang="en-US" b="1" dirty="0" err="1" smtClean="0">
                <a:ln w="10541" cmpd="sng">
                  <a:solidFill>
                    <a:schemeClr val="accent1">
                      <a:shade val="88000"/>
                      <a:satMod val="110000"/>
                    </a:schemeClr>
                  </a:solidFill>
                  <a:prstDash val="solid"/>
                </a:ln>
                <a:latin typeface="NikoshBAN" pitchFamily="2" charset="0"/>
                <a:cs typeface="NikoshBAN" pitchFamily="2" charset="0"/>
              </a:rPr>
              <a:t>সহকারী</a:t>
            </a:r>
            <a:endParaRPr lang="en-US" b="1" dirty="0" smtClean="0">
              <a:ln w="10541" cmpd="sng">
                <a:solidFill>
                  <a:schemeClr val="accent1">
                    <a:shade val="88000"/>
                    <a:satMod val="110000"/>
                  </a:schemeClr>
                </a:solidFill>
                <a:prstDash val="solid"/>
              </a:ln>
              <a:latin typeface="NikoshBAN" pitchFamily="2" charset="0"/>
              <a:cs typeface="NikoshBAN" pitchFamily="2" charset="0"/>
            </a:endParaRPr>
          </a:p>
          <a:p>
            <a:r>
              <a:rPr lang="en-US" b="1" dirty="0" err="1" smtClean="0">
                <a:ln w="10541" cmpd="sng">
                  <a:solidFill>
                    <a:schemeClr val="accent1">
                      <a:shade val="88000"/>
                      <a:satMod val="110000"/>
                    </a:schemeClr>
                  </a:solidFill>
                  <a:prstDash val="solid"/>
                </a:ln>
                <a:latin typeface="NikoshBAN" pitchFamily="2" charset="0"/>
                <a:cs typeface="NikoshBAN" pitchFamily="2" charset="0"/>
              </a:rPr>
              <a:t>টিচার্স</a:t>
            </a:r>
            <a:r>
              <a:rPr lang="en-US" b="1" dirty="0" smtClean="0">
                <a:ln w="10541" cmpd="sng">
                  <a:solidFill>
                    <a:schemeClr val="accent1">
                      <a:shade val="88000"/>
                      <a:satMod val="110000"/>
                    </a:schemeClr>
                  </a:solidFill>
                  <a:prstDash val="solid"/>
                </a:ln>
                <a:latin typeface="NikoshBAN" pitchFamily="2" charset="0"/>
                <a:cs typeface="NikoshBAN" pitchFamily="2" charset="0"/>
              </a:rPr>
              <a:t> </a:t>
            </a:r>
            <a:r>
              <a:rPr lang="en-US" b="1" dirty="0" err="1" smtClean="0">
                <a:ln w="10541" cmpd="sng">
                  <a:solidFill>
                    <a:schemeClr val="accent1">
                      <a:shade val="88000"/>
                      <a:satMod val="110000"/>
                    </a:schemeClr>
                  </a:solidFill>
                  <a:prstDash val="solid"/>
                </a:ln>
                <a:latin typeface="NikoshBAN" pitchFamily="2" charset="0"/>
                <a:cs typeface="NikoshBAN" pitchFamily="2" charset="0"/>
              </a:rPr>
              <a:t>ট্রেনিং</a:t>
            </a:r>
            <a:r>
              <a:rPr lang="en-US" b="1" dirty="0" smtClean="0">
                <a:ln w="10541" cmpd="sng">
                  <a:solidFill>
                    <a:schemeClr val="accent1">
                      <a:shade val="88000"/>
                      <a:satMod val="110000"/>
                    </a:schemeClr>
                  </a:solidFill>
                  <a:prstDash val="solid"/>
                </a:ln>
                <a:latin typeface="NikoshBAN" pitchFamily="2" charset="0"/>
                <a:cs typeface="NikoshBAN" pitchFamily="2" charset="0"/>
              </a:rPr>
              <a:t> </a:t>
            </a:r>
            <a:r>
              <a:rPr lang="en-US" b="1" dirty="0" err="1" smtClean="0">
                <a:ln w="10541" cmpd="sng">
                  <a:solidFill>
                    <a:schemeClr val="accent1">
                      <a:shade val="88000"/>
                      <a:satMod val="110000"/>
                    </a:schemeClr>
                  </a:solidFill>
                  <a:prstDash val="solid"/>
                </a:ln>
                <a:latin typeface="NikoshBAN" pitchFamily="2" charset="0"/>
                <a:cs typeface="NikoshBAN" pitchFamily="2" charset="0"/>
              </a:rPr>
              <a:t>কলেজ</a:t>
            </a:r>
            <a:r>
              <a:rPr lang="en-US" b="1" dirty="0" smtClean="0">
                <a:ln w="10541" cmpd="sng">
                  <a:solidFill>
                    <a:schemeClr val="accent1">
                      <a:shade val="88000"/>
                      <a:satMod val="110000"/>
                    </a:schemeClr>
                  </a:solidFill>
                  <a:prstDash val="solid"/>
                </a:ln>
                <a:latin typeface="NikoshBAN" pitchFamily="2" charset="0"/>
                <a:cs typeface="NikoshBAN" pitchFamily="2" charset="0"/>
              </a:rPr>
              <a:t>, </a:t>
            </a:r>
            <a:r>
              <a:rPr lang="en-US" b="1" dirty="0" err="1" smtClean="0">
                <a:ln w="10541" cmpd="sng">
                  <a:solidFill>
                    <a:schemeClr val="accent1">
                      <a:shade val="88000"/>
                      <a:satMod val="110000"/>
                    </a:schemeClr>
                  </a:solidFill>
                  <a:prstDash val="solid"/>
                </a:ln>
                <a:latin typeface="NikoshBAN" pitchFamily="2" charset="0"/>
                <a:cs typeface="NikoshBAN" pitchFamily="2" charset="0"/>
              </a:rPr>
              <a:t>রংপুর</a:t>
            </a:r>
            <a:r>
              <a:rPr lang="en-US" b="1" dirty="0" smtClean="0">
                <a:ln w="10541" cmpd="sng">
                  <a:solidFill>
                    <a:schemeClr val="accent1">
                      <a:shade val="88000"/>
                      <a:satMod val="110000"/>
                    </a:schemeClr>
                  </a:solidFill>
                  <a:prstDash val="solid"/>
                </a:ln>
                <a:latin typeface="NikoshBAN" pitchFamily="2" charset="0"/>
                <a:cs typeface="NikoshBAN" pitchFamily="2" charset="0"/>
              </a:rPr>
              <a:t> </a:t>
            </a:r>
            <a:r>
              <a:rPr lang="bn-BD" b="1" dirty="0" smtClean="0">
                <a:ln w="10541" cmpd="sng">
                  <a:solidFill>
                    <a:schemeClr val="accent1">
                      <a:shade val="88000"/>
                      <a:satMod val="110000"/>
                    </a:schemeClr>
                  </a:solidFill>
                  <a:prstDash val="solid"/>
                </a:ln>
                <a:latin typeface="NikoshBAN" pitchFamily="2" charset="0"/>
                <a:cs typeface="NikoshBAN" pitchFamily="2" charset="0"/>
              </a:rPr>
              <a:t>স্যারের</a:t>
            </a:r>
            <a:r>
              <a:rPr lang="bn-BD" b="1" baseline="0" dirty="0" smtClean="0">
                <a:ln w="10541" cmpd="sng">
                  <a:solidFill>
                    <a:schemeClr val="accent1">
                      <a:shade val="88000"/>
                      <a:satMod val="110000"/>
                    </a:schemeClr>
                  </a:solidFill>
                  <a:prstDash val="solid"/>
                </a:ln>
                <a:latin typeface="NikoshBAN" pitchFamily="2" charset="0"/>
                <a:cs typeface="NikoshBAN" pitchFamily="2" charset="0"/>
              </a:rPr>
              <a:t> কন্টেন্টের সহায়তা নিয়েছি। এ জন্য স্যারের কাছে কৃতজ্ঞ।</a:t>
            </a:r>
            <a:endParaRPr lang="en-US" sz="1800" b="1" dirty="0" smtClean="0">
              <a:ln w="10541" cmpd="sng">
                <a:solidFill>
                  <a:schemeClr val="accent1">
                    <a:shade val="88000"/>
                    <a:satMod val="110000"/>
                  </a:schemeClr>
                </a:solidFill>
                <a:prstDash val="solid"/>
              </a:ln>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9F475015-A85D-4141-BF01-440E6F87567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বিষয়</a:t>
            </a:r>
            <a:r>
              <a:rPr lang="bn-BD" baseline="0" dirty="0" smtClean="0"/>
              <a:t> শিক্ষক পানির তড়িৎ বিশ্লেষণ যন্ত্র তৈরির উপকরণগুলো বাস্তবে দেখাতে পারেন। তড়িৎদ্বারগুলোর কোনটি ব্যাটারির কোন প্রান্তে সাথে সংযুক্ত হবে তা বাস্তবে দেখাতে পারেন। এখানে তড়িৎদ্বার, তড়িৎ বিশ্লেষ্য পদার্থ, ব্যাটারির কাজ কি তা শিক্ষার্থীদেরকে বলতে পারেন অথবা বিষয় শিক্ষক ইচ্ছে করলে নিজের মত করেও বিষয়টি উপস্থাপন করতে পারেন।</a:t>
            </a:r>
            <a:endParaRPr lang="en-US" dirty="0" smtClean="0"/>
          </a:p>
        </p:txBody>
      </p:sp>
      <p:sp>
        <p:nvSpPr>
          <p:cNvPr id="4" name="Slide Number Placeholder 3"/>
          <p:cNvSpPr>
            <a:spLocks noGrp="1"/>
          </p:cNvSpPr>
          <p:nvPr>
            <p:ph type="sldNum" sz="quarter" idx="10"/>
          </p:nvPr>
        </p:nvSpPr>
        <p:spPr/>
        <p:txBody>
          <a:bodyPr/>
          <a:lstStyle/>
          <a:p>
            <a:fld id="{9F475015-A85D-4141-BF01-440E6F87567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বিষয়</a:t>
            </a:r>
            <a:r>
              <a:rPr lang="bn-BD" baseline="0" dirty="0" smtClean="0"/>
              <a:t> শিক্ষক পানির তড়িৎ বিশ্লেষণ যন্ত্র তৈরির উপকরণগুলো বাস্তবে দেখাতে পারেন। তড়িৎদ্বারগুলোর কোনটি ব্যাটারির কোন প্রান্তে সাথে সংযুক্ত হবে তা বাস্তবে দেখাতে পারেন। এখানে তড়িৎদ্বার, তড়িৎ বিশ্লেষ্য পদার্থ, ব্যাটারির কাজ কি তা শিক্ষার্থীদেরকে বলতে পারেন অথবা বিষয় শিক্ষক ইচ্ছে করলে নিজের মত করেও বিষয়টি উপস্থাপন করতে পারেন</a:t>
            </a:r>
            <a:endParaRPr lang="en-US" dirty="0"/>
          </a:p>
        </p:txBody>
      </p:sp>
      <p:sp>
        <p:nvSpPr>
          <p:cNvPr id="4" name="Slide Number Placeholder 3"/>
          <p:cNvSpPr>
            <a:spLocks noGrp="1"/>
          </p:cNvSpPr>
          <p:nvPr>
            <p:ph type="sldNum" sz="quarter" idx="10"/>
          </p:nvPr>
        </p:nvSpPr>
        <p:spPr/>
        <p:txBody>
          <a:bodyPr/>
          <a:lstStyle/>
          <a:p>
            <a:fld id="{9F475015-A85D-4141-BF01-440E6F87567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বিষয়</a:t>
            </a:r>
            <a:r>
              <a:rPr lang="bn-BD" baseline="0" dirty="0" smtClean="0"/>
              <a:t> শিক্ষক পানির তড়িৎ বিশ্লেষণ যন্ত্র তৈরির উপকরণগুলো বাস্তবে দেখাতে পারেন। তড়িৎদ্বারগুলোর কোনটি ব্যাটারির কোন প্রান্তে সাথে সংযুক্ত হবে তা বাস্তবে দেখাতে পারেন। এখানে তড়িৎদ্বার, তড়িৎ বিশ্লেষ্য পদার্থ, ব্যাটারির কাজ কি তা শিক্ষার্থীদেরকে বলতে পারেন অথবা বিষয় শিক্ষক ইচ্ছে করলে নিজের মত করেও বিষয়টি উপস্থাপন করতে পারেন। বিষয় শিক্ষক এক্ষেত্রে বোর্ড ব্যবহার করে বিক্রিয়াটি বুঝাতে পারেন।</a:t>
            </a:r>
            <a:endParaRPr lang="en-US" dirty="0"/>
          </a:p>
        </p:txBody>
      </p:sp>
      <p:sp>
        <p:nvSpPr>
          <p:cNvPr id="4" name="Slide Number Placeholder 3"/>
          <p:cNvSpPr>
            <a:spLocks noGrp="1"/>
          </p:cNvSpPr>
          <p:nvPr>
            <p:ph type="sldNum" sz="quarter" idx="10"/>
          </p:nvPr>
        </p:nvSpPr>
        <p:spPr/>
        <p:txBody>
          <a:bodyPr/>
          <a:lstStyle/>
          <a:p>
            <a:fld id="{9F475015-A85D-4141-BF01-440E6F87567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latin typeface="NikoshBAN" pitchFamily="2" charset="0"/>
                <a:cs typeface="NikoshBAN" pitchFamily="2" charset="0"/>
              </a:rPr>
              <a:t>বিষয়  শিক্ষক   আগে থেকেই শিক্ষার্থীদের মাধ্যমে উপকরণগুলো সংগ্রহ করে নিতে পারেন। শিক্ষার্থীদেরকে কয়েকটি দলে ভাগ করে দিয়ে ভিডিওটি দেখিয়ে ভিডিওর ন্যায় একটি তড়িৎ বিশ্লেষণ যন্ত্র তৈরি করার চেষ্টা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F475015-A85D-4141-BF01-440E6F87567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bn-BD" baseline="0" dirty="0" smtClean="0"/>
              <a:t>পাঠটি সম্পর্কে সার্বিকভাবে জানার জন্য মূল্যায়নের ব্যবস্থা করা যেতে পারে। অথবা বিষয় শিক্ষক নিজের মত প্রশ্ন করেও কাজটি </a:t>
            </a:r>
            <a:r>
              <a:rPr lang="bn-BD" baseline="0" smtClean="0"/>
              <a:t>করতে পারেন।</a:t>
            </a:r>
            <a:endParaRPr lang="en-US" smtClean="0"/>
          </a:p>
        </p:txBody>
      </p:sp>
      <p:sp>
        <p:nvSpPr>
          <p:cNvPr id="4" name="Slide Number Placeholder 3"/>
          <p:cNvSpPr>
            <a:spLocks noGrp="1"/>
          </p:cNvSpPr>
          <p:nvPr>
            <p:ph type="sldNum" sz="quarter" idx="10"/>
          </p:nvPr>
        </p:nvSpPr>
        <p:spPr/>
        <p:txBody>
          <a:bodyPr/>
          <a:lstStyle/>
          <a:p>
            <a:fld id="{9F475015-A85D-4141-BF01-440E6F87567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675224-19E4-4487-830A-BDDA1D1A43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C948B5-690F-48F7-AE6E-E4FE5F27B428}" type="datetimeFigureOut">
              <a:rPr lang="en-US" smtClean="0"/>
              <a:pPr/>
              <a:t>11/3/2021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1675224-19E4-4487-830A-BDDA1D1A4358}"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AC948B5-690F-48F7-AE6E-E4FE5F27B428}" type="datetimeFigureOut">
              <a:rPr lang="en-US" smtClean="0"/>
              <a:pPr/>
              <a:t>11/3/2021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1675224-19E4-4487-830A-BDDA1D1A43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457200"/>
            <a:ext cx="4114800" cy="923330"/>
          </a:xfrm>
          <a:prstGeom prst="rect">
            <a:avLst/>
          </a:prstGeom>
          <a:solidFill>
            <a:srgbClr val="00B0F0"/>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5400" dirty="0" smtClean="0">
                <a:latin typeface="NikoshBAN" pitchFamily="2" charset="0"/>
                <a:cs typeface="NikoshBAN" pitchFamily="2" charset="0"/>
              </a:rPr>
              <a:t>স্বাগতম</a:t>
            </a:r>
            <a:endParaRPr lang="en-US" sz="5400" dirty="0">
              <a:latin typeface="NikoshBAN" pitchFamily="2" charset="0"/>
              <a:cs typeface="NikoshBAN" pitchFamily="2" charset="0"/>
            </a:endParaRPr>
          </a:p>
        </p:txBody>
      </p:sp>
      <p:pic>
        <p:nvPicPr>
          <p:cNvPr id="8" name="Picture 7" descr="water.jpg"/>
          <p:cNvPicPr>
            <a:picLocks noChangeAspect="1"/>
          </p:cNvPicPr>
          <p:nvPr/>
        </p:nvPicPr>
        <p:blipFill>
          <a:blip r:embed="rId3"/>
          <a:stretch>
            <a:fillRect/>
          </a:stretch>
        </p:blipFill>
        <p:spPr>
          <a:xfrm>
            <a:off x="914400" y="1482160"/>
            <a:ext cx="7391400" cy="491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57200"/>
            <a:ext cx="3581400" cy="707886"/>
          </a:xfrm>
          <a:prstGeom prst="rect">
            <a:avLst/>
          </a:prstGeom>
          <a:solidFill>
            <a:schemeClr val="accent4">
              <a:lumMod val="40000"/>
              <a:lumOff val="60000"/>
            </a:schemeClr>
          </a:solidFill>
          <a:ln w="12700">
            <a:solidFill>
              <a:srgbClr val="FF0000"/>
            </a:solidFill>
          </a:ln>
        </p:spPr>
        <p:txBody>
          <a:bodyPr wrap="square" rtlCol="0">
            <a:spAutoFit/>
          </a:bodyPr>
          <a:lstStyle/>
          <a:p>
            <a:pPr algn="ctr"/>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sp>
        <p:nvSpPr>
          <p:cNvPr id="3" name="TextBox 2"/>
          <p:cNvSpPr txBox="1"/>
          <p:nvPr/>
        </p:nvSpPr>
        <p:spPr>
          <a:xfrm>
            <a:off x="6019800" y="533400"/>
            <a:ext cx="1828800" cy="461665"/>
          </a:xfrm>
          <a:prstGeom prst="rect">
            <a:avLst/>
          </a:prstGeom>
          <a:solidFill>
            <a:schemeClr val="accent5">
              <a:lumMod val="20000"/>
              <a:lumOff val="80000"/>
            </a:schemeClr>
          </a:solidFill>
          <a:ln w="12700">
            <a:solidFill>
              <a:srgbClr val="FF0000"/>
            </a:solidFill>
          </a:ln>
        </p:spPr>
        <p:txBody>
          <a:bodyPr wrap="square" rtlCol="0">
            <a:spAutoFit/>
          </a:bodyPr>
          <a:lstStyle/>
          <a:p>
            <a:pPr algn="ctr"/>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১৫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4" name="TextBox 3"/>
          <p:cNvSpPr txBox="1"/>
          <p:nvPr/>
        </p:nvSpPr>
        <p:spPr>
          <a:xfrm>
            <a:off x="457200" y="1447800"/>
            <a:ext cx="8229600" cy="1384995"/>
          </a:xfrm>
          <a:prstGeom prst="rect">
            <a:avLst/>
          </a:prstGeom>
          <a:solidFill>
            <a:schemeClr val="accent3">
              <a:lumMod val="40000"/>
              <a:lumOff val="60000"/>
            </a:schemeClr>
          </a:solidFill>
          <a:ln w="12700">
            <a:solidFill>
              <a:srgbClr val="FF0000"/>
            </a:solidFill>
          </a:ln>
        </p:spPr>
        <p:txBody>
          <a:bodyPr wrap="square" rtlCol="0">
            <a:spAutoFit/>
          </a:bodyPr>
          <a:lstStyle/>
          <a:p>
            <a:r>
              <a:rPr lang="bn-BD" sz="2800" dirty="0" smtClean="0">
                <a:latin typeface="NikoshBAN" pitchFamily="2" charset="0"/>
                <a:cs typeface="NikoshBAN" pitchFamily="2" charset="0"/>
              </a:rPr>
              <a:t>উপকরণঃ ইনজেকশন সিরিঞ্জ ২ টি,  স্যালাইন নল , ক্লিপ, ব্যাটারি, ১টি, কানেকটিং তার, আইসক্রিম/ দধির পাত্র, স্পিরিট ল্যাম্প, সুপার গ্লো, কাটার , মারকার কলম, ১ টি প্লাস্টিক বোতল, ও দিয়াশলাই।</a:t>
            </a:r>
            <a:endParaRPr lang="en-US" sz="2800" dirty="0">
              <a:latin typeface="NikoshBAN" pitchFamily="2" charset="0"/>
              <a:cs typeface="NikoshBAN" pitchFamily="2" charset="0"/>
            </a:endParaRPr>
          </a:p>
        </p:txBody>
      </p:sp>
      <p:sp>
        <p:nvSpPr>
          <p:cNvPr id="5" name="TextBox 4"/>
          <p:cNvSpPr txBox="1"/>
          <p:nvPr/>
        </p:nvSpPr>
        <p:spPr>
          <a:xfrm>
            <a:off x="914400" y="5638800"/>
            <a:ext cx="7010400" cy="523220"/>
          </a:xfrm>
          <a:prstGeom prst="rect">
            <a:avLst/>
          </a:prstGeom>
          <a:solidFill>
            <a:schemeClr val="accent3">
              <a:lumMod val="40000"/>
              <a:lumOff val="60000"/>
            </a:schemeClr>
          </a:solidFill>
          <a:ln w="12700">
            <a:solidFill>
              <a:srgbClr val="FF0000"/>
            </a:solidFill>
          </a:ln>
        </p:spPr>
        <p:txBody>
          <a:bodyPr wrap="square" rtlCol="0">
            <a:spAutoFit/>
          </a:bodyPr>
          <a:lstStyle/>
          <a:p>
            <a:pPr lvl="0" algn="ctr"/>
            <a:r>
              <a:rPr lang="bn-BD" sz="2800" dirty="0" smtClean="0">
                <a:latin typeface="NikoshBAN" pitchFamily="2" charset="0"/>
                <a:cs typeface="NikoshBAN" pitchFamily="2" charset="0"/>
              </a:rPr>
              <a:t>ভিডিওর  ন্যায় একটি </a:t>
            </a:r>
            <a:r>
              <a:rPr lang="bn-IN" sz="2800" dirty="0" smtClean="0">
                <a:latin typeface="NikoshBAN" pitchFamily="2" charset="0"/>
                <a:cs typeface="NikoshBAN" pitchFamily="2" charset="0"/>
              </a:rPr>
              <a:t>পানির </a:t>
            </a:r>
            <a:r>
              <a:rPr lang="en-US" sz="2800" dirty="0" err="1" smtClean="0">
                <a:latin typeface="NikoshBAN" pitchFamily="2" charset="0"/>
                <a:cs typeface="NikoshBAN" pitchFamily="2" charset="0"/>
              </a:rPr>
              <a:t>তড়ি</a:t>
            </a:r>
            <a:r>
              <a:rPr lang="en-US" sz="2800" dirty="0" smtClean="0">
                <a:latin typeface="NikoshBAN" pitchFamily="2" charset="0"/>
                <a:cs typeface="NikoshBAN" pitchFamily="2" charset="0"/>
              </a:rPr>
              <a:t>ৎ </a:t>
            </a:r>
            <a:r>
              <a:rPr lang="en-US" sz="2800" dirty="0" err="1" smtClean="0">
                <a:latin typeface="NikoshBAN" pitchFamily="2" charset="0"/>
                <a:cs typeface="NikoshBAN" pitchFamily="2" charset="0"/>
              </a:rPr>
              <a:t>বিশ্লেষণ</a:t>
            </a:r>
            <a:r>
              <a:rPr lang="bn-IN" sz="2800" dirty="0" smtClean="0">
                <a:latin typeface="NikoshBAN" pitchFamily="2" charset="0"/>
                <a:cs typeface="NikoshBAN" pitchFamily="2" charset="0"/>
              </a:rPr>
              <a:t> যন্ত্র</a:t>
            </a:r>
            <a:r>
              <a:rPr lang="bn-BD" sz="2800" dirty="0" smtClean="0">
                <a:latin typeface="NikoshBAN" pitchFamily="2" charset="0"/>
                <a:cs typeface="NikoshBAN" pitchFamily="2" charset="0"/>
              </a:rPr>
              <a:t> তৈরি কর।</a:t>
            </a:r>
            <a:endParaRPr lang="en-US" sz="2800" dirty="0" smtClean="0">
              <a:latin typeface="NikoshBAN" pitchFamily="2" charset="0"/>
              <a:cs typeface="NikoshBAN" pitchFamily="2" charset="0"/>
            </a:endParaRPr>
          </a:p>
        </p:txBody>
      </p:sp>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3433215970"/>
              </p:ext>
            </p:extLst>
          </p:nvPr>
        </p:nvGraphicFramePr>
        <p:xfrm>
          <a:off x="3784600" y="3581400"/>
          <a:ext cx="1269999" cy="1071562"/>
        </p:xfrm>
        <a:graphic>
          <a:graphicData uri="http://schemas.openxmlformats.org/presentationml/2006/ole">
            <mc:AlternateContent xmlns:mc="http://schemas.openxmlformats.org/markup-compatibility/2006">
              <mc:Choice xmlns:v="urn:schemas-microsoft-com:vml" Requires="v">
                <p:oleObj spid="_x0000_s32778"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3784600" y="3581400"/>
                        <a:ext cx="1269999" cy="107156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609600"/>
            <a:ext cx="3276600" cy="70788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4" name="TextBox 3"/>
          <p:cNvSpPr txBox="1"/>
          <p:nvPr/>
        </p:nvSpPr>
        <p:spPr>
          <a:xfrm>
            <a:off x="533400" y="2057400"/>
            <a:ext cx="4724400" cy="523220"/>
          </a:xfrm>
          <a:prstGeom prst="rect">
            <a:avLst/>
          </a:prstGeom>
          <a:solidFill>
            <a:schemeClr val="accent3">
              <a:lumMod val="20000"/>
              <a:lumOff val="80000"/>
            </a:schemeClr>
          </a:solidFill>
        </p:spPr>
        <p:txBody>
          <a:bodyPr wrap="square" rtlCol="0">
            <a:spAutoFit/>
          </a:bodyPr>
          <a:lstStyle/>
          <a:p>
            <a:r>
              <a:rPr lang="bn-BD" sz="2800" dirty="0" smtClean="0">
                <a:latin typeface="NikoshBAN" pitchFamily="2" charset="0"/>
                <a:cs typeface="NikoshBAN" pitchFamily="2" charset="0"/>
              </a:rPr>
              <a:t>১। অ্যানোড ও ক্যাথোড কাকে বলে?</a:t>
            </a:r>
          </a:p>
        </p:txBody>
      </p:sp>
      <p:sp>
        <p:nvSpPr>
          <p:cNvPr id="5" name="TextBox 4"/>
          <p:cNvSpPr txBox="1"/>
          <p:nvPr/>
        </p:nvSpPr>
        <p:spPr>
          <a:xfrm>
            <a:off x="533400" y="2905780"/>
            <a:ext cx="6553200" cy="954107"/>
          </a:xfrm>
          <a:prstGeom prst="rect">
            <a:avLst/>
          </a:prstGeom>
          <a:solidFill>
            <a:schemeClr val="accent3">
              <a:lumMod val="20000"/>
              <a:lumOff val="80000"/>
            </a:schemeClr>
          </a:solidFill>
        </p:spPr>
        <p:txBody>
          <a:bodyPr wrap="square" rtlCol="0">
            <a:spAutoFit/>
          </a:bodyPr>
          <a:lstStyle/>
          <a:p>
            <a:r>
              <a:rPr lang="bn-BD" sz="2800" dirty="0" smtClean="0">
                <a:latin typeface="NikoshBAN" pitchFamily="2" charset="0"/>
                <a:cs typeface="NikoshBAN" pitchFamily="2" charset="0"/>
              </a:rPr>
              <a:t>২। পানির তড়িৎ বিশ্লেষণের সময় অ্যানোড ও ক্যাথোডে</a:t>
            </a:r>
          </a:p>
          <a:p>
            <a:r>
              <a:rPr lang="bn-BD" sz="2800" dirty="0" smtClean="0">
                <a:latin typeface="NikoshBAN" pitchFamily="2" charset="0"/>
                <a:cs typeface="NikoshBAN" pitchFamily="2" charset="0"/>
              </a:rPr>
              <a:t>    কোন গ্যাস উৎপন্ন হয়।</a:t>
            </a:r>
          </a:p>
        </p:txBody>
      </p:sp>
      <p:sp>
        <p:nvSpPr>
          <p:cNvPr id="6" name="TextBox 5"/>
          <p:cNvSpPr txBox="1"/>
          <p:nvPr/>
        </p:nvSpPr>
        <p:spPr>
          <a:xfrm>
            <a:off x="533400" y="4048780"/>
            <a:ext cx="4648200" cy="523220"/>
          </a:xfrm>
          <a:prstGeom prst="rect">
            <a:avLst/>
          </a:prstGeom>
          <a:solidFill>
            <a:schemeClr val="accent3">
              <a:lumMod val="20000"/>
              <a:lumOff val="80000"/>
            </a:schemeClr>
          </a:solidFill>
        </p:spPr>
        <p:txBody>
          <a:bodyPr wrap="square" rtlCol="0">
            <a:spAutoFit/>
          </a:bodyPr>
          <a:lstStyle/>
          <a:p>
            <a:r>
              <a:rPr lang="bn-BD" sz="2800" dirty="0" smtClean="0">
                <a:latin typeface="NikoshBAN" pitchFamily="2" charset="0"/>
                <a:cs typeface="NikoshBAN" pitchFamily="2" charset="0"/>
              </a:rPr>
              <a:t>৩।  তড়িৎ বিশ্লেষ্য বলতে কী বুঝ?</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85800"/>
            <a:ext cx="3505200" cy="707886"/>
          </a:xfrm>
          <a:prstGeom prst="rect">
            <a:avLst/>
          </a:prstGeom>
          <a:solidFill>
            <a:srgbClr val="00B050"/>
          </a:solidFill>
          <a:ln w="28575">
            <a:solidFill>
              <a:srgbClr val="FF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4" name="TextBox 3"/>
          <p:cNvSpPr txBox="1"/>
          <p:nvPr/>
        </p:nvSpPr>
        <p:spPr>
          <a:xfrm>
            <a:off x="838200" y="2438400"/>
            <a:ext cx="7696200" cy="1077218"/>
          </a:xfrm>
          <a:prstGeom prst="rect">
            <a:avLst/>
          </a:prstGeom>
          <a:solidFill>
            <a:schemeClr val="accent3">
              <a:lumMod val="40000"/>
              <a:lumOff val="60000"/>
            </a:schemeClr>
          </a:solidFill>
          <a:ln w="12700">
            <a:solidFill>
              <a:srgbClr val="FF0000"/>
            </a:solidFill>
          </a:ln>
        </p:spPr>
        <p:txBody>
          <a:bodyPr wrap="square" rtlCol="0">
            <a:spAutoFit/>
          </a:bodyPr>
          <a:lstStyle/>
          <a:p>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সমুদ্রের পানি থেকে ক্লোরিন গ্যাসকে আলাদা করার পদ্ধতি</a:t>
            </a:r>
            <a:endParaRPr lang="en-US" sz="3200" dirty="0" smtClean="0">
              <a:latin typeface="NikoshBAN" pitchFamily="2" charset="0"/>
              <a:cs typeface="NikoshBAN" pitchFamily="2" charset="0"/>
            </a:endParaRPr>
          </a:p>
          <a:p>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ব্যাখ্যা করে  আনবে।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33400"/>
            <a:ext cx="4038600" cy="830997"/>
          </a:xfrm>
          <a:prstGeom prst="rect">
            <a:avLst/>
          </a:prstGeom>
          <a:solidFill>
            <a:srgbClr val="00B0F0"/>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800" dirty="0" smtClean="0">
                <a:latin typeface="NikoshBAN" pitchFamily="2" charset="0"/>
                <a:cs typeface="NikoshBAN" pitchFamily="2" charset="0"/>
              </a:rPr>
              <a:t>ধন্যবাদ</a:t>
            </a:r>
            <a:endParaRPr lang="en-US" sz="4800" dirty="0">
              <a:latin typeface="NikoshBAN" pitchFamily="2" charset="0"/>
              <a:cs typeface="NikoshBAN" pitchFamily="2" charset="0"/>
            </a:endParaRPr>
          </a:p>
        </p:txBody>
      </p:sp>
      <p:pic>
        <p:nvPicPr>
          <p:cNvPr id="3" name="Picture 2" descr="ggggg.jpg"/>
          <p:cNvPicPr>
            <a:picLocks noChangeAspect="1"/>
          </p:cNvPicPr>
          <p:nvPr/>
        </p:nvPicPr>
        <p:blipFill>
          <a:blip r:embed="rId2"/>
          <a:stretch>
            <a:fillRect/>
          </a:stretch>
        </p:blipFill>
        <p:spPr>
          <a:xfrm>
            <a:off x="1295400" y="1447800"/>
            <a:ext cx="7162800" cy="48779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380999" y="954881"/>
            <a:ext cx="8305801" cy="5369719"/>
            <a:chOff x="380999" y="954881"/>
            <a:chExt cx="7848601" cy="5369719"/>
          </a:xfrm>
        </p:grpSpPr>
        <p:sp>
          <p:nvSpPr>
            <p:cNvPr id="16" name="Rounded Rectangle 15"/>
            <p:cNvSpPr/>
            <p:nvPr/>
          </p:nvSpPr>
          <p:spPr>
            <a:xfrm>
              <a:off x="380999" y="3276600"/>
              <a:ext cx="4038601" cy="3048000"/>
            </a:xfrm>
            <a:prstGeom prst="roundRect">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1" y="3200400"/>
              <a:ext cx="3581399" cy="3124200"/>
            </a:xfrm>
            <a:prstGeom prst="roundRect">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নবম</a:t>
              </a:r>
            </a:p>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রসায়ন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en-US" sz="2800" dirty="0" err="1" smtClean="0">
                  <a:solidFill>
                    <a:schemeClr val="tx1"/>
                  </a:solidFill>
                  <a:latin typeface="NikoshBAN" pitchFamily="2" charset="0"/>
                  <a:cs typeface="NikoshBAN" pitchFamily="2" charset="0"/>
                </a:rPr>
                <a:t>অষ্টম</a:t>
              </a: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16200000" flipH="1">
              <a:off x="3090333" y="4758267"/>
              <a:ext cx="2819400" cy="8466"/>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1015" t="5644"/>
          <a:stretch/>
        </p:blipFill>
        <p:spPr>
          <a:xfrm>
            <a:off x="6553200" y="381000"/>
            <a:ext cx="1990725" cy="243839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38" y="521493"/>
            <a:ext cx="2003781" cy="2526507"/>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2.jpg"/>
          <p:cNvPicPr>
            <a:picLocks noChangeAspect="1"/>
          </p:cNvPicPr>
          <p:nvPr/>
        </p:nvPicPr>
        <p:blipFill>
          <a:blip r:embed="rId2"/>
          <a:srcRect b="12500"/>
          <a:stretch>
            <a:fillRect/>
          </a:stretch>
        </p:blipFill>
        <p:spPr>
          <a:xfrm>
            <a:off x="1219200" y="1371600"/>
            <a:ext cx="6629400" cy="4234750"/>
          </a:xfrm>
          <a:prstGeom prst="rect">
            <a:avLst/>
          </a:prstGeom>
        </p:spPr>
      </p:pic>
      <p:sp>
        <p:nvSpPr>
          <p:cNvPr id="3" name="TextBox 2"/>
          <p:cNvSpPr txBox="1"/>
          <p:nvPr/>
        </p:nvSpPr>
        <p:spPr>
          <a:xfrm>
            <a:off x="2667000" y="533400"/>
            <a:ext cx="3962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ছেলেটি কীখাচ্ছে?</a:t>
            </a:r>
            <a:endParaRPr lang="en-US" sz="2800" dirty="0">
              <a:latin typeface="NikoshBAN" pitchFamily="2" charset="0"/>
              <a:cs typeface="NikoshBAN" pitchFamily="2" charset="0"/>
            </a:endParaRPr>
          </a:p>
        </p:txBody>
      </p:sp>
      <p:sp>
        <p:nvSpPr>
          <p:cNvPr id="4" name="TextBox 3"/>
          <p:cNvSpPr txBox="1"/>
          <p:nvPr/>
        </p:nvSpPr>
        <p:spPr>
          <a:xfrm>
            <a:off x="2971800" y="533400"/>
            <a:ext cx="3276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পানির সংকেত কী?</a:t>
            </a:r>
            <a:endParaRPr lang="en-US" sz="2800" dirty="0">
              <a:latin typeface="NikoshBAN" pitchFamily="2" charset="0"/>
              <a:cs typeface="NikoshBAN" pitchFamily="2" charset="0"/>
            </a:endParaRPr>
          </a:p>
        </p:txBody>
      </p:sp>
      <p:sp>
        <p:nvSpPr>
          <p:cNvPr id="5" name="TextBox 4"/>
          <p:cNvSpPr txBox="1"/>
          <p:nvPr/>
        </p:nvSpPr>
        <p:spPr>
          <a:xfrm>
            <a:off x="3124200" y="533400"/>
            <a:ext cx="3657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পানিতে কী কী উপাদান আছে?</a:t>
            </a:r>
            <a:endParaRPr lang="en-US" sz="2800" dirty="0">
              <a:latin typeface="NikoshBAN" pitchFamily="2" charset="0"/>
              <a:cs typeface="NikoshBAN" pitchFamily="2" charset="0"/>
            </a:endParaRPr>
          </a:p>
        </p:txBody>
      </p:sp>
      <p:sp>
        <p:nvSpPr>
          <p:cNvPr id="6" name="TextBox 5"/>
          <p:cNvSpPr txBox="1"/>
          <p:nvPr/>
        </p:nvSpPr>
        <p:spPr>
          <a:xfrm>
            <a:off x="1905000" y="533400"/>
            <a:ext cx="5562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পানির উপাদানগুলোকে কী পৃথক করা যাবে?</a:t>
            </a:r>
            <a:endParaRPr lang="en-US" sz="2800" dirty="0">
              <a:latin typeface="NikoshBAN" pitchFamily="2" charset="0"/>
              <a:cs typeface="NikoshBAN" pitchFamily="2" charset="0"/>
            </a:endParaRPr>
          </a:p>
        </p:txBody>
      </p:sp>
      <p:sp>
        <p:nvSpPr>
          <p:cNvPr id="8" name="TextBox 7"/>
          <p:cNvSpPr txBox="1"/>
          <p:nvPr/>
        </p:nvSpPr>
        <p:spPr>
          <a:xfrm>
            <a:off x="2057400" y="533400"/>
            <a:ext cx="4953000" cy="707886"/>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4000" dirty="0" smtClean="0">
                <a:latin typeface="NikoshBAN" pitchFamily="2" charset="0"/>
                <a:cs typeface="NikoshBAN" pitchFamily="2" charset="0"/>
              </a:rPr>
              <a:t>পানির তড়িৎ বিশ্লেষণ</a:t>
            </a:r>
            <a:endParaRPr lang="en-US" sz="4000" dirty="0">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3"/>
                                        </p:tgtEl>
                                        <p:attrNameLst>
                                          <p:attrName>ppt_x</p:attrName>
                                        </p:attrNameLst>
                                      </p:cBhvr>
                                      <p:tavLst>
                                        <p:tav tm="0">
                                          <p:val>
                                            <p:strVal val="ppt_x"/>
                                          </p:val>
                                        </p:tav>
                                        <p:tav tm="100000">
                                          <p:val>
                                            <p:strVal val="ppt_x-.2"/>
                                          </p:val>
                                        </p:tav>
                                      </p:tavLst>
                                    </p:anim>
                                    <p:anim calcmode="lin" valueType="num">
                                      <p:cBhvr>
                                        <p:cTn id="14" dur="1000"/>
                                        <p:tgtEl>
                                          <p:spTgt spid="3"/>
                                        </p:tgtEl>
                                        <p:attrNameLst>
                                          <p:attrName>ppt_y</p:attrName>
                                        </p:attrNameLst>
                                      </p:cBhvr>
                                      <p:tavLst>
                                        <p:tav tm="0">
                                          <p:val>
                                            <p:strVal val="ppt_y"/>
                                          </p:val>
                                        </p:tav>
                                        <p:tav tm="100000">
                                          <p:val>
                                            <p:strVal val="ppt_y"/>
                                          </p:val>
                                        </p:tav>
                                      </p:tavLst>
                                    </p:anim>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grpId="1" nodeType="clickEffect">
                                  <p:stCondLst>
                                    <p:cond delay="0"/>
                                  </p:stCondLst>
                                  <p:childTnLst>
                                    <p:anim calcmode="lin" valueType="num">
                                      <p:cBhvr>
                                        <p:cTn id="27" dur="1000"/>
                                        <p:tgtEl>
                                          <p:spTgt spid="4"/>
                                        </p:tgtEl>
                                        <p:attrNameLst>
                                          <p:attrName>ppt_x</p:attrName>
                                        </p:attrNameLst>
                                      </p:cBhvr>
                                      <p:tavLst>
                                        <p:tav tm="0">
                                          <p:val>
                                            <p:strVal val="ppt_x"/>
                                          </p:val>
                                        </p:tav>
                                        <p:tav tm="100000">
                                          <p:val>
                                            <p:strVal val="ppt_x-.2"/>
                                          </p:val>
                                        </p:tav>
                                      </p:tavLst>
                                    </p:anim>
                                    <p:anim calcmode="lin" valueType="num">
                                      <p:cBhvr>
                                        <p:cTn id="28" dur="1000"/>
                                        <p:tgtEl>
                                          <p:spTgt spid="4"/>
                                        </p:tgtEl>
                                        <p:attrNameLst>
                                          <p:attrName>ppt_y</p:attrName>
                                        </p:attrNameLst>
                                      </p:cBhvr>
                                      <p:tavLst>
                                        <p:tav tm="0">
                                          <p:val>
                                            <p:strVal val="ppt_y"/>
                                          </p:val>
                                        </p:tav>
                                        <p:tav tm="100000">
                                          <p:val>
                                            <p:strVal val="ppt_y"/>
                                          </p:val>
                                        </p:tav>
                                      </p:tavLst>
                                    </p:anim>
                                    <p:animEffect transition="out" filter="fade">
                                      <p:cBhvr>
                                        <p:cTn id="29" dur="1000"/>
                                        <p:tgtEl>
                                          <p:spTgt spid="4"/>
                                        </p:tgtEl>
                                      </p:cBhvr>
                                    </p:animEffect>
                                    <p:set>
                                      <p:cBhvr>
                                        <p:cTn id="30" dur="1" fill="hold">
                                          <p:stCondLst>
                                            <p:cond delay="9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xit" presetSubtype="0" fill="hold" grpId="1" nodeType="clickEffect">
                                  <p:stCondLst>
                                    <p:cond delay="0"/>
                                  </p:stCondLst>
                                  <p:childTnLst>
                                    <p:anim calcmode="lin" valueType="num">
                                      <p:cBhvr>
                                        <p:cTn id="41" dur="1000"/>
                                        <p:tgtEl>
                                          <p:spTgt spid="5"/>
                                        </p:tgtEl>
                                        <p:attrNameLst>
                                          <p:attrName>ppt_x</p:attrName>
                                        </p:attrNameLst>
                                      </p:cBhvr>
                                      <p:tavLst>
                                        <p:tav tm="0">
                                          <p:val>
                                            <p:strVal val="ppt_x"/>
                                          </p:val>
                                        </p:tav>
                                        <p:tav tm="100000">
                                          <p:val>
                                            <p:strVal val="ppt_x-.2"/>
                                          </p:val>
                                        </p:tav>
                                      </p:tavLst>
                                    </p:anim>
                                    <p:anim calcmode="lin" valueType="num">
                                      <p:cBhvr>
                                        <p:cTn id="42" dur="1000"/>
                                        <p:tgtEl>
                                          <p:spTgt spid="5"/>
                                        </p:tgtEl>
                                        <p:attrNameLst>
                                          <p:attrName>ppt_y</p:attrName>
                                        </p:attrNameLst>
                                      </p:cBhvr>
                                      <p:tavLst>
                                        <p:tav tm="0">
                                          <p:val>
                                            <p:strVal val="ppt_y"/>
                                          </p:val>
                                        </p:tav>
                                        <p:tav tm="100000">
                                          <p:val>
                                            <p:strVal val="ppt_y"/>
                                          </p:val>
                                        </p:tav>
                                      </p:tavLst>
                                    </p:anim>
                                    <p:animEffect transition="out" filter="fade">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ppt_x</p:attrName>
                                        </p:attrNameLst>
                                      </p:cBhvr>
                                      <p:tavLst>
                                        <p:tav tm="0">
                                          <p:val>
                                            <p:strVal val="#ppt_x-.2"/>
                                          </p:val>
                                        </p:tav>
                                        <p:tav tm="100000">
                                          <p:val>
                                            <p:strVal val="#ppt_x"/>
                                          </p:val>
                                        </p:tav>
                                      </p:tavLst>
                                    </p:anim>
                                    <p:anim calcmode="lin" valueType="num">
                                      <p:cBhvr>
                                        <p:cTn id="5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00"/>
            <a:ext cx="2743200" cy="707886"/>
          </a:xfrm>
          <a:prstGeom prst="rect">
            <a:avLst/>
          </a:prstGeom>
          <a:solidFill>
            <a:schemeClr val="accent4">
              <a:lumMod val="40000"/>
              <a:lumOff val="60000"/>
            </a:schemeClr>
          </a:solidFill>
          <a:ln w="38100">
            <a:solidFill>
              <a:srgbClr val="FF0000"/>
            </a:solidFill>
          </a:ln>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3" name="TextBox 2"/>
          <p:cNvSpPr txBox="1"/>
          <p:nvPr/>
        </p:nvSpPr>
        <p:spPr>
          <a:xfrm>
            <a:off x="609600" y="1905000"/>
            <a:ext cx="7772400" cy="1815882"/>
          </a:xfrm>
          <a:prstGeom prst="rect">
            <a:avLst/>
          </a:prstGeom>
          <a:solidFill>
            <a:schemeClr val="accent3">
              <a:lumMod val="40000"/>
              <a:lumOff val="60000"/>
            </a:schemeClr>
          </a:solidFill>
          <a:ln w="12700">
            <a:solidFill>
              <a:srgbClr val="FF0000"/>
            </a:solidFill>
          </a:ln>
        </p:spPr>
        <p:txBody>
          <a:bodyPr wrap="square" rtlCol="0">
            <a:spAutoFit/>
          </a:bodyPr>
          <a:lstStyle/>
          <a:p>
            <a:r>
              <a:rPr lang="bn-BD" sz="2800" dirty="0" smtClean="0">
                <a:latin typeface="NikoshBAN" pitchFamily="2" charset="0"/>
                <a:cs typeface="NikoshBAN" pitchFamily="2" charset="0"/>
              </a:rPr>
              <a:t>এই পাঠ শেষে শিক্ষার্থীরা---</a:t>
            </a:r>
          </a:p>
          <a:p>
            <a:r>
              <a:rPr lang="bn-BD" sz="2800" dirty="0">
                <a:latin typeface="NikoshBAN" pitchFamily="2" charset="0"/>
                <a:cs typeface="NikoshBAN" pitchFamily="2" charset="0"/>
              </a:rPr>
              <a:t>১</a:t>
            </a:r>
            <a:r>
              <a:rPr lang="bn-BD" sz="2800" dirty="0" smtClean="0">
                <a:latin typeface="NikoshBAN" pitchFamily="2" charset="0"/>
                <a:cs typeface="NikoshBAN" pitchFamily="2" charset="0"/>
              </a:rPr>
              <a:t>। পানির উপাদানসমূহ সনাক্ত করতে পারবে।</a:t>
            </a:r>
          </a:p>
          <a:p>
            <a:r>
              <a:rPr lang="bn-BD" sz="2800" dirty="0">
                <a:latin typeface="NikoshBAN" pitchFamily="2" charset="0"/>
                <a:cs typeface="NikoshBAN" pitchFamily="2" charset="0"/>
              </a:rPr>
              <a:t>২</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অ্যানোড</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ক্যাথোড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তড়িৎদ্বার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সনাক্ত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bn-BD" sz="2800" dirty="0">
                <a:latin typeface="NikoshBAN" pitchFamily="2" charset="0"/>
                <a:cs typeface="NikoshBAN" pitchFamily="2" charset="0"/>
              </a:rPr>
              <a:t>।</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৩। </a:t>
            </a:r>
            <a:r>
              <a:rPr lang="en-US" sz="2800" dirty="0" err="1" smtClean="0">
                <a:latin typeface="NikoshBAN" pitchFamily="2" charset="0"/>
                <a:cs typeface="NikoshBAN" pitchFamily="2" charset="0"/>
              </a:rPr>
              <a:t>পানির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তড়ি</a:t>
            </a:r>
            <a:r>
              <a:rPr lang="en-US" sz="2800" dirty="0" smtClean="0">
                <a:latin typeface="NikoshBAN" pitchFamily="2" charset="0"/>
                <a:cs typeface="NikoshBAN" pitchFamily="2" charset="0"/>
              </a:rPr>
              <a:t>ৎ </a:t>
            </a:r>
            <a:r>
              <a:rPr lang="en-US" sz="2800" dirty="0" err="1" smtClean="0">
                <a:latin typeface="NikoshBAN" pitchFamily="2" charset="0"/>
                <a:cs typeface="NikoshBAN" pitchFamily="2" charset="0"/>
              </a:rPr>
              <a:t>বিশ্লেষণের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কৌশল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ব্যাখ্যা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1600200" y="1066800"/>
            <a:ext cx="3733800" cy="4432300"/>
          </a:xfrm>
          <a:prstGeom prst="flowChartMagneticDisk">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baseline="30000" dirty="0" smtClean="0">
              <a:solidFill>
                <a:srgbClr val="FF0000"/>
              </a:solidFill>
              <a:latin typeface="NikoshBAN" pitchFamily="2" charset="0"/>
              <a:cs typeface="NikoshBAN" pitchFamily="2" charset="0"/>
            </a:endParaRPr>
          </a:p>
          <a:p>
            <a:pPr algn="ctr"/>
            <a:endParaRPr lang="en-US" b="1" baseline="30000" dirty="0" smtClean="0">
              <a:solidFill>
                <a:srgbClr val="FF0000"/>
              </a:solidFill>
              <a:latin typeface="NikoshBAN" pitchFamily="2" charset="0"/>
              <a:cs typeface="NikoshBAN" pitchFamily="2" charset="0"/>
            </a:endParaRPr>
          </a:p>
          <a:p>
            <a:pPr algn="ctr"/>
            <a:endParaRPr lang="en-US" b="1" dirty="0">
              <a:latin typeface="NikoshBAN" pitchFamily="2" charset="0"/>
              <a:cs typeface="NikoshBAN" pitchFamily="2" charset="0"/>
            </a:endParaRPr>
          </a:p>
        </p:txBody>
      </p:sp>
      <p:sp>
        <p:nvSpPr>
          <p:cNvPr id="5" name="Rounded Rectangle 4"/>
          <p:cNvSpPr/>
          <p:nvPr/>
        </p:nvSpPr>
        <p:spPr>
          <a:xfrm>
            <a:off x="3962400" y="3352800"/>
            <a:ext cx="533400" cy="4572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latin typeface="NikoshBAN" pitchFamily="2" charset="0"/>
                <a:cs typeface="NikoshBAN" pitchFamily="2" charset="0"/>
              </a:rPr>
              <a:t>H2</a:t>
            </a:r>
            <a:endParaRPr lang="en-US" sz="1400" b="1" dirty="0">
              <a:solidFill>
                <a:srgbClr val="00B050"/>
              </a:solidFill>
              <a:latin typeface="NikoshBAN" pitchFamily="2" charset="0"/>
              <a:cs typeface="NikoshBAN" pitchFamily="2" charset="0"/>
            </a:endParaRPr>
          </a:p>
        </p:txBody>
      </p:sp>
      <p:sp>
        <p:nvSpPr>
          <p:cNvPr id="6" name="Title 1"/>
          <p:cNvSpPr txBox="1">
            <a:spLocks/>
          </p:cNvSpPr>
          <p:nvPr/>
        </p:nvSpPr>
        <p:spPr>
          <a:xfrm>
            <a:off x="4724400" y="457200"/>
            <a:ext cx="3962400" cy="639762"/>
          </a:xfrm>
          <a:prstGeom prst="rect">
            <a:avLst/>
          </a:prstGeom>
          <a:solidFill>
            <a:srgbClr val="00B0F0"/>
          </a:solidFill>
          <a:ln w="28575">
            <a:solidFill>
              <a:srgbClr val="FF0000"/>
            </a:solid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3200"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পানির </a:t>
            </a:r>
            <a:r>
              <a:rPr kumimoji="0" lang="en-US" sz="3200" i="0" strike="noStrike" kern="1200" cap="none" spc="0" normalizeH="0" baseline="0" noProof="0" dirty="0" err="1" smtClean="0">
                <a:ln>
                  <a:noFill/>
                </a:ln>
                <a:solidFill>
                  <a:schemeClr val="tx1"/>
                </a:solidFill>
                <a:effectLst/>
                <a:uLnTx/>
                <a:uFillTx/>
                <a:latin typeface="NikoshBAN" pitchFamily="2" charset="0"/>
                <a:ea typeface="+mj-ea"/>
                <a:cs typeface="NikoshBAN" pitchFamily="2" charset="0"/>
              </a:rPr>
              <a:t>তড়ি</a:t>
            </a:r>
            <a:r>
              <a:rPr kumimoji="0" lang="en-US" sz="3200"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ৎ </a:t>
            </a:r>
            <a:r>
              <a:rPr kumimoji="0" lang="en-US" sz="3200" i="0" strike="noStrike" kern="1200" cap="none" spc="0" normalizeH="0" baseline="0" noProof="0" dirty="0" err="1" smtClean="0">
                <a:ln>
                  <a:noFill/>
                </a:ln>
                <a:solidFill>
                  <a:schemeClr val="tx1"/>
                </a:solidFill>
                <a:effectLst/>
                <a:uLnTx/>
                <a:uFillTx/>
                <a:latin typeface="NikoshBAN" pitchFamily="2" charset="0"/>
                <a:ea typeface="+mj-ea"/>
                <a:cs typeface="NikoshBAN" pitchFamily="2" charset="0"/>
              </a:rPr>
              <a:t>বিশ্লেষণ</a:t>
            </a:r>
            <a:r>
              <a:rPr kumimoji="0" lang="bn-IN" sz="3200"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 যন্ত্র</a:t>
            </a:r>
            <a:endParaRPr kumimoji="0" lang="en-US" sz="3200" i="0" strike="noStrike" kern="1200" cap="none" spc="0" normalizeH="0" baseline="0" noProof="0" dirty="0">
              <a:ln>
                <a:noFill/>
              </a:ln>
              <a:solidFill>
                <a:schemeClr val="tx1"/>
              </a:solidFill>
              <a:effectLst/>
              <a:uLnTx/>
              <a:uFillTx/>
              <a:latin typeface="NikoshBAN" pitchFamily="2" charset="0"/>
              <a:ea typeface="+mj-ea"/>
              <a:cs typeface="NikoshBAN" pitchFamily="2" charset="0"/>
            </a:endParaRPr>
          </a:p>
        </p:txBody>
      </p:sp>
      <p:cxnSp>
        <p:nvCxnSpPr>
          <p:cNvPr id="8" name="Elbow Connector 12"/>
          <p:cNvCxnSpPr/>
          <p:nvPr/>
        </p:nvCxnSpPr>
        <p:spPr>
          <a:xfrm rot="16200000" flipH="1">
            <a:off x="3810000" y="4495801"/>
            <a:ext cx="914400" cy="2743200"/>
          </a:xfrm>
          <a:prstGeom prst="bentConnector2">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hape 8"/>
          <p:cNvCxnSpPr>
            <a:stCxn id="14" idx="3"/>
          </p:cNvCxnSpPr>
          <p:nvPr/>
        </p:nvCxnSpPr>
        <p:spPr>
          <a:xfrm rot="16200000" flipH="1">
            <a:off x="5753100" y="3924300"/>
            <a:ext cx="152400" cy="3124200"/>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91400" y="5562600"/>
            <a:ext cx="0" cy="838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81800" y="64008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81200" y="3657600"/>
            <a:ext cx="184731" cy="369332"/>
          </a:xfrm>
          <a:prstGeom prst="rect">
            <a:avLst/>
          </a:prstGeom>
        </p:spPr>
        <p:txBody>
          <a:bodyPr wrap="none">
            <a:spAutoFit/>
          </a:bodyPr>
          <a:lstStyle/>
          <a:p>
            <a:pPr algn="ctr"/>
            <a:endParaRPr lang="en-US" b="1" dirty="0">
              <a:latin typeface="NikoshBAN" pitchFamily="2" charset="0"/>
              <a:cs typeface="NikoshBAN" pitchFamily="2" charset="0"/>
            </a:endParaRPr>
          </a:p>
        </p:txBody>
      </p:sp>
      <p:sp>
        <p:nvSpPr>
          <p:cNvPr id="14" name="Can 13"/>
          <p:cNvSpPr/>
          <p:nvPr/>
        </p:nvSpPr>
        <p:spPr>
          <a:xfrm flipH="1">
            <a:off x="4038600" y="2590800"/>
            <a:ext cx="457200" cy="2819400"/>
          </a:xfrm>
          <a:prstGeom prst="ca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2">
                  <a:lumMod val="60000"/>
                  <a:lumOff val="40000"/>
                </a:schemeClr>
              </a:solidFill>
              <a:latin typeface="NikoshBAN" pitchFamily="2" charset="0"/>
              <a:cs typeface="NikoshBAN" pitchFamily="2" charset="0"/>
            </a:endParaRPr>
          </a:p>
          <a:p>
            <a:pPr algn="ctr"/>
            <a:endParaRPr lang="en-US" b="1" dirty="0">
              <a:latin typeface="NikoshBAN" pitchFamily="2" charset="0"/>
              <a:cs typeface="NikoshBAN" pitchFamily="2" charset="0"/>
            </a:endParaRPr>
          </a:p>
        </p:txBody>
      </p:sp>
      <p:sp>
        <p:nvSpPr>
          <p:cNvPr id="15" name="Can 14"/>
          <p:cNvSpPr/>
          <p:nvPr/>
        </p:nvSpPr>
        <p:spPr>
          <a:xfrm flipH="1">
            <a:off x="2667000" y="2514600"/>
            <a:ext cx="457200" cy="2971800"/>
          </a:xfrm>
          <a:prstGeom prst="ca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ikoshBAN" pitchFamily="2" charset="0"/>
              <a:cs typeface="NikoshBAN" pitchFamily="2" charset="0"/>
            </a:endParaRPr>
          </a:p>
        </p:txBody>
      </p:sp>
      <p:sp>
        <p:nvSpPr>
          <p:cNvPr id="20" name="TextBox 19"/>
          <p:cNvSpPr txBox="1"/>
          <p:nvPr/>
        </p:nvSpPr>
        <p:spPr>
          <a:xfrm>
            <a:off x="2667000" y="3653135"/>
            <a:ext cx="184731" cy="276999"/>
          </a:xfrm>
          <a:prstGeom prst="rect">
            <a:avLst/>
          </a:prstGeom>
          <a:noFill/>
        </p:spPr>
        <p:txBody>
          <a:bodyPr wrap="none" rtlCol="0">
            <a:spAutoFit/>
          </a:bodyPr>
          <a:lstStyle/>
          <a:p>
            <a:endParaRPr lang="en-US" b="1" baseline="-25000" dirty="0">
              <a:latin typeface="NikoshBAN" pitchFamily="2" charset="0"/>
              <a:cs typeface="NikoshBAN" pitchFamily="2" charset="0"/>
            </a:endParaRPr>
          </a:p>
        </p:txBody>
      </p:sp>
      <p:sp>
        <p:nvSpPr>
          <p:cNvPr id="33" name="TextBox 32"/>
          <p:cNvSpPr txBox="1"/>
          <p:nvPr/>
        </p:nvSpPr>
        <p:spPr>
          <a:xfrm>
            <a:off x="5715000" y="3200400"/>
            <a:ext cx="184731" cy="369332"/>
          </a:xfrm>
          <a:prstGeom prst="rect">
            <a:avLst/>
          </a:prstGeom>
          <a:noFill/>
        </p:spPr>
        <p:txBody>
          <a:bodyPr wrap="none" rtlCol="0">
            <a:spAutoFit/>
          </a:bodyPr>
          <a:lstStyle/>
          <a:p>
            <a:endParaRPr lang="en-US" b="1" dirty="0">
              <a:solidFill>
                <a:schemeClr val="tx2">
                  <a:lumMod val="60000"/>
                  <a:lumOff val="40000"/>
                </a:schemeClr>
              </a:solidFill>
              <a:latin typeface="NikoshBAN" pitchFamily="2" charset="0"/>
              <a:cs typeface="NikoshBAN" pitchFamily="2" charset="0"/>
            </a:endParaRPr>
          </a:p>
        </p:txBody>
      </p:sp>
      <p:sp>
        <p:nvSpPr>
          <p:cNvPr id="40" name="Minus 39"/>
          <p:cNvSpPr/>
          <p:nvPr/>
        </p:nvSpPr>
        <p:spPr>
          <a:xfrm>
            <a:off x="6858000" y="5867400"/>
            <a:ext cx="4572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41" name="Plus 40"/>
          <p:cNvSpPr/>
          <p:nvPr/>
        </p:nvSpPr>
        <p:spPr>
          <a:xfrm>
            <a:off x="5334000" y="5943600"/>
            <a:ext cx="381000" cy="3048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latin typeface="NikoshBAN" pitchFamily="2" charset="0"/>
              <a:cs typeface="NikoshBAN" pitchFamily="2" charset="0"/>
            </a:endParaRPr>
          </a:p>
        </p:txBody>
      </p:sp>
      <p:sp>
        <p:nvSpPr>
          <p:cNvPr id="26" name="TextBox 25"/>
          <p:cNvSpPr txBox="1"/>
          <p:nvPr/>
        </p:nvSpPr>
        <p:spPr>
          <a:xfrm>
            <a:off x="1981200" y="4888468"/>
            <a:ext cx="2895600" cy="369332"/>
          </a:xfrm>
          <a:prstGeom prst="rect">
            <a:avLst/>
          </a:prstGeom>
          <a:noFill/>
        </p:spPr>
        <p:txBody>
          <a:bodyPr wrap="square" rtlCol="0">
            <a:spAutoFit/>
          </a:bodyPr>
          <a:lstStyle/>
          <a:p>
            <a:r>
              <a:rPr lang="en-US" dirty="0" smtClean="0"/>
              <a:t>- - - - - - - - - -  - - - - - - - - </a:t>
            </a:r>
            <a:endParaRPr lang="en-US" dirty="0"/>
          </a:p>
        </p:txBody>
      </p:sp>
      <p:sp>
        <p:nvSpPr>
          <p:cNvPr id="27" name="TextBox 26"/>
          <p:cNvSpPr txBox="1"/>
          <p:nvPr/>
        </p:nvSpPr>
        <p:spPr>
          <a:xfrm>
            <a:off x="1752600" y="22098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28" name="TextBox 27"/>
          <p:cNvSpPr txBox="1"/>
          <p:nvPr/>
        </p:nvSpPr>
        <p:spPr>
          <a:xfrm>
            <a:off x="1905000" y="23622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29" name="TextBox 28"/>
          <p:cNvSpPr txBox="1"/>
          <p:nvPr/>
        </p:nvSpPr>
        <p:spPr>
          <a:xfrm>
            <a:off x="1676400" y="25146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30" name="TextBox 29"/>
          <p:cNvSpPr txBox="1"/>
          <p:nvPr/>
        </p:nvSpPr>
        <p:spPr>
          <a:xfrm>
            <a:off x="1676400" y="26670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31" name="TextBox 30"/>
          <p:cNvSpPr txBox="1"/>
          <p:nvPr/>
        </p:nvSpPr>
        <p:spPr>
          <a:xfrm>
            <a:off x="1600200" y="28194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32" name="TextBox 31"/>
          <p:cNvSpPr txBox="1"/>
          <p:nvPr/>
        </p:nvSpPr>
        <p:spPr>
          <a:xfrm>
            <a:off x="1676400" y="29718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34" name="TextBox 33"/>
          <p:cNvSpPr txBox="1"/>
          <p:nvPr/>
        </p:nvSpPr>
        <p:spPr>
          <a:xfrm>
            <a:off x="1828800" y="31242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35" name="TextBox 34"/>
          <p:cNvSpPr txBox="1"/>
          <p:nvPr/>
        </p:nvSpPr>
        <p:spPr>
          <a:xfrm>
            <a:off x="1752600" y="32766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36" name="TextBox 35"/>
          <p:cNvSpPr txBox="1"/>
          <p:nvPr/>
        </p:nvSpPr>
        <p:spPr>
          <a:xfrm>
            <a:off x="1676400" y="34290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37" name="TextBox 36"/>
          <p:cNvSpPr txBox="1"/>
          <p:nvPr/>
        </p:nvSpPr>
        <p:spPr>
          <a:xfrm>
            <a:off x="1676400" y="35814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38" name="TextBox 37"/>
          <p:cNvSpPr txBox="1"/>
          <p:nvPr/>
        </p:nvSpPr>
        <p:spPr>
          <a:xfrm>
            <a:off x="1600200" y="37338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39" name="TextBox 38"/>
          <p:cNvSpPr txBox="1"/>
          <p:nvPr/>
        </p:nvSpPr>
        <p:spPr>
          <a:xfrm>
            <a:off x="1600200" y="38862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42" name="TextBox 41"/>
          <p:cNvSpPr txBox="1"/>
          <p:nvPr/>
        </p:nvSpPr>
        <p:spPr>
          <a:xfrm>
            <a:off x="1676400" y="40386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43" name="TextBox 42"/>
          <p:cNvSpPr txBox="1"/>
          <p:nvPr/>
        </p:nvSpPr>
        <p:spPr>
          <a:xfrm>
            <a:off x="1752600" y="41910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44" name="TextBox 43"/>
          <p:cNvSpPr txBox="1"/>
          <p:nvPr/>
        </p:nvSpPr>
        <p:spPr>
          <a:xfrm>
            <a:off x="1676400" y="43434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45" name="TextBox 44"/>
          <p:cNvSpPr txBox="1"/>
          <p:nvPr/>
        </p:nvSpPr>
        <p:spPr>
          <a:xfrm>
            <a:off x="1752600" y="44958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46" name="TextBox 45"/>
          <p:cNvSpPr txBox="1"/>
          <p:nvPr/>
        </p:nvSpPr>
        <p:spPr>
          <a:xfrm>
            <a:off x="1752600" y="4648200"/>
            <a:ext cx="3581400" cy="369332"/>
          </a:xfrm>
          <a:prstGeom prst="rect">
            <a:avLst/>
          </a:prstGeom>
          <a:noFill/>
        </p:spPr>
        <p:txBody>
          <a:bodyPr wrap="square" rtlCol="0">
            <a:spAutoFit/>
          </a:bodyPr>
          <a:lstStyle/>
          <a:p>
            <a:r>
              <a:rPr lang="en-US" dirty="0" smtClean="0"/>
              <a:t>- - - - - - - - - -  - - - - - - - - - - - - - - </a:t>
            </a:r>
            <a:endParaRPr lang="en-US" dirty="0"/>
          </a:p>
        </p:txBody>
      </p:sp>
      <p:sp>
        <p:nvSpPr>
          <p:cNvPr id="47" name="TextBox 46"/>
          <p:cNvSpPr txBox="1"/>
          <p:nvPr/>
        </p:nvSpPr>
        <p:spPr>
          <a:xfrm>
            <a:off x="2133600" y="5040868"/>
            <a:ext cx="2895600" cy="369332"/>
          </a:xfrm>
          <a:prstGeom prst="rect">
            <a:avLst/>
          </a:prstGeom>
          <a:noFill/>
        </p:spPr>
        <p:txBody>
          <a:bodyPr wrap="square" rtlCol="0">
            <a:spAutoFit/>
          </a:bodyPr>
          <a:lstStyle/>
          <a:p>
            <a:r>
              <a:rPr lang="en-US" dirty="0" smtClean="0"/>
              <a:t>- - - - - - - - - -  - - - - - - - - </a:t>
            </a:r>
            <a:endParaRPr lang="en-US" dirty="0"/>
          </a:p>
        </p:txBody>
      </p:sp>
      <p:cxnSp>
        <p:nvCxnSpPr>
          <p:cNvPr id="51" name="Straight Arrow Connector 50"/>
          <p:cNvCxnSpPr/>
          <p:nvPr/>
        </p:nvCxnSpPr>
        <p:spPr>
          <a:xfrm>
            <a:off x="3505200" y="2819400"/>
            <a:ext cx="2057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419600" y="3657600"/>
            <a:ext cx="1219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048000" y="5029200"/>
            <a:ext cx="2895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5715000" y="6019800"/>
            <a:ext cx="1143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5545849" y="6177482"/>
            <a:ext cx="169152" cy="299518"/>
          </a:xfrm>
          <a:custGeom>
            <a:avLst/>
            <a:gdLst>
              <a:gd name="connsiteX0" fmla="*/ 157528 w 173027"/>
              <a:gd name="connsiteY0" fmla="*/ 15498 h 375718"/>
              <a:gd name="connsiteX1" fmla="*/ 111033 w 173027"/>
              <a:gd name="connsiteY1" fmla="*/ 0 h 375718"/>
              <a:gd name="connsiteX2" fmla="*/ 2545 w 173027"/>
              <a:gd name="connsiteY2" fmla="*/ 170481 h 375718"/>
              <a:gd name="connsiteX3" fmla="*/ 18044 w 173027"/>
              <a:gd name="connsiteY3" fmla="*/ 340962 h 375718"/>
              <a:gd name="connsiteX4" fmla="*/ 64538 w 173027"/>
              <a:gd name="connsiteY4" fmla="*/ 356461 h 375718"/>
              <a:gd name="connsiteX5" fmla="*/ 173027 w 173027"/>
              <a:gd name="connsiteY5" fmla="*/ 371959 h 37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27" h="375718">
                <a:moveTo>
                  <a:pt x="157528" y="15498"/>
                </a:moveTo>
                <a:cubicBezTo>
                  <a:pt x="142030" y="10332"/>
                  <a:pt x="127370" y="0"/>
                  <a:pt x="111033" y="0"/>
                </a:cubicBezTo>
                <a:cubicBezTo>
                  <a:pt x="24990" y="0"/>
                  <a:pt x="25521" y="113040"/>
                  <a:pt x="2545" y="170481"/>
                </a:cubicBezTo>
                <a:cubicBezTo>
                  <a:pt x="7711" y="227308"/>
                  <a:pt x="0" y="286829"/>
                  <a:pt x="18044" y="340962"/>
                </a:cubicBezTo>
                <a:cubicBezTo>
                  <a:pt x="23210" y="356460"/>
                  <a:pt x="48830" y="351973"/>
                  <a:pt x="64538" y="356461"/>
                </a:cubicBezTo>
                <a:cubicBezTo>
                  <a:pt x="131936" y="375718"/>
                  <a:pt x="112239" y="371959"/>
                  <a:pt x="173027" y="371959"/>
                </a:cubicBezTo>
              </a:path>
            </a:pathLst>
          </a:custGeom>
          <a:solidFill>
            <a:schemeClr val="accent1">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6248400" y="2630269"/>
            <a:ext cx="762000" cy="646331"/>
          </a:xfrm>
          <a:prstGeom prst="rect">
            <a:avLst/>
          </a:prstGeom>
          <a:noFill/>
        </p:spPr>
        <p:txBody>
          <a:bodyPr wrap="square" rtlCol="0">
            <a:spAutoFit/>
          </a:bodyPr>
          <a:lstStyle/>
          <a:p>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62" name="TextBox 61"/>
          <p:cNvSpPr txBox="1"/>
          <p:nvPr/>
        </p:nvSpPr>
        <p:spPr>
          <a:xfrm>
            <a:off x="5562600" y="2590800"/>
            <a:ext cx="3048000" cy="523220"/>
          </a:xfrm>
          <a:prstGeom prst="rect">
            <a:avLst/>
          </a:prstGeom>
          <a:solidFill>
            <a:schemeClr val="accent3">
              <a:lumMod val="60000"/>
              <a:lumOff val="40000"/>
            </a:schemeClr>
          </a:solidFill>
        </p:spPr>
        <p:txBody>
          <a:bodyPr wrap="square" rtlCol="0">
            <a:spAutoFit/>
          </a:bodyPr>
          <a:lstStyle/>
          <a:p>
            <a:pPr algn="ctr"/>
            <a:r>
              <a:rPr lang="en-US" sz="2800" dirty="0" smtClean="0"/>
              <a:t>H</a:t>
            </a:r>
            <a:r>
              <a:rPr lang="en-US" sz="2800" baseline="-26000" dirty="0" smtClean="0"/>
              <a:t>2</a:t>
            </a:r>
            <a:r>
              <a:rPr lang="en-US" sz="2800" dirty="0" smtClean="0"/>
              <a:t>SO</a:t>
            </a:r>
            <a:r>
              <a:rPr lang="en-US" sz="2800" baseline="-25000" dirty="0" smtClean="0"/>
              <a:t>4</a:t>
            </a:r>
            <a:r>
              <a:rPr lang="en-US" sz="2800" dirty="0" smtClean="0"/>
              <a:t> </a:t>
            </a:r>
            <a:r>
              <a:rPr lang="bn-IN" sz="2800" dirty="0" smtClean="0">
                <a:latin typeface="NikoshBAN" pitchFamily="2" charset="0"/>
                <a:cs typeface="NikoshBAN" pitchFamily="2" charset="0"/>
              </a:rPr>
              <a:t>মিশ্রিত পানি</a:t>
            </a:r>
            <a:endParaRPr lang="en-US" sz="2800" dirty="0"/>
          </a:p>
        </p:txBody>
      </p:sp>
      <p:sp>
        <p:nvSpPr>
          <p:cNvPr id="63" name="TextBox 62"/>
          <p:cNvSpPr txBox="1"/>
          <p:nvPr/>
        </p:nvSpPr>
        <p:spPr>
          <a:xfrm>
            <a:off x="6248400" y="3429000"/>
            <a:ext cx="762000" cy="646331"/>
          </a:xfrm>
          <a:prstGeom prst="rect">
            <a:avLst/>
          </a:prstGeom>
          <a:noFill/>
        </p:spPr>
        <p:txBody>
          <a:bodyPr wrap="square" rtlCol="0">
            <a:spAutoFit/>
          </a:bodyPr>
          <a:lstStyle/>
          <a:p>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64" name="TextBox 63"/>
          <p:cNvSpPr txBox="1"/>
          <p:nvPr/>
        </p:nvSpPr>
        <p:spPr>
          <a:xfrm>
            <a:off x="6400800" y="4724400"/>
            <a:ext cx="762000" cy="646331"/>
          </a:xfrm>
          <a:prstGeom prst="rect">
            <a:avLst/>
          </a:prstGeom>
          <a:noFill/>
        </p:spPr>
        <p:txBody>
          <a:bodyPr wrap="square" rtlCol="0">
            <a:spAutoFit/>
          </a:bodyPr>
          <a:lstStyle/>
          <a:p>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65" name="TextBox 64"/>
          <p:cNvSpPr txBox="1"/>
          <p:nvPr/>
        </p:nvSpPr>
        <p:spPr>
          <a:xfrm>
            <a:off x="5715000" y="3429000"/>
            <a:ext cx="2819400" cy="523220"/>
          </a:xfrm>
          <a:prstGeom prst="rect">
            <a:avLst/>
          </a:prstGeom>
          <a:solidFill>
            <a:schemeClr val="accent3">
              <a:lumMod val="60000"/>
              <a:lumOff val="40000"/>
            </a:schemeClr>
          </a:solidFill>
        </p:spPr>
        <p:txBody>
          <a:bodyPr wrap="square" rtlCol="0">
            <a:spAutoFit/>
          </a:bodyPr>
          <a:lstStyle/>
          <a:p>
            <a:r>
              <a:rPr lang="en-US" sz="2400" dirty="0" smtClean="0">
                <a:latin typeface="NikoshBAN" pitchFamily="2" charset="0"/>
                <a:cs typeface="NikoshBAN" pitchFamily="2" charset="0"/>
              </a:rPr>
              <a:t>   </a:t>
            </a:r>
            <a:r>
              <a:rPr lang="en-US" sz="2800" dirty="0" err="1" smtClean="0">
                <a:latin typeface="NikoshBAN" pitchFamily="2" charset="0"/>
                <a:cs typeface="NikoshBAN" pitchFamily="2" charset="0"/>
              </a:rPr>
              <a:t>ক্যাথোড</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তড়িৎদ্বার</a:t>
            </a:r>
            <a:endParaRPr lang="en-US" sz="2800" dirty="0" smtClean="0">
              <a:latin typeface="NikoshBAN" pitchFamily="2" charset="0"/>
              <a:cs typeface="NikoshBAN" pitchFamily="2" charset="0"/>
            </a:endParaRPr>
          </a:p>
        </p:txBody>
      </p:sp>
      <p:sp>
        <p:nvSpPr>
          <p:cNvPr id="66" name="TextBox 65"/>
          <p:cNvSpPr txBox="1"/>
          <p:nvPr/>
        </p:nvSpPr>
        <p:spPr>
          <a:xfrm>
            <a:off x="6019800" y="4724400"/>
            <a:ext cx="2438400" cy="553998"/>
          </a:xfrm>
          <a:prstGeom prst="rect">
            <a:avLst/>
          </a:prstGeom>
          <a:solidFill>
            <a:schemeClr val="accent3">
              <a:lumMod val="60000"/>
              <a:lumOff val="40000"/>
            </a:schemeClr>
          </a:solidFill>
        </p:spPr>
        <p:txBody>
          <a:bodyPr wrap="square" rtlCol="0">
            <a:spAutoFit/>
          </a:bodyPr>
          <a:lstStyle/>
          <a:p>
            <a:r>
              <a:rPr lang="bn-IN" sz="3000" dirty="0" smtClean="0">
                <a:latin typeface="NikoshBAN" pitchFamily="2" charset="0"/>
                <a:cs typeface="NikoshBAN" pitchFamily="2" charset="0"/>
              </a:rPr>
              <a:t>অ্যা</a:t>
            </a:r>
            <a:r>
              <a:rPr lang="en-US" sz="3000" dirty="0" err="1" smtClean="0">
                <a:latin typeface="NikoshBAN" pitchFamily="2" charset="0"/>
                <a:cs typeface="NikoshBAN" pitchFamily="2" charset="0"/>
              </a:rPr>
              <a:t>নোড</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তড়িৎদ্বার</a:t>
            </a:r>
            <a:endParaRPr lang="en-US" sz="3000" dirty="0" smtClean="0">
              <a:latin typeface="NikoshBAN" pitchFamily="2" charset="0"/>
              <a:cs typeface="NikoshBAN" pitchFamily="2" charset="0"/>
            </a:endParaRPr>
          </a:p>
        </p:txBody>
      </p:sp>
      <p:sp>
        <p:nvSpPr>
          <p:cNvPr id="48" name="TextBox 47"/>
          <p:cNvSpPr txBox="1"/>
          <p:nvPr/>
        </p:nvSpPr>
        <p:spPr>
          <a:xfrm>
            <a:off x="5867400" y="6172200"/>
            <a:ext cx="914400" cy="369332"/>
          </a:xfrm>
          <a:prstGeom prst="rect">
            <a:avLst/>
          </a:prstGeom>
          <a:noFill/>
        </p:spPr>
        <p:txBody>
          <a:bodyPr wrap="square" rtlCol="0">
            <a:spAutoFit/>
          </a:bodyPr>
          <a:lstStyle/>
          <a:p>
            <a:r>
              <a:rPr lang="bn-BD" dirty="0" smtClean="0">
                <a:latin typeface="NikoshBAN" pitchFamily="2" charset="0"/>
                <a:cs typeface="NikoshBAN" pitchFamily="2" charset="0"/>
              </a:rPr>
              <a:t>ব্যাটারী</a:t>
            </a:r>
            <a:endParaRPr lang="en-US" dirty="0">
              <a:latin typeface="NikoshBAN" pitchFamily="2" charset="0"/>
              <a:cs typeface="NikoshBAN" pitchFamily="2" charset="0"/>
            </a:endParaRPr>
          </a:p>
        </p:txBody>
      </p:sp>
      <p:sp>
        <p:nvSpPr>
          <p:cNvPr id="49" name="Can 48"/>
          <p:cNvSpPr/>
          <p:nvPr/>
        </p:nvSpPr>
        <p:spPr>
          <a:xfrm flipH="1">
            <a:off x="4038600" y="2590800"/>
            <a:ext cx="457200" cy="2971800"/>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2">
                  <a:lumMod val="60000"/>
                  <a:lumOff val="40000"/>
                </a:schemeClr>
              </a:solidFill>
              <a:latin typeface="NikoshBAN" pitchFamily="2" charset="0"/>
              <a:cs typeface="NikoshBAN" pitchFamily="2" charset="0"/>
            </a:endParaRPr>
          </a:p>
          <a:p>
            <a:pPr algn="ctr"/>
            <a:endParaRPr lang="en-US"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1000" fill="hold"/>
                                        <p:tgtEl>
                                          <p:spTgt spid="61"/>
                                        </p:tgtEl>
                                        <p:attrNameLst>
                                          <p:attrName>ppt_x</p:attrName>
                                        </p:attrNameLst>
                                      </p:cBhvr>
                                      <p:tavLst>
                                        <p:tav tm="0">
                                          <p:val>
                                            <p:strVal val="#ppt_x-.2"/>
                                          </p:val>
                                        </p:tav>
                                        <p:tav tm="100000">
                                          <p:val>
                                            <p:strVal val="#ppt_x"/>
                                          </p:val>
                                        </p:tav>
                                      </p:tavLst>
                                    </p:anim>
                                    <p:anim calcmode="lin" valueType="num">
                                      <p:cBhvr>
                                        <p:cTn id="8"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1000" fill="hold"/>
                                        <p:tgtEl>
                                          <p:spTgt spid="62"/>
                                        </p:tgtEl>
                                        <p:attrNameLst>
                                          <p:attrName>ppt_x</p:attrName>
                                        </p:attrNameLst>
                                      </p:cBhvr>
                                      <p:tavLst>
                                        <p:tav tm="0">
                                          <p:val>
                                            <p:strVal val="#ppt_x-.2"/>
                                          </p:val>
                                        </p:tav>
                                        <p:tav tm="100000">
                                          <p:val>
                                            <p:strVal val="#ppt_x"/>
                                          </p:val>
                                        </p:tav>
                                      </p:tavLst>
                                    </p:anim>
                                    <p:anim calcmode="lin" valueType="num">
                                      <p:cBhvr>
                                        <p:cTn id="15"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1000" fill="hold"/>
                                        <p:tgtEl>
                                          <p:spTgt spid="63"/>
                                        </p:tgtEl>
                                        <p:attrNameLst>
                                          <p:attrName>ppt_x</p:attrName>
                                        </p:attrNameLst>
                                      </p:cBhvr>
                                      <p:tavLst>
                                        <p:tav tm="0">
                                          <p:val>
                                            <p:strVal val="#ppt_x-.2"/>
                                          </p:val>
                                        </p:tav>
                                        <p:tav tm="100000">
                                          <p:val>
                                            <p:strVal val="#ppt_x"/>
                                          </p:val>
                                        </p:tav>
                                      </p:tavLst>
                                    </p:anim>
                                    <p:anim calcmode="lin" valueType="num">
                                      <p:cBhvr>
                                        <p:cTn id="22"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1000" fill="hold"/>
                                        <p:tgtEl>
                                          <p:spTgt spid="65"/>
                                        </p:tgtEl>
                                        <p:attrNameLst>
                                          <p:attrName>ppt_x</p:attrName>
                                        </p:attrNameLst>
                                      </p:cBhvr>
                                      <p:tavLst>
                                        <p:tav tm="0">
                                          <p:val>
                                            <p:strVal val="#ppt_x-.2"/>
                                          </p:val>
                                        </p:tav>
                                        <p:tav tm="100000">
                                          <p:val>
                                            <p:strVal val="#ppt_x"/>
                                          </p:val>
                                        </p:tav>
                                      </p:tavLst>
                                    </p:anim>
                                    <p:anim calcmode="lin" valueType="num">
                                      <p:cBhvr>
                                        <p:cTn id="29" dur="10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1000" fill="hold"/>
                                        <p:tgtEl>
                                          <p:spTgt spid="64"/>
                                        </p:tgtEl>
                                        <p:attrNameLst>
                                          <p:attrName>ppt_x</p:attrName>
                                        </p:attrNameLst>
                                      </p:cBhvr>
                                      <p:tavLst>
                                        <p:tav tm="0">
                                          <p:val>
                                            <p:strVal val="#ppt_x-.2"/>
                                          </p:val>
                                        </p:tav>
                                        <p:tav tm="100000">
                                          <p:val>
                                            <p:strVal val="#ppt_x"/>
                                          </p:val>
                                        </p:tav>
                                      </p:tavLst>
                                    </p:anim>
                                    <p:anim calcmode="lin" valueType="num">
                                      <p:cBhvr>
                                        <p:cTn id="36"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ppt_x</p:attrName>
                                        </p:attrNameLst>
                                      </p:cBhvr>
                                      <p:tavLst>
                                        <p:tav tm="0">
                                          <p:val>
                                            <p:strVal val="#ppt_x-.2"/>
                                          </p:val>
                                        </p:tav>
                                        <p:tav tm="100000">
                                          <p:val>
                                            <p:strVal val="#ppt_x"/>
                                          </p:val>
                                        </p:tav>
                                      </p:tavLst>
                                    </p:anim>
                                    <p:anim calcmode="lin" valueType="num">
                                      <p:cBhvr>
                                        <p:cTn id="43" dur="10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3" grpId="0"/>
      <p:bldP spid="64" grpId="0"/>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1600200" y="1066800"/>
            <a:ext cx="3733800" cy="4432300"/>
          </a:xfrm>
          <a:prstGeom prst="flowChartMagneticDisk">
            <a:avLst/>
          </a:prstGeom>
          <a:solidFill>
            <a:schemeClr val="bg2">
              <a:lumMod val="9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baseline="30000" dirty="0" smtClean="0">
              <a:solidFill>
                <a:srgbClr val="FF0000"/>
              </a:solidFill>
              <a:latin typeface="NikoshBAN" pitchFamily="2" charset="0"/>
              <a:cs typeface="NikoshBAN" pitchFamily="2" charset="0"/>
            </a:endParaRPr>
          </a:p>
          <a:p>
            <a:pPr algn="ctr"/>
            <a:r>
              <a:rPr lang="en-US" b="1" dirty="0" smtClean="0">
                <a:solidFill>
                  <a:srgbClr val="C00000"/>
                </a:solidFill>
                <a:latin typeface="NikoshBAN" pitchFamily="2" charset="0"/>
                <a:cs typeface="NikoshBAN" pitchFamily="2" charset="0"/>
              </a:rPr>
              <a:t>H</a:t>
            </a:r>
            <a:r>
              <a:rPr lang="en-US" b="1" baseline="30000" dirty="0" smtClean="0">
                <a:solidFill>
                  <a:srgbClr val="C00000"/>
                </a:solidFill>
                <a:latin typeface="NikoshBAN" pitchFamily="2" charset="0"/>
                <a:cs typeface="NikoshBAN" pitchFamily="2" charset="0"/>
              </a:rPr>
              <a:t>+</a:t>
            </a:r>
            <a:endParaRPr lang="bn-IN" b="1" baseline="30000" dirty="0" smtClean="0">
              <a:solidFill>
                <a:srgbClr val="C00000"/>
              </a:solidFill>
              <a:latin typeface="NikoshBAN" pitchFamily="2" charset="0"/>
              <a:cs typeface="NikoshBAN" pitchFamily="2" charset="0"/>
            </a:endParaRPr>
          </a:p>
          <a:p>
            <a:pPr algn="ctr"/>
            <a:endParaRPr lang="en-US" b="1" baseline="30000" dirty="0" smtClean="0">
              <a:solidFill>
                <a:srgbClr val="C00000"/>
              </a:solidFill>
              <a:latin typeface="NikoshBAN" pitchFamily="2" charset="0"/>
              <a:cs typeface="NikoshBAN" pitchFamily="2" charset="0"/>
            </a:endParaRPr>
          </a:p>
          <a:p>
            <a:pPr algn="ctr"/>
            <a:r>
              <a:rPr lang="en-US" sz="2800" b="1" baseline="30000" dirty="0" smtClean="0">
                <a:solidFill>
                  <a:srgbClr val="C00000"/>
                </a:solidFill>
                <a:latin typeface="NikoshBAN" pitchFamily="2" charset="0"/>
                <a:cs typeface="NikoshBAN" pitchFamily="2" charset="0"/>
              </a:rPr>
              <a:t>H+</a:t>
            </a:r>
          </a:p>
          <a:p>
            <a:pPr algn="ctr"/>
            <a:endParaRPr lang="bn-IN" b="1" dirty="0" smtClean="0">
              <a:solidFill>
                <a:srgbClr val="FF0000"/>
              </a:solidFill>
              <a:latin typeface="NikoshBAN" pitchFamily="2" charset="0"/>
              <a:cs typeface="NikoshBAN" pitchFamily="2" charset="0"/>
            </a:endParaRPr>
          </a:p>
          <a:p>
            <a:pPr algn="ctr"/>
            <a:r>
              <a:rPr lang="en-US" b="1" dirty="0" smtClean="0">
                <a:solidFill>
                  <a:srgbClr val="FF0000"/>
                </a:solidFill>
                <a:latin typeface="NikoshBAN" pitchFamily="2" charset="0"/>
                <a:cs typeface="NikoshBAN" pitchFamily="2" charset="0"/>
              </a:rPr>
              <a:t>OH</a:t>
            </a:r>
            <a:r>
              <a:rPr lang="en-US" b="1" baseline="30000" dirty="0" smtClean="0">
                <a:solidFill>
                  <a:srgbClr val="FF0000"/>
                </a:solidFill>
                <a:latin typeface="NikoshBAN" pitchFamily="2" charset="0"/>
                <a:cs typeface="NikoshBAN" pitchFamily="2" charset="0"/>
              </a:rPr>
              <a:t>-</a:t>
            </a:r>
          </a:p>
          <a:p>
            <a:pPr algn="ctr"/>
            <a:endParaRPr lang="en-US" b="1" dirty="0">
              <a:latin typeface="NikoshBAN" pitchFamily="2" charset="0"/>
              <a:cs typeface="NikoshBAN" pitchFamily="2" charset="0"/>
            </a:endParaRPr>
          </a:p>
        </p:txBody>
      </p:sp>
      <p:sp>
        <p:nvSpPr>
          <p:cNvPr id="5" name="Rounded Rectangle 4"/>
          <p:cNvSpPr/>
          <p:nvPr/>
        </p:nvSpPr>
        <p:spPr>
          <a:xfrm>
            <a:off x="3962400" y="3352800"/>
            <a:ext cx="533400" cy="4572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latin typeface="NikoshBAN" pitchFamily="2" charset="0"/>
                <a:cs typeface="NikoshBAN" pitchFamily="2" charset="0"/>
              </a:rPr>
              <a:t>H2</a:t>
            </a:r>
            <a:endParaRPr lang="en-US" sz="1400" b="1" dirty="0">
              <a:solidFill>
                <a:srgbClr val="00B050"/>
              </a:solidFill>
              <a:latin typeface="NikoshBAN" pitchFamily="2" charset="0"/>
              <a:cs typeface="NikoshBAN" pitchFamily="2" charset="0"/>
            </a:endParaRPr>
          </a:p>
        </p:txBody>
      </p:sp>
      <p:sp>
        <p:nvSpPr>
          <p:cNvPr id="6" name="Title 1"/>
          <p:cNvSpPr txBox="1">
            <a:spLocks/>
          </p:cNvSpPr>
          <p:nvPr/>
        </p:nvSpPr>
        <p:spPr>
          <a:xfrm>
            <a:off x="1905000" y="503238"/>
            <a:ext cx="5029200" cy="639762"/>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4000"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পানির </a:t>
            </a:r>
            <a:r>
              <a:rPr kumimoji="0" lang="en-US" sz="4000" i="0" strike="noStrike" kern="1200" cap="none" spc="0" normalizeH="0" baseline="0" noProof="0" dirty="0" err="1" smtClean="0">
                <a:ln>
                  <a:noFill/>
                </a:ln>
                <a:solidFill>
                  <a:schemeClr val="tx1"/>
                </a:solidFill>
                <a:effectLst/>
                <a:uLnTx/>
                <a:uFillTx/>
                <a:latin typeface="NikoshBAN" pitchFamily="2" charset="0"/>
                <a:ea typeface="+mj-ea"/>
                <a:cs typeface="NikoshBAN" pitchFamily="2" charset="0"/>
              </a:rPr>
              <a:t>তড়ি</a:t>
            </a:r>
            <a:r>
              <a:rPr kumimoji="0" lang="en-US" sz="4000" i="0"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ৎ </a:t>
            </a:r>
            <a:r>
              <a:rPr kumimoji="0" lang="en-US" sz="4000" i="0" strike="noStrike" kern="1200" cap="none" spc="0" normalizeH="0" baseline="0" noProof="0" dirty="0" err="1" smtClean="0">
                <a:ln>
                  <a:noFill/>
                </a:ln>
                <a:solidFill>
                  <a:schemeClr val="tx1"/>
                </a:solidFill>
                <a:effectLst/>
                <a:uLnTx/>
                <a:uFillTx/>
                <a:latin typeface="NikoshBAN" pitchFamily="2" charset="0"/>
                <a:ea typeface="+mj-ea"/>
                <a:cs typeface="NikoshBAN" pitchFamily="2" charset="0"/>
              </a:rPr>
              <a:t>বিশ্লেষণ</a:t>
            </a:r>
            <a:endParaRPr kumimoji="0" lang="en-US" sz="4000" i="0" strike="noStrike" kern="1200" cap="none" spc="0" normalizeH="0" baseline="0" noProof="0" dirty="0">
              <a:ln>
                <a:noFill/>
              </a:ln>
              <a:solidFill>
                <a:schemeClr val="tx1"/>
              </a:solidFill>
              <a:effectLst/>
              <a:uLnTx/>
              <a:uFillTx/>
              <a:latin typeface="NikoshBAN" pitchFamily="2" charset="0"/>
              <a:ea typeface="+mj-ea"/>
              <a:cs typeface="NikoshBAN" pitchFamily="2" charset="0"/>
            </a:endParaRPr>
          </a:p>
        </p:txBody>
      </p:sp>
      <p:sp>
        <p:nvSpPr>
          <p:cNvPr id="7" name="TextBox 6"/>
          <p:cNvSpPr txBox="1"/>
          <p:nvPr/>
        </p:nvSpPr>
        <p:spPr>
          <a:xfrm>
            <a:off x="3124200" y="4114800"/>
            <a:ext cx="609600" cy="369332"/>
          </a:xfrm>
          <a:prstGeom prst="rect">
            <a:avLst/>
          </a:prstGeom>
          <a:noFill/>
        </p:spPr>
        <p:txBody>
          <a:bodyPr wrap="square" rtlCol="0">
            <a:spAutoFit/>
          </a:bodyPr>
          <a:lstStyle/>
          <a:p>
            <a:endParaRPr lang="en-US" b="1" dirty="0">
              <a:latin typeface="NikoshBAN" pitchFamily="2" charset="0"/>
              <a:cs typeface="NikoshBAN" pitchFamily="2" charset="0"/>
            </a:endParaRPr>
          </a:p>
        </p:txBody>
      </p:sp>
      <p:cxnSp>
        <p:nvCxnSpPr>
          <p:cNvPr id="8" name="Elbow Connector 12"/>
          <p:cNvCxnSpPr/>
          <p:nvPr/>
        </p:nvCxnSpPr>
        <p:spPr>
          <a:xfrm rot="16200000" flipH="1">
            <a:off x="4133850" y="4400550"/>
            <a:ext cx="762000" cy="3238500"/>
          </a:xfrm>
          <a:prstGeom prst="bentConnector2">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hape 8"/>
          <p:cNvCxnSpPr>
            <a:stCxn id="14" idx="3"/>
          </p:cNvCxnSpPr>
          <p:nvPr/>
        </p:nvCxnSpPr>
        <p:spPr>
          <a:xfrm rot="16200000" flipH="1">
            <a:off x="5753100" y="4076700"/>
            <a:ext cx="152400" cy="3124200"/>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91400" y="57150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81800" y="64008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81200" y="3657600"/>
            <a:ext cx="184731" cy="369332"/>
          </a:xfrm>
          <a:prstGeom prst="rect">
            <a:avLst/>
          </a:prstGeom>
        </p:spPr>
        <p:txBody>
          <a:bodyPr wrap="none">
            <a:spAutoFit/>
          </a:bodyPr>
          <a:lstStyle/>
          <a:p>
            <a:pPr algn="ctr"/>
            <a:endParaRPr lang="en-US" b="1" dirty="0">
              <a:latin typeface="NikoshBAN" pitchFamily="2" charset="0"/>
              <a:cs typeface="NikoshBAN" pitchFamily="2" charset="0"/>
            </a:endParaRPr>
          </a:p>
        </p:txBody>
      </p:sp>
      <p:sp>
        <p:nvSpPr>
          <p:cNvPr id="14" name="Can 13"/>
          <p:cNvSpPr/>
          <p:nvPr/>
        </p:nvSpPr>
        <p:spPr>
          <a:xfrm flipH="1">
            <a:off x="4038600" y="2743200"/>
            <a:ext cx="457200" cy="2819400"/>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2">
                  <a:lumMod val="60000"/>
                  <a:lumOff val="40000"/>
                </a:schemeClr>
              </a:solidFill>
              <a:latin typeface="NikoshBAN" pitchFamily="2" charset="0"/>
              <a:cs typeface="NikoshBAN" pitchFamily="2" charset="0"/>
            </a:endParaRPr>
          </a:p>
          <a:p>
            <a:pPr algn="ctr"/>
            <a:endParaRPr lang="en-US" b="1" dirty="0">
              <a:latin typeface="NikoshBAN" pitchFamily="2" charset="0"/>
              <a:cs typeface="NikoshBAN" pitchFamily="2" charset="0"/>
            </a:endParaRPr>
          </a:p>
        </p:txBody>
      </p:sp>
      <p:sp>
        <p:nvSpPr>
          <p:cNvPr id="15" name="Can 14"/>
          <p:cNvSpPr/>
          <p:nvPr/>
        </p:nvSpPr>
        <p:spPr>
          <a:xfrm flipH="1">
            <a:off x="2667000" y="2743200"/>
            <a:ext cx="533400" cy="2819400"/>
          </a:xfrm>
          <a:prstGeom prst="ca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ikoshBAN" pitchFamily="2" charset="0"/>
              <a:cs typeface="NikoshBAN" pitchFamily="2" charset="0"/>
            </a:endParaRPr>
          </a:p>
        </p:txBody>
      </p:sp>
      <p:sp>
        <p:nvSpPr>
          <p:cNvPr id="17" name="TextBox 16"/>
          <p:cNvSpPr txBox="1"/>
          <p:nvPr/>
        </p:nvSpPr>
        <p:spPr>
          <a:xfrm>
            <a:off x="1981200" y="3810000"/>
            <a:ext cx="643125" cy="1323439"/>
          </a:xfrm>
          <a:prstGeom prst="rect">
            <a:avLst/>
          </a:prstGeom>
          <a:noFill/>
        </p:spPr>
        <p:txBody>
          <a:bodyPr wrap="none" rtlCol="0">
            <a:spAutoFit/>
          </a:bodyPr>
          <a:lstStyle/>
          <a:p>
            <a:r>
              <a:rPr lang="en-US" sz="2000" b="1" dirty="0" smtClean="0">
                <a:latin typeface="NikoshBAN" pitchFamily="2" charset="0"/>
                <a:cs typeface="NikoshBAN" pitchFamily="2" charset="0"/>
              </a:rPr>
              <a:t>OH</a:t>
            </a:r>
            <a:r>
              <a:rPr lang="en-US" sz="2000" b="1" baseline="30000" dirty="0" smtClean="0">
                <a:latin typeface="NikoshBAN" pitchFamily="2" charset="0"/>
                <a:cs typeface="NikoshBAN" pitchFamily="2" charset="0"/>
              </a:rPr>
              <a:t>-</a:t>
            </a:r>
          </a:p>
          <a:p>
            <a:r>
              <a:rPr lang="en-US" sz="2000" b="1" dirty="0" smtClean="0">
                <a:latin typeface="NikoshBAN" pitchFamily="2" charset="0"/>
                <a:cs typeface="NikoshBAN" pitchFamily="2" charset="0"/>
              </a:rPr>
              <a:t>OH</a:t>
            </a:r>
            <a:r>
              <a:rPr lang="en-US" sz="2000" b="1" baseline="30000" dirty="0" smtClean="0">
                <a:latin typeface="NikoshBAN" pitchFamily="2" charset="0"/>
                <a:cs typeface="NikoshBAN" pitchFamily="2" charset="0"/>
              </a:rPr>
              <a:t>-</a:t>
            </a:r>
          </a:p>
          <a:p>
            <a:r>
              <a:rPr lang="en-US" sz="2000" b="1" dirty="0" smtClean="0">
                <a:latin typeface="NikoshBAN" pitchFamily="2" charset="0"/>
                <a:cs typeface="NikoshBAN" pitchFamily="2" charset="0"/>
              </a:rPr>
              <a:t>OH</a:t>
            </a:r>
            <a:r>
              <a:rPr lang="en-US" sz="2000" b="1" baseline="30000" dirty="0" smtClean="0">
                <a:latin typeface="NikoshBAN" pitchFamily="2" charset="0"/>
                <a:cs typeface="NikoshBAN" pitchFamily="2" charset="0"/>
              </a:rPr>
              <a:t>-</a:t>
            </a:r>
          </a:p>
          <a:p>
            <a:r>
              <a:rPr lang="en-US" sz="2000" b="1" dirty="0" smtClean="0">
                <a:latin typeface="NikoshBAN" pitchFamily="2" charset="0"/>
                <a:cs typeface="NikoshBAN" pitchFamily="2" charset="0"/>
              </a:rPr>
              <a:t>OH</a:t>
            </a:r>
            <a:r>
              <a:rPr lang="en-US" sz="2000" b="1" baseline="30000" dirty="0" smtClean="0">
                <a:latin typeface="NikoshBAN" pitchFamily="2" charset="0"/>
                <a:cs typeface="NikoshBAN" pitchFamily="2" charset="0"/>
              </a:rPr>
              <a:t>-</a:t>
            </a:r>
            <a:endParaRPr lang="en-US" sz="2000" b="1" baseline="30000" dirty="0">
              <a:latin typeface="NikoshBAN" pitchFamily="2" charset="0"/>
              <a:cs typeface="NikoshBAN" pitchFamily="2" charset="0"/>
            </a:endParaRPr>
          </a:p>
        </p:txBody>
      </p:sp>
      <p:sp>
        <p:nvSpPr>
          <p:cNvPr id="19" name="TextBox 18"/>
          <p:cNvSpPr txBox="1"/>
          <p:nvPr/>
        </p:nvSpPr>
        <p:spPr>
          <a:xfrm>
            <a:off x="2573305" y="4343400"/>
            <a:ext cx="627095" cy="646331"/>
          </a:xfrm>
          <a:prstGeom prst="rect">
            <a:avLst/>
          </a:prstGeom>
          <a:noFill/>
        </p:spPr>
        <p:txBody>
          <a:bodyPr wrap="none" rtlCol="0">
            <a:spAutoFit/>
          </a:bodyPr>
          <a:lstStyle/>
          <a:p>
            <a:r>
              <a:rPr lang="en-US" b="1" dirty="0" smtClean="0">
                <a:latin typeface="NikoshBAN" pitchFamily="2" charset="0"/>
                <a:cs typeface="NikoshBAN" pitchFamily="2" charset="0"/>
              </a:rPr>
              <a:t>H</a:t>
            </a:r>
            <a:r>
              <a:rPr lang="en-US" b="1" baseline="-25000" dirty="0" smtClean="0">
                <a:latin typeface="NikoshBAN" pitchFamily="2" charset="0"/>
                <a:cs typeface="NikoshBAN" pitchFamily="2" charset="0"/>
              </a:rPr>
              <a:t>2</a:t>
            </a:r>
            <a:r>
              <a:rPr lang="en-US" b="1" dirty="0" smtClean="0">
                <a:latin typeface="NikoshBAN" pitchFamily="2" charset="0"/>
                <a:cs typeface="NikoshBAN" pitchFamily="2" charset="0"/>
              </a:rPr>
              <a:t>O</a:t>
            </a:r>
          </a:p>
          <a:p>
            <a:r>
              <a:rPr lang="en-US" b="1" dirty="0" smtClean="0">
                <a:latin typeface="NikoshBAN" pitchFamily="2" charset="0"/>
                <a:cs typeface="NikoshBAN" pitchFamily="2" charset="0"/>
              </a:rPr>
              <a:t>H</a:t>
            </a:r>
            <a:r>
              <a:rPr lang="en-US" b="1" baseline="-25000" dirty="0" smtClean="0">
                <a:latin typeface="NikoshBAN" pitchFamily="2" charset="0"/>
                <a:cs typeface="NikoshBAN" pitchFamily="2" charset="0"/>
              </a:rPr>
              <a:t>2</a:t>
            </a:r>
            <a:r>
              <a:rPr lang="en-US" b="1" dirty="0" smtClean="0">
                <a:latin typeface="NikoshBAN" pitchFamily="2" charset="0"/>
                <a:cs typeface="NikoshBAN" pitchFamily="2" charset="0"/>
              </a:rPr>
              <a:t>O</a:t>
            </a:r>
            <a:endParaRPr lang="en-US" b="1" dirty="0">
              <a:latin typeface="NikoshBAN" pitchFamily="2" charset="0"/>
              <a:cs typeface="NikoshBAN" pitchFamily="2" charset="0"/>
            </a:endParaRPr>
          </a:p>
        </p:txBody>
      </p:sp>
      <p:sp>
        <p:nvSpPr>
          <p:cNvPr id="20" name="TextBox 19"/>
          <p:cNvSpPr txBox="1"/>
          <p:nvPr/>
        </p:nvSpPr>
        <p:spPr>
          <a:xfrm>
            <a:off x="2667000" y="3653135"/>
            <a:ext cx="184731" cy="276999"/>
          </a:xfrm>
          <a:prstGeom prst="rect">
            <a:avLst/>
          </a:prstGeom>
          <a:noFill/>
        </p:spPr>
        <p:txBody>
          <a:bodyPr wrap="none" rtlCol="0">
            <a:spAutoFit/>
          </a:bodyPr>
          <a:lstStyle/>
          <a:p>
            <a:endParaRPr lang="en-US" b="1" baseline="-25000" dirty="0">
              <a:latin typeface="NikoshBAN" pitchFamily="2" charset="0"/>
              <a:cs typeface="NikoshBAN" pitchFamily="2" charset="0"/>
            </a:endParaRPr>
          </a:p>
        </p:txBody>
      </p:sp>
      <p:sp>
        <p:nvSpPr>
          <p:cNvPr id="21" name="Rounded Rectangle 20"/>
          <p:cNvSpPr/>
          <p:nvPr/>
        </p:nvSpPr>
        <p:spPr>
          <a:xfrm>
            <a:off x="5791200" y="6172200"/>
            <a:ext cx="1371600" cy="457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22" name="Oval 21"/>
          <p:cNvSpPr/>
          <p:nvPr/>
        </p:nvSpPr>
        <p:spPr>
          <a:xfrm>
            <a:off x="5562600" y="63246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23" name="TextBox 22"/>
          <p:cNvSpPr txBox="1"/>
          <p:nvPr/>
        </p:nvSpPr>
        <p:spPr>
          <a:xfrm>
            <a:off x="4953000" y="5029200"/>
            <a:ext cx="2286000" cy="523220"/>
          </a:xfrm>
          <a:prstGeom prst="rect">
            <a:avLst/>
          </a:prstGeom>
          <a:solidFill>
            <a:schemeClr val="accent3">
              <a:lumMod val="60000"/>
              <a:lumOff val="40000"/>
            </a:schemeClr>
          </a:solidFill>
        </p:spPr>
        <p:txBody>
          <a:bodyPr wrap="square" rtlCol="0">
            <a:spAutoFit/>
          </a:bodyPr>
          <a:lstStyle/>
          <a:p>
            <a:r>
              <a:rPr lang="en-US" sz="2800" b="1" dirty="0" err="1" smtClean="0">
                <a:latin typeface="NikoshBAN" pitchFamily="2" charset="0"/>
                <a:cs typeface="NikoshBAN" pitchFamily="2" charset="0"/>
              </a:rPr>
              <a:t>ক্যাথোড</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তড়িৎদ্বার</a:t>
            </a:r>
            <a:endParaRPr lang="en-US" sz="2800" b="1" dirty="0" smtClean="0">
              <a:latin typeface="NikoshBAN" pitchFamily="2" charset="0"/>
              <a:cs typeface="NikoshBAN" pitchFamily="2" charset="0"/>
            </a:endParaRPr>
          </a:p>
        </p:txBody>
      </p:sp>
      <p:sp>
        <p:nvSpPr>
          <p:cNvPr id="25" name="TextBox 24"/>
          <p:cNvSpPr txBox="1"/>
          <p:nvPr/>
        </p:nvSpPr>
        <p:spPr>
          <a:xfrm>
            <a:off x="381000" y="5334000"/>
            <a:ext cx="2191456" cy="523220"/>
          </a:xfrm>
          <a:prstGeom prst="rect">
            <a:avLst/>
          </a:prstGeom>
          <a:solidFill>
            <a:schemeClr val="accent3">
              <a:lumMod val="60000"/>
              <a:lumOff val="40000"/>
            </a:schemeClr>
          </a:solidFill>
        </p:spPr>
        <p:txBody>
          <a:bodyPr wrap="square" rtlCol="0">
            <a:spAutoFit/>
          </a:bodyPr>
          <a:lstStyle/>
          <a:p>
            <a:r>
              <a:rPr lang="bn-IN" sz="2800" b="1" dirty="0" smtClean="0">
                <a:latin typeface="NikoshBAN" pitchFamily="2" charset="0"/>
                <a:cs typeface="NikoshBAN" pitchFamily="2" charset="0"/>
              </a:rPr>
              <a:t>অ্যা</a:t>
            </a:r>
            <a:r>
              <a:rPr lang="en-US" sz="2800" b="1" dirty="0" err="1" smtClean="0">
                <a:latin typeface="NikoshBAN" pitchFamily="2" charset="0"/>
                <a:cs typeface="NikoshBAN" pitchFamily="2" charset="0"/>
              </a:rPr>
              <a:t>নোড</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তড়িৎদ্বার</a:t>
            </a:r>
            <a:endParaRPr lang="en-US" sz="2800" b="1" dirty="0" smtClean="0">
              <a:latin typeface="NikoshBAN" pitchFamily="2" charset="0"/>
              <a:cs typeface="NikoshBAN" pitchFamily="2" charset="0"/>
            </a:endParaRPr>
          </a:p>
        </p:txBody>
      </p:sp>
      <p:sp>
        <p:nvSpPr>
          <p:cNvPr id="26" name="TextBox 25"/>
          <p:cNvSpPr txBox="1"/>
          <p:nvPr/>
        </p:nvSpPr>
        <p:spPr>
          <a:xfrm>
            <a:off x="6096000" y="2057400"/>
            <a:ext cx="554960" cy="461665"/>
          </a:xfrm>
          <a:prstGeom prst="rect">
            <a:avLst/>
          </a:prstGeom>
          <a:noFill/>
        </p:spPr>
        <p:txBody>
          <a:bodyPr wrap="none" rtlCol="0">
            <a:spAutoFit/>
          </a:bodyPr>
          <a:lstStyle/>
          <a:p>
            <a:r>
              <a:rPr lang="en-US" sz="2400" b="1" dirty="0" smtClean="0">
                <a:latin typeface="NikoshBAN" pitchFamily="2" charset="0"/>
                <a:cs typeface="NikoshBAN" pitchFamily="2" charset="0"/>
              </a:rPr>
              <a:t>H</a:t>
            </a:r>
            <a:r>
              <a:rPr lang="en-US" sz="2400" b="1" baseline="30000" dirty="0" smtClean="0">
                <a:latin typeface="NikoshBAN" pitchFamily="2" charset="0"/>
                <a:cs typeface="NikoshBAN" pitchFamily="2" charset="0"/>
              </a:rPr>
              <a:t>+</a:t>
            </a:r>
            <a:endParaRPr lang="en-US" sz="2400" b="1" baseline="30000" dirty="0">
              <a:latin typeface="NikoshBAN" pitchFamily="2" charset="0"/>
              <a:cs typeface="NikoshBAN" pitchFamily="2" charset="0"/>
            </a:endParaRPr>
          </a:p>
        </p:txBody>
      </p:sp>
      <p:sp>
        <p:nvSpPr>
          <p:cNvPr id="27" name="TextBox 26"/>
          <p:cNvSpPr txBox="1"/>
          <p:nvPr/>
        </p:nvSpPr>
        <p:spPr>
          <a:xfrm>
            <a:off x="6172200" y="2590800"/>
            <a:ext cx="1447800" cy="728405"/>
          </a:xfrm>
          <a:prstGeom prst="rect">
            <a:avLst/>
          </a:prstGeom>
          <a:noFill/>
        </p:spPr>
        <p:txBody>
          <a:bodyPr wrap="square" rtlCol="0">
            <a:spAutoFit/>
          </a:bodyPr>
          <a:lstStyle/>
          <a:p>
            <a:r>
              <a:rPr lang="en-US" sz="2000" b="1" dirty="0" smtClean="0">
                <a:latin typeface="NikoshBAN" pitchFamily="2" charset="0"/>
                <a:cs typeface="NikoshBAN" pitchFamily="2" charset="0"/>
              </a:rPr>
              <a:t>SO</a:t>
            </a:r>
            <a:r>
              <a:rPr lang="en-US" sz="2000" b="1" baseline="-25000" dirty="0" smtClean="0">
                <a:latin typeface="+mj-lt"/>
                <a:cs typeface="NikoshBAN" pitchFamily="2" charset="0"/>
              </a:rPr>
              <a:t>4</a:t>
            </a:r>
            <a:r>
              <a:rPr lang="en-US" sz="2000" b="1" baseline="30000" dirty="0" smtClean="0">
                <a:latin typeface="NikoshBAN" pitchFamily="2" charset="0"/>
                <a:cs typeface="NikoshBAN" pitchFamily="2" charset="0"/>
              </a:rPr>
              <a:t>- -</a:t>
            </a:r>
          </a:p>
          <a:p>
            <a:r>
              <a:rPr lang="en-US" sz="2000" b="1" dirty="0" smtClean="0">
                <a:latin typeface="NikoshBAN" pitchFamily="2" charset="0"/>
                <a:cs typeface="NikoshBAN" pitchFamily="2" charset="0"/>
              </a:rPr>
              <a:t>OH</a:t>
            </a:r>
            <a:r>
              <a:rPr lang="en-US" sz="2800" b="1" baseline="30000" dirty="0" smtClean="0">
                <a:latin typeface="NikoshBAN" pitchFamily="2" charset="0"/>
                <a:cs typeface="NikoshBAN" pitchFamily="2" charset="0"/>
              </a:rPr>
              <a:t>- </a:t>
            </a:r>
            <a:endParaRPr lang="en-US" sz="2000" b="1" baseline="30000" dirty="0">
              <a:latin typeface="NikoshBAN" pitchFamily="2" charset="0"/>
              <a:cs typeface="NikoshBAN" pitchFamily="2" charset="0"/>
            </a:endParaRPr>
          </a:p>
        </p:txBody>
      </p:sp>
      <p:cxnSp>
        <p:nvCxnSpPr>
          <p:cNvPr id="28" name="Straight Connector 27"/>
          <p:cNvCxnSpPr/>
          <p:nvPr/>
        </p:nvCxnSpPr>
        <p:spPr>
          <a:xfrm rot="5400000">
            <a:off x="6743700" y="29337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010400" y="2743200"/>
            <a:ext cx="1143000" cy="523220"/>
          </a:xfrm>
          <a:prstGeom prst="rect">
            <a:avLst/>
          </a:prstGeom>
          <a:noFill/>
        </p:spPr>
        <p:txBody>
          <a:bodyPr wrap="square" rtlCol="0">
            <a:spAutoFit/>
          </a:bodyPr>
          <a:lstStyle/>
          <a:p>
            <a:r>
              <a:rPr lang="bn-IN" sz="2800" b="1" dirty="0" smtClean="0">
                <a:latin typeface="NikoshBAN" pitchFamily="2" charset="0"/>
                <a:cs typeface="NikoshBAN" pitchFamily="2" charset="0"/>
              </a:rPr>
              <a:t>অ্যা</a:t>
            </a:r>
            <a:r>
              <a:rPr lang="en-US" sz="2800" b="1" dirty="0" err="1" smtClean="0">
                <a:latin typeface="NikoshBAN" pitchFamily="2" charset="0"/>
                <a:cs typeface="NikoshBAN" pitchFamily="2" charset="0"/>
              </a:rPr>
              <a:t>নায়ন</a:t>
            </a:r>
            <a:endParaRPr lang="en-US" sz="2800" b="1" dirty="0" smtClean="0">
              <a:latin typeface="NikoshBAN" pitchFamily="2" charset="0"/>
              <a:cs typeface="NikoshBAN" pitchFamily="2" charset="0"/>
            </a:endParaRPr>
          </a:p>
        </p:txBody>
      </p:sp>
      <p:sp>
        <p:nvSpPr>
          <p:cNvPr id="30" name="TextBox 29"/>
          <p:cNvSpPr txBox="1"/>
          <p:nvPr/>
        </p:nvSpPr>
        <p:spPr>
          <a:xfrm>
            <a:off x="7010400" y="1981200"/>
            <a:ext cx="1219200" cy="523220"/>
          </a:xfrm>
          <a:prstGeom prst="rect">
            <a:avLst/>
          </a:prstGeom>
          <a:noFill/>
        </p:spPr>
        <p:txBody>
          <a:bodyPr wrap="square" rtlCol="0">
            <a:spAutoFit/>
          </a:bodyPr>
          <a:lstStyle/>
          <a:p>
            <a:r>
              <a:rPr lang="en-US" sz="2800" b="1" dirty="0" err="1" smtClean="0">
                <a:latin typeface="NikoshBAN" pitchFamily="2" charset="0"/>
                <a:cs typeface="NikoshBAN" pitchFamily="2" charset="0"/>
              </a:rPr>
              <a:t>ক্যাটায়ন</a:t>
            </a:r>
            <a:endParaRPr lang="en-US" sz="2800" b="1" dirty="0">
              <a:latin typeface="NikoshBAN" pitchFamily="2" charset="0"/>
              <a:cs typeface="NikoshBAN" pitchFamily="2" charset="0"/>
            </a:endParaRPr>
          </a:p>
        </p:txBody>
      </p:sp>
      <p:sp>
        <p:nvSpPr>
          <p:cNvPr id="33" name="TextBox 32"/>
          <p:cNvSpPr txBox="1"/>
          <p:nvPr/>
        </p:nvSpPr>
        <p:spPr>
          <a:xfrm>
            <a:off x="5715000" y="3200400"/>
            <a:ext cx="184731" cy="369332"/>
          </a:xfrm>
          <a:prstGeom prst="rect">
            <a:avLst/>
          </a:prstGeom>
          <a:noFill/>
        </p:spPr>
        <p:txBody>
          <a:bodyPr wrap="none" rtlCol="0">
            <a:spAutoFit/>
          </a:bodyPr>
          <a:lstStyle/>
          <a:p>
            <a:endParaRPr lang="en-US" b="1" dirty="0">
              <a:solidFill>
                <a:schemeClr val="tx2">
                  <a:lumMod val="60000"/>
                  <a:lumOff val="40000"/>
                </a:schemeClr>
              </a:solidFill>
              <a:latin typeface="NikoshBAN" pitchFamily="2" charset="0"/>
              <a:cs typeface="NikoshBAN" pitchFamily="2" charset="0"/>
            </a:endParaRPr>
          </a:p>
        </p:txBody>
      </p:sp>
      <p:sp>
        <p:nvSpPr>
          <p:cNvPr id="40" name="Minus 39"/>
          <p:cNvSpPr/>
          <p:nvPr/>
        </p:nvSpPr>
        <p:spPr>
          <a:xfrm>
            <a:off x="7467600" y="6096000"/>
            <a:ext cx="457200" cy="304800"/>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41" name="Plus 40"/>
          <p:cNvSpPr/>
          <p:nvPr/>
        </p:nvSpPr>
        <p:spPr>
          <a:xfrm>
            <a:off x="4953000" y="6019800"/>
            <a:ext cx="533400" cy="4572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latin typeface="NikoshBAN" pitchFamily="2" charset="0"/>
              <a:cs typeface="NikoshBAN" pitchFamily="2" charset="0"/>
            </a:endParaRPr>
          </a:p>
        </p:txBody>
      </p:sp>
      <p:sp>
        <p:nvSpPr>
          <p:cNvPr id="34" name="Rectangle 33"/>
          <p:cNvSpPr/>
          <p:nvPr/>
        </p:nvSpPr>
        <p:spPr>
          <a:xfrm>
            <a:off x="1752600" y="2895600"/>
            <a:ext cx="740908" cy="369332"/>
          </a:xfrm>
          <a:prstGeom prst="rect">
            <a:avLst/>
          </a:prstGeom>
        </p:spPr>
        <p:txBody>
          <a:bodyPr wrap="none">
            <a:spAutoFit/>
          </a:bodyPr>
          <a:lstStyle/>
          <a:p>
            <a:r>
              <a:rPr lang="en-US" b="1" dirty="0" smtClean="0">
                <a:latin typeface="NikoshBAN" pitchFamily="2" charset="0"/>
                <a:cs typeface="NikoshBAN" pitchFamily="2" charset="0"/>
              </a:rPr>
              <a:t>SO</a:t>
            </a:r>
            <a:r>
              <a:rPr lang="en-US" b="1" baseline="-25000" dirty="0" smtClean="0">
                <a:cs typeface="NikoshBAN" pitchFamily="2" charset="0"/>
              </a:rPr>
              <a:t>4</a:t>
            </a:r>
            <a:r>
              <a:rPr lang="en-US" b="1" baseline="30000" dirty="0" smtClean="0">
                <a:latin typeface="NikoshBAN" pitchFamily="2" charset="0"/>
                <a:cs typeface="NikoshBAN" pitchFamily="2" charset="0"/>
              </a:rPr>
              <a:t>- -</a:t>
            </a:r>
          </a:p>
        </p:txBody>
      </p:sp>
      <p:sp>
        <p:nvSpPr>
          <p:cNvPr id="35" name="Rectangle 34"/>
          <p:cNvSpPr/>
          <p:nvPr/>
        </p:nvSpPr>
        <p:spPr>
          <a:xfrm>
            <a:off x="3276600" y="3657600"/>
            <a:ext cx="740908" cy="369332"/>
          </a:xfrm>
          <a:prstGeom prst="rect">
            <a:avLst/>
          </a:prstGeom>
        </p:spPr>
        <p:txBody>
          <a:bodyPr wrap="none">
            <a:spAutoFit/>
          </a:bodyPr>
          <a:lstStyle/>
          <a:p>
            <a:r>
              <a:rPr lang="en-US" b="1" dirty="0" smtClean="0">
                <a:latin typeface="NikoshBAN" pitchFamily="2" charset="0"/>
                <a:cs typeface="NikoshBAN" pitchFamily="2" charset="0"/>
              </a:rPr>
              <a:t>SO</a:t>
            </a:r>
            <a:r>
              <a:rPr lang="en-US" b="1" baseline="-25000" dirty="0" smtClean="0">
                <a:cs typeface="NikoshBAN" pitchFamily="2" charset="0"/>
              </a:rPr>
              <a:t>4</a:t>
            </a:r>
            <a:r>
              <a:rPr lang="en-US" b="1" baseline="30000" dirty="0" smtClean="0">
                <a:latin typeface="NikoshBAN" pitchFamily="2" charset="0"/>
                <a:cs typeface="NikoshBAN" pitchFamily="2" charset="0"/>
              </a:rPr>
              <a:t>- -</a:t>
            </a:r>
          </a:p>
        </p:txBody>
      </p:sp>
      <p:sp>
        <p:nvSpPr>
          <p:cNvPr id="31" name="TextBox 30"/>
          <p:cNvSpPr txBox="1"/>
          <p:nvPr/>
        </p:nvSpPr>
        <p:spPr>
          <a:xfrm>
            <a:off x="2819400" y="1752600"/>
            <a:ext cx="554960" cy="461665"/>
          </a:xfrm>
          <a:prstGeom prst="rect">
            <a:avLst/>
          </a:prstGeom>
          <a:noFill/>
        </p:spPr>
        <p:txBody>
          <a:bodyPr wrap="none" rtlCol="0">
            <a:spAutoFit/>
          </a:bodyPr>
          <a:lstStyle/>
          <a:p>
            <a:r>
              <a:rPr lang="en-US" sz="2400" b="1" dirty="0" smtClean="0">
                <a:latin typeface="NikoshBAN" pitchFamily="2" charset="0"/>
                <a:cs typeface="NikoshBAN" pitchFamily="2" charset="0"/>
              </a:rPr>
              <a:t>H</a:t>
            </a:r>
            <a:r>
              <a:rPr lang="en-US" sz="2400" b="1" baseline="30000" dirty="0" smtClean="0">
                <a:latin typeface="NikoshBAN" pitchFamily="2" charset="0"/>
                <a:cs typeface="NikoshBAN" pitchFamily="2" charset="0"/>
              </a:rPr>
              <a:t>+</a:t>
            </a:r>
            <a:endParaRPr lang="en-US" sz="2400" b="1" baseline="30000" dirty="0">
              <a:latin typeface="NikoshBAN" pitchFamily="2" charset="0"/>
              <a:cs typeface="NikoshBAN" pitchFamily="2" charset="0"/>
            </a:endParaRPr>
          </a:p>
        </p:txBody>
      </p:sp>
      <p:sp>
        <p:nvSpPr>
          <p:cNvPr id="32" name="TextBox 31"/>
          <p:cNvSpPr txBox="1"/>
          <p:nvPr/>
        </p:nvSpPr>
        <p:spPr>
          <a:xfrm>
            <a:off x="3733800" y="1676400"/>
            <a:ext cx="1447800" cy="400110"/>
          </a:xfrm>
          <a:prstGeom prst="rect">
            <a:avLst/>
          </a:prstGeom>
          <a:noFill/>
        </p:spPr>
        <p:txBody>
          <a:bodyPr wrap="square" rtlCol="0">
            <a:spAutoFit/>
          </a:bodyPr>
          <a:lstStyle/>
          <a:p>
            <a:r>
              <a:rPr lang="en-US" sz="2000" b="1" dirty="0" smtClean="0">
                <a:latin typeface="NikoshBAN" pitchFamily="2" charset="0"/>
                <a:cs typeface="NikoshBAN" pitchFamily="2" charset="0"/>
              </a:rPr>
              <a:t>OH</a:t>
            </a:r>
            <a:r>
              <a:rPr lang="en-US" sz="2800" b="1" baseline="30000" dirty="0" smtClean="0">
                <a:latin typeface="NikoshBAN" pitchFamily="2" charset="0"/>
                <a:cs typeface="NikoshBAN" pitchFamily="2" charset="0"/>
              </a:rPr>
              <a:t>- </a:t>
            </a:r>
            <a:endParaRPr lang="en-US" sz="2000" b="1" baseline="30000" dirty="0">
              <a:latin typeface="NikoshBAN" pitchFamily="2" charset="0"/>
              <a:cs typeface="NikoshBAN" pitchFamily="2" charset="0"/>
            </a:endParaRPr>
          </a:p>
        </p:txBody>
      </p:sp>
      <p:sp>
        <p:nvSpPr>
          <p:cNvPr id="36" name="TextBox 35"/>
          <p:cNvSpPr txBox="1"/>
          <p:nvPr/>
        </p:nvSpPr>
        <p:spPr>
          <a:xfrm>
            <a:off x="5943600" y="6248400"/>
            <a:ext cx="914400" cy="369332"/>
          </a:xfrm>
          <a:prstGeom prst="rect">
            <a:avLst/>
          </a:prstGeom>
          <a:noFill/>
        </p:spPr>
        <p:txBody>
          <a:bodyPr wrap="square" rtlCol="0">
            <a:spAutoFit/>
          </a:bodyPr>
          <a:lstStyle/>
          <a:p>
            <a:r>
              <a:rPr lang="bn-BD" dirty="0" smtClean="0">
                <a:solidFill>
                  <a:schemeClr val="bg1"/>
                </a:solidFill>
                <a:latin typeface="NikoshBAN" pitchFamily="2" charset="0"/>
                <a:cs typeface="NikoshBAN" pitchFamily="2" charset="0"/>
              </a:rPr>
              <a:t>ব্যাটারী</a:t>
            </a:r>
            <a:endParaRPr lang="en-US"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3526E-6 C 0.00625 0.00393 0.01128 0.00786 0.01684 0.01456 C 0.02014 0.02335 0.02552 0.02797 0.03125 0.03144 C 0.03524 0.03907 0.03958 0.04254 0.04427 0.04832 C 0.04514 0.05086 0.04548 0.0541 0.04687 0.05572 C 0.04913 0.05849 0.05191 0.05896 0.05468 0.06057 C 0.05972 0.06381 0.06076 0.07167 0.06649 0.07491 C 0.0684 0.08647 0.06979 0.08346 0.07552 0.08716 C 0.07725 0.08948 0.07934 0.09156 0.08073 0.09433 C 0.08194 0.09641 0.08211 0.09988 0.08333 0.10173 C 0.08576 0.10543 0.09132 0.11121 0.09132 0.11144 C 0.09305 0.12231 0.09514 0.123 0.09514 0.13549 L 0.15 0.20323 L 0.14861 0.15977 " pathEditMode="relative" rAng="0" ptsTypes="fffffffffffAAA">
                                      <p:cBhvr>
                                        <p:cTn id="6" dur="2000" fill="hold"/>
                                        <p:tgtEl>
                                          <p:spTgt spid="31"/>
                                        </p:tgtEl>
                                        <p:attrNameLst>
                                          <p:attrName>ppt_x</p:attrName>
                                          <p:attrName>ppt_y</p:attrName>
                                        </p:attrNameLst>
                                      </p:cBhvr>
                                      <p:rCtr x="7500" y="102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035 -4.79769E-6 C -0.00503 0.02359 0.00156 0.0037 -0.03108 0.03422 C -0.06059 0.06197 -0.08785 0.0992 -0.12535 0.11885 C -0.12674 0.1207 -0.12726 0.12324 -0.12951 0.12417 C -0.13316 0.12602 -0.14583 0.12625 -0.14184 0.12625 C -0.13628 0.12625 -0.1309 0.12486 -0.12535 0.12417 C -0.12535 0.1244 -0.1309 0.12625 -0.13351 0.12625 " pathEditMode="relative" rAng="0" ptsTypes="ffffffA">
                                      <p:cBhvr>
                                        <p:cTn id="10" dur="2000" fill="hold"/>
                                        <p:tgtEl>
                                          <p:spTgt spid="32"/>
                                        </p:tgtEl>
                                        <p:attrNameLst>
                                          <p:attrName>ppt_x</p:attrName>
                                          <p:attrName>ppt_y</p:attrName>
                                        </p:attrNameLst>
                                      </p:cBhvr>
                                      <p:rCtr x="-7200" y="6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Magnetic Disk 15"/>
          <p:cNvSpPr/>
          <p:nvPr/>
        </p:nvSpPr>
        <p:spPr>
          <a:xfrm>
            <a:off x="1828800" y="1143000"/>
            <a:ext cx="3733800" cy="4343400"/>
          </a:xfrm>
          <a:prstGeom prst="flowChartMagneticDisk">
            <a:avLst/>
          </a:prstGeom>
          <a:solidFill>
            <a:schemeClr val="bg2">
              <a:lumMod val="9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baseline="30000" dirty="0" smtClean="0">
              <a:solidFill>
                <a:srgbClr val="FF0000"/>
              </a:solidFill>
              <a:latin typeface="NikoshBAN" pitchFamily="2" charset="0"/>
              <a:cs typeface="NikoshBAN" pitchFamily="2" charset="0"/>
            </a:endParaRPr>
          </a:p>
          <a:p>
            <a:pPr algn="ctr"/>
            <a:r>
              <a:rPr lang="en-US" b="1" dirty="0" smtClean="0">
                <a:solidFill>
                  <a:srgbClr val="C00000"/>
                </a:solidFill>
                <a:latin typeface="NikoshBAN" pitchFamily="2" charset="0"/>
                <a:cs typeface="NikoshBAN" pitchFamily="2" charset="0"/>
              </a:rPr>
              <a:t>H</a:t>
            </a:r>
            <a:r>
              <a:rPr lang="en-US" b="1" baseline="30000" dirty="0" smtClean="0">
                <a:solidFill>
                  <a:srgbClr val="C00000"/>
                </a:solidFill>
                <a:latin typeface="NikoshBAN" pitchFamily="2" charset="0"/>
                <a:cs typeface="NikoshBAN" pitchFamily="2" charset="0"/>
              </a:rPr>
              <a:t>+</a:t>
            </a:r>
          </a:p>
          <a:p>
            <a:pPr algn="ctr"/>
            <a:r>
              <a:rPr lang="en-US" b="1" dirty="0" smtClean="0">
                <a:solidFill>
                  <a:srgbClr val="C00000"/>
                </a:solidFill>
                <a:latin typeface="NikoshBAN" pitchFamily="2" charset="0"/>
                <a:cs typeface="NikoshBAN" pitchFamily="2" charset="0"/>
              </a:rPr>
              <a:t>H</a:t>
            </a:r>
            <a:r>
              <a:rPr lang="en-US" b="1" baseline="30000" dirty="0" smtClean="0">
                <a:solidFill>
                  <a:srgbClr val="C00000"/>
                </a:solidFill>
                <a:latin typeface="NikoshBAN" pitchFamily="2" charset="0"/>
                <a:cs typeface="NikoshBAN" pitchFamily="2" charset="0"/>
              </a:rPr>
              <a:t>+</a:t>
            </a:r>
          </a:p>
          <a:p>
            <a:pPr algn="ctr"/>
            <a:endParaRPr lang="en-US" b="1" baseline="30000" dirty="0" smtClean="0">
              <a:solidFill>
                <a:srgbClr val="C00000"/>
              </a:solidFill>
              <a:latin typeface="NikoshBAN" pitchFamily="2" charset="0"/>
              <a:cs typeface="NikoshBAN" pitchFamily="2" charset="0"/>
            </a:endParaRPr>
          </a:p>
          <a:p>
            <a:pPr algn="ctr"/>
            <a:r>
              <a:rPr lang="en-US" b="1" dirty="0" smtClean="0">
                <a:solidFill>
                  <a:srgbClr val="C00000"/>
                </a:solidFill>
                <a:latin typeface="NikoshBAN" pitchFamily="2" charset="0"/>
                <a:cs typeface="NikoshBAN" pitchFamily="2" charset="0"/>
              </a:rPr>
              <a:t>H</a:t>
            </a:r>
            <a:r>
              <a:rPr lang="en-US" b="1" baseline="30000" dirty="0" smtClean="0">
                <a:solidFill>
                  <a:srgbClr val="C00000"/>
                </a:solidFill>
                <a:latin typeface="NikoshBAN" pitchFamily="2" charset="0"/>
                <a:cs typeface="NikoshBAN" pitchFamily="2" charset="0"/>
              </a:rPr>
              <a:t>+</a:t>
            </a:r>
          </a:p>
          <a:p>
            <a:pPr algn="ctr"/>
            <a:endParaRPr lang="en-US" b="1" baseline="30000" dirty="0" smtClean="0">
              <a:solidFill>
                <a:srgbClr val="C00000"/>
              </a:solidFill>
              <a:latin typeface="NikoshBAN" pitchFamily="2" charset="0"/>
              <a:cs typeface="NikoshBAN" pitchFamily="2" charset="0"/>
            </a:endParaRPr>
          </a:p>
          <a:p>
            <a:pPr algn="ctr"/>
            <a:r>
              <a:rPr lang="en-US" sz="2000" b="1" baseline="30000" dirty="0" smtClean="0">
                <a:solidFill>
                  <a:srgbClr val="C00000"/>
                </a:solidFill>
                <a:latin typeface="NikoshBAN" pitchFamily="2" charset="0"/>
                <a:cs typeface="NikoshBAN" pitchFamily="2" charset="0"/>
              </a:rPr>
              <a:t>H</a:t>
            </a:r>
            <a:r>
              <a:rPr lang="en-US" sz="2400" b="1" baseline="30000" dirty="0" smtClean="0">
                <a:solidFill>
                  <a:srgbClr val="C00000"/>
                </a:solidFill>
                <a:latin typeface="NikoshBAN" pitchFamily="2" charset="0"/>
                <a:cs typeface="NikoshBAN" pitchFamily="2" charset="0"/>
              </a:rPr>
              <a:t>+</a:t>
            </a:r>
            <a:endParaRPr lang="en-US" sz="2000" b="1" baseline="30000" dirty="0" smtClean="0">
              <a:solidFill>
                <a:srgbClr val="C00000"/>
              </a:solidFill>
              <a:latin typeface="NikoshBAN" pitchFamily="2" charset="0"/>
              <a:cs typeface="NikoshBAN" pitchFamily="2" charset="0"/>
            </a:endParaRPr>
          </a:p>
          <a:p>
            <a:pPr algn="ctr"/>
            <a:r>
              <a:rPr lang="en-US" b="1" dirty="0" smtClean="0">
                <a:solidFill>
                  <a:srgbClr val="00B0F0"/>
                </a:solidFill>
                <a:latin typeface="NikoshBAN" pitchFamily="2" charset="0"/>
                <a:cs typeface="NikoshBAN" pitchFamily="2" charset="0"/>
              </a:rPr>
              <a:t>SO</a:t>
            </a:r>
            <a:r>
              <a:rPr lang="en-US" b="1" baseline="-25000" dirty="0" smtClean="0">
                <a:solidFill>
                  <a:srgbClr val="00B0F0"/>
                </a:solidFill>
                <a:latin typeface="Times New Roman" pitchFamily="18" charset="0"/>
                <a:cs typeface="Times New Roman" pitchFamily="18" charset="0"/>
              </a:rPr>
              <a:t>4</a:t>
            </a:r>
            <a:r>
              <a:rPr lang="en-US" sz="2400" b="1" baseline="30000" dirty="0" smtClean="0">
                <a:solidFill>
                  <a:srgbClr val="00B0F0"/>
                </a:solidFill>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algn="ctr"/>
            <a:r>
              <a:rPr lang="en-US" b="1" dirty="0" smtClean="0">
                <a:solidFill>
                  <a:srgbClr val="FF0000"/>
                </a:solidFill>
                <a:latin typeface="NikoshBAN" pitchFamily="2" charset="0"/>
                <a:cs typeface="NikoshBAN" pitchFamily="2" charset="0"/>
              </a:rPr>
              <a:t>OH</a:t>
            </a:r>
            <a:r>
              <a:rPr lang="en-US" b="1" baseline="30000" dirty="0" smtClean="0">
                <a:solidFill>
                  <a:srgbClr val="FF0000"/>
                </a:solidFill>
                <a:latin typeface="NikoshBAN" pitchFamily="2" charset="0"/>
                <a:cs typeface="NikoshBAN" pitchFamily="2" charset="0"/>
              </a:rPr>
              <a:t>-</a:t>
            </a:r>
          </a:p>
          <a:p>
            <a:pPr algn="ctr"/>
            <a:endParaRPr lang="en-US" b="1" dirty="0">
              <a:latin typeface="NikoshBAN" pitchFamily="2" charset="0"/>
              <a:cs typeface="NikoshBAN" pitchFamily="2" charset="0"/>
            </a:endParaRPr>
          </a:p>
        </p:txBody>
      </p:sp>
      <p:sp>
        <p:nvSpPr>
          <p:cNvPr id="18" name="Rounded Rectangle 17"/>
          <p:cNvSpPr/>
          <p:nvPr/>
        </p:nvSpPr>
        <p:spPr>
          <a:xfrm>
            <a:off x="4114800" y="3276600"/>
            <a:ext cx="533400" cy="4572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latin typeface="NikoshBAN" pitchFamily="2" charset="0"/>
                <a:cs typeface="NikoshBAN" pitchFamily="2" charset="0"/>
              </a:rPr>
              <a:t>H</a:t>
            </a:r>
            <a:r>
              <a:rPr lang="en-US" b="1" dirty="0" smtClean="0">
                <a:solidFill>
                  <a:srgbClr val="00B050"/>
                </a:solidFill>
                <a:latin typeface="Times New Roman" pitchFamily="18" charset="0"/>
                <a:cs typeface="Times New Roman" pitchFamily="18" charset="0"/>
              </a:rPr>
              <a:t>2</a:t>
            </a:r>
          </a:p>
          <a:p>
            <a:pPr algn="ctr"/>
            <a:r>
              <a:rPr lang="en-US" b="1" dirty="0" smtClean="0">
                <a:solidFill>
                  <a:srgbClr val="00B050"/>
                </a:solidFill>
                <a:latin typeface="NikoshBAN" pitchFamily="2" charset="0"/>
                <a:cs typeface="NikoshBAN" pitchFamily="2" charset="0"/>
              </a:rPr>
              <a:t>H</a:t>
            </a:r>
            <a:r>
              <a:rPr lang="en-US" b="1" dirty="0" smtClean="0">
                <a:solidFill>
                  <a:srgbClr val="00B050"/>
                </a:solidFill>
                <a:latin typeface="Times New Roman" pitchFamily="18" charset="0"/>
                <a:cs typeface="Times New Roman" pitchFamily="18" charset="0"/>
              </a:rPr>
              <a:t>2</a:t>
            </a:r>
          </a:p>
          <a:p>
            <a:pPr algn="ctr"/>
            <a:endParaRPr lang="en-US" b="1" dirty="0" smtClean="0">
              <a:solidFill>
                <a:srgbClr val="00B050"/>
              </a:solidFill>
              <a:latin typeface="Times New Roman" pitchFamily="18" charset="0"/>
              <a:cs typeface="Times New Roman" pitchFamily="18" charset="0"/>
            </a:endParaRPr>
          </a:p>
        </p:txBody>
      </p:sp>
      <p:sp>
        <p:nvSpPr>
          <p:cNvPr id="2" name="Title 1"/>
          <p:cNvSpPr>
            <a:spLocks noGrp="1"/>
          </p:cNvSpPr>
          <p:nvPr>
            <p:ph type="title"/>
          </p:nvPr>
        </p:nvSpPr>
        <p:spPr>
          <a:xfrm>
            <a:off x="1371600" y="350838"/>
            <a:ext cx="5638800" cy="715962"/>
          </a:xfrm>
          <a:solidFill>
            <a:srgbClr val="00B0F0"/>
          </a:solidFill>
          <a:ln>
            <a:noFill/>
          </a:ln>
          <a:effectLst/>
          <a:scene3d>
            <a:camera prst="orthographicFront">
              <a:rot lat="0" lon="0" rev="0"/>
            </a:camera>
            <a:lightRig rig="chilly" dir="t">
              <a:rot lat="0" lon="0" rev="18480000"/>
            </a:lightRig>
          </a:scene3d>
          <a:sp3d prstMaterial="clear">
            <a:bevelT h="63500"/>
          </a:sp3d>
        </p:spPr>
        <p:txBody>
          <a:bodyPr>
            <a:noAutofit/>
          </a:bodyPr>
          <a:lstStyle/>
          <a:p>
            <a:pPr algn="ctr"/>
            <a:r>
              <a:rPr lang="en-US" sz="3200" b="0" dirty="0" err="1" smtClean="0">
                <a:solidFill>
                  <a:schemeClr val="tx1"/>
                </a:solidFill>
                <a:effectLst/>
                <a:latin typeface="NikoshBAN" pitchFamily="2" charset="0"/>
                <a:cs typeface="NikoshBAN" pitchFamily="2" charset="0"/>
              </a:rPr>
              <a:t>পানির</a:t>
            </a:r>
            <a:r>
              <a:rPr lang="en-US" sz="3200" b="0" dirty="0" smtClean="0">
                <a:solidFill>
                  <a:schemeClr val="tx1"/>
                </a:solidFill>
                <a:effectLst/>
                <a:latin typeface="NikoshBAN" pitchFamily="2" charset="0"/>
                <a:cs typeface="NikoshBAN" pitchFamily="2" charset="0"/>
              </a:rPr>
              <a:t> </a:t>
            </a:r>
            <a:r>
              <a:rPr lang="en-US" sz="3200" b="0" dirty="0" err="1" smtClean="0">
                <a:solidFill>
                  <a:schemeClr val="tx1"/>
                </a:solidFill>
                <a:effectLst/>
                <a:latin typeface="NikoshBAN" pitchFamily="2" charset="0"/>
                <a:cs typeface="NikoshBAN" pitchFamily="2" charset="0"/>
              </a:rPr>
              <a:t>তড়ি</a:t>
            </a:r>
            <a:r>
              <a:rPr lang="en-US" sz="3200" b="0" dirty="0" smtClean="0">
                <a:solidFill>
                  <a:schemeClr val="tx1"/>
                </a:solidFill>
                <a:effectLst/>
                <a:latin typeface="NikoshBAN" pitchFamily="2" charset="0"/>
                <a:cs typeface="NikoshBAN" pitchFamily="2" charset="0"/>
              </a:rPr>
              <a:t>ৎ </a:t>
            </a:r>
            <a:r>
              <a:rPr lang="en-US" sz="3200" b="0" dirty="0" err="1" smtClean="0">
                <a:solidFill>
                  <a:schemeClr val="tx1"/>
                </a:solidFill>
                <a:effectLst/>
                <a:latin typeface="NikoshBAN" pitchFamily="2" charset="0"/>
                <a:cs typeface="NikoshBAN" pitchFamily="2" charset="0"/>
              </a:rPr>
              <a:t>বিশ্লেষণের</a:t>
            </a:r>
            <a:r>
              <a:rPr lang="en-US" sz="3200" b="0" dirty="0" smtClean="0">
                <a:solidFill>
                  <a:schemeClr val="tx1"/>
                </a:solidFill>
                <a:effectLst/>
                <a:latin typeface="NikoshBAN" pitchFamily="2" charset="0"/>
                <a:cs typeface="NikoshBAN" pitchFamily="2" charset="0"/>
              </a:rPr>
              <a:t> </a:t>
            </a:r>
            <a:r>
              <a:rPr lang="en-US" sz="3200" b="0" dirty="0" err="1" smtClean="0">
                <a:solidFill>
                  <a:schemeClr val="tx1"/>
                </a:solidFill>
                <a:effectLst/>
                <a:latin typeface="NikoshBAN" pitchFamily="2" charset="0"/>
                <a:cs typeface="NikoshBAN" pitchFamily="2" charset="0"/>
              </a:rPr>
              <a:t>ক্রিয়া</a:t>
            </a:r>
            <a:r>
              <a:rPr lang="en-US" sz="3200" b="0" dirty="0" smtClean="0">
                <a:solidFill>
                  <a:schemeClr val="tx1"/>
                </a:solidFill>
                <a:effectLst/>
                <a:latin typeface="NikoshBAN" pitchFamily="2" charset="0"/>
                <a:cs typeface="NikoshBAN" pitchFamily="2" charset="0"/>
              </a:rPr>
              <a:t> </a:t>
            </a:r>
            <a:r>
              <a:rPr lang="en-US" sz="3200" b="0" dirty="0" err="1" smtClean="0">
                <a:solidFill>
                  <a:schemeClr val="tx1"/>
                </a:solidFill>
                <a:effectLst/>
                <a:latin typeface="NikoshBAN" pitchFamily="2" charset="0"/>
                <a:cs typeface="NikoshBAN" pitchFamily="2" charset="0"/>
              </a:rPr>
              <a:t>কৌশল</a:t>
            </a:r>
            <a:endParaRPr lang="en-US" sz="3200" b="0" dirty="0">
              <a:solidFill>
                <a:schemeClr val="tx1"/>
              </a:solidFill>
              <a:effectLst/>
              <a:latin typeface="NikoshBAN" pitchFamily="2" charset="0"/>
              <a:cs typeface="NikoshBAN" pitchFamily="2" charset="0"/>
            </a:endParaRPr>
          </a:p>
        </p:txBody>
      </p:sp>
      <p:sp>
        <p:nvSpPr>
          <p:cNvPr id="6" name="TextBox 5"/>
          <p:cNvSpPr txBox="1"/>
          <p:nvPr/>
        </p:nvSpPr>
        <p:spPr>
          <a:xfrm>
            <a:off x="3276600" y="4038600"/>
            <a:ext cx="609600" cy="369332"/>
          </a:xfrm>
          <a:prstGeom prst="rect">
            <a:avLst/>
          </a:prstGeom>
          <a:noFill/>
        </p:spPr>
        <p:txBody>
          <a:bodyPr wrap="square" rtlCol="0">
            <a:spAutoFit/>
          </a:bodyPr>
          <a:lstStyle/>
          <a:p>
            <a:endParaRPr lang="en-US" b="1" dirty="0">
              <a:latin typeface="NikoshBAN" pitchFamily="2" charset="0"/>
              <a:cs typeface="NikoshBAN" pitchFamily="2" charset="0"/>
            </a:endParaRPr>
          </a:p>
        </p:txBody>
      </p:sp>
      <p:cxnSp>
        <p:nvCxnSpPr>
          <p:cNvPr id="7" name="Elbow Connector 12"/>
          <p:cNvCxnSpPr>
            <a:stCxn id="5" idx="3"/>
          </p:cNvCxnSpPr>
          <p:nvPr/>
        </p:nvCxnSpPr>
        <p:spPr>
          <a:xfrm rot="16200000" flipH="1">
            <a:off x="4267200" y="4267200"/>
            <a:ext cx="838200" cy="3276600"/>
          </a:xfrm>
          <a:prstGeom prst="bentConnector2">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hape 7"/>
          <p:cNvCxnSpPr/>
          <p:nvPr/>
        </p:nvCxnSpPr>
        <p:spPr>
          <a:xfrm rot="16200000" flipH="1">
            <a:off x="5943600" y="4038600"/>
            <a:ext cx="152400" cy="3048000"/>
          </a:xfrm>
          <a:prstGeom prst="bentConnector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43800" y="56388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4200" y="6324600"/>
            <a:ext cx="60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133600" y="3581400"/>
            <a:ext cx="184731" cy="369332"/>
          </a:xfrm>
          <a:prstGeom prst="rect">
            <a:avLst/>
          </a:prstGeom>
        </p:spPr>
        <p:txBody>
          <a:bodyPr wrap="none">
            <a:spAutoFit/>
          </a:bodyPr>
          <a:lstStyle/>
          <a:p>
            <a:pPr algn="ctr"/>
            <a:endParaRPr lang="en-US" b="1" dirty="0">
              <a:latin typeface="NikoshBAN" pitchFamily="2" charset="0"/>
              <a:cs typeface="NikoshBAN" pitchFamily="2" charset="0"/>
            </a:endParaRPr>
          </a:p>
        </p:txBody>
      </p:sp>
      <p:sp>
        <p:nvSpPr>
          <p:cNvPr id="15" name="Rectangle 14"/>
          <p:cNvSpPr/>
          <p:nvPr/>
        </p:nvSpPr>
        <p:spPr>
          <a:xfrm>
            <a:off x="1939522" y="2819400"/>
            <a:ext cx="667170" cy="461665"/>
          </a:xfrm>
          <a:prstGeom prst="rect">
            <a:avLst/>
          </a:prstGeom>
        </p:spPr>
        <p:txBody>
          <a:bodyPr wrap="none">
            <a:spAutoFit/>
          </a:bodyPr>
          <a:lstStyle/>
          <a:p>
            <a:pPr algn="ctr"/>
            <a:r>
              <a:rPr lang="en-US" b="1" dirty="0" smtClean="0">
                <a:solidFill>
                  <a:srgbClr val="00B0F0"/>
                </a:solidFill>
                <a:latin typeface="NikoshBAN" pitchFamily="2" charset="0"/>
                <a:cs typeface="NikoshBAN" pitchFamily="2" charset="0"/>
              </a:rPr>
              <a:t>SO</a:t>
            </a:r>
            <a:r>
              <a:rPr lang="en-US" b="1" baseline="-25000" dirty="0" smtClean="0">
                <a:solidFill>
                  <a:srgbClr val="00B0F0"/>
                </a:solidFill>
                <a:latin typeface="Times New Roman" pitchFamily="18" charset="0"/>
                <a:cs typeface="Times New Roman" pitchFamily="18" charset="0"/>
              </a:rPr>
              <a:t>4</a:t>
            </a:r>
            <a:r>
              <a:rPr lang="en-US" sz="2400" b="1" baseline="30000" dirty="0" smtClean="0">
                <a:solidFill>
                  <a:srgbClr val="00B0F0"/>
                </a:solidFill>
                <a:latin typeface="NikoshBAN" pitchFamily="2" charset="0"/>
                <a:cs typeface="NikoshBAN" pitchFamily="2" charset="0"/>
              </a:rPr>
              <a:t>-</a:t>
            </a:r>
            <a:endParaRPr lang="en-US" b="1" dirty="0">
              <a:latin typeface="NikoshBAN" pitchFamily="2" charset="0"/>
              <a:cs typeface="NikoshBAN" pitchFamily="2" charset="0"/>
            </a:endParaRPr>
          </a:p>
        </p:txBody>
      </p:sp>
      <p:sp>
        <p:nvSpPr>
          <p:cNvPr id="21" name="TextBox 20"/>
          <p:cNvSpPr txBox="1"/>
          <p:nvPr/>
        </p:nvSpPr>
        <p:spPr>
          <a:xfrm>
            <a:off x="2133600" y="3733800"/>
            <a:ext cx="647934" cy="1354217"/>
          </a:xfrm>
          <a:prstGeom prst="rect">
            <a:avLst/>
          </a:prstGeom>
          <a:noFill/>
        </p:spPr>
        <p:txBody>
          <a:bodyPr wrap="none" rtlCol="0">
            <a:spAutoFit/>
          </a:bodyPr>
          <a:lstStyle/>
          <a:p>
            <a:r>
              <a:rPr lang="en-US" b="1" dirty="0" smtClean="0">
                <a:latin typeface="NikoshBAN" pitchFamily="2" charset="0"/>
                <a:cs typeface="NikoshBAN" pitchFamily="2" charset="0"/>
              </a:rPr>
              <a:t>OH</a:t>
            </a:r>
            <a:r>
              <a:rPr lang="en-US" b="1" baseline="30000" dirty="0" smtClean="0">
                <a:latin typeface="NikoshBAN" pitchFamily="2" charset="0"/>
                <a:cs typeface="NikoshBAN" pitchFamily="2" charset="0"/>
              </a:rPr>
              <a:t>-</a:t>
            </a:r>
          </a:p>
          <a:p>
            <a:r>
              <a:rPr lang="en-US" b="1" dirty="0" smtClean="0">
                <a:latin typeface="NikoshBAN" pitchFamily="2" charset="0"/>
                <a:cs typeface="NikoshBAN" pitchFamily="2" charset="0"/>
              </a:rPr>
              <a:t>OH</a:t>
            </a:r>
            <a:r>
              <a:rPr lang="en-US" sz="3200" b="1" baseline="30000" dirty="0" smtClean="0">
                <a:latin typeface="NikoshBAN" pitchFamily="2" charset="0"/>
                <a:cs typeface="NikoshBAN" pitchFamily="2" charset="0"/>
              </a:rPr>
              <a:t>-</a:t>
            </a:r>
            <a:endParaRPr lang="en-US" b="1" baseline="30000" dirty="0" smtClean="0">
              <a:latin typeface="NikoshBAN" pitchFamily="2" charset="0"/>
              <a:cs typeface="NikoshBAN" pitchFamily="2" charset="0"/>
            </a:endParaRPr>
          </a:p>
          <a:p>
            <a:r>
              <a:rPr lang="en-US" b="1" dirty="0" smtClean="0">
                <a:latin typeface="NikoshBAN" pitchFamily="2" charset="0"/>
                <a:cs typeface="NikoshBAN" pitchFamily="2" charset="0"/>
              </a:rPr>
              <a:t>OH</a:t>
            </a:r>
            <a:r>
              <a:rPr lang="en-US" sz="3200" b="1" baseline="30000" dirty="0" smtClean="0">
                <a:latin typeface="NikoshBAN" pitchFamily="2" charset="0"/>
                <a:cs typeface="NikoshBAN" pitchFamily="2" charset="0"/>
              </a:rPr>
              <a:t>-</a:t>
            </a:r>
            <a:endParaRPr lang="en-US" b="1" baseline="30000" dirty="0" smtClean="0">
              <a:latin typeface="NikoshBAN" pitchFamily="2" charset="0"/>
              <a:cs typeface="NikoshBAN" pitchFamily="2" charset="0"/>
            </a:endParaRPr>
          </a:p>
          <a:p>
            <a:r>
              <a:rPr lang="en-US" b="1" dirty="0" smtClean="0">
                <a:latin typeface="NikoshBAN" pitchFamily="2" charset="0"/>
                <a:cs typeface="NikoshBAN" pitchFamily="2" charset="0"/>
              </a:rPr>
              <a:t>OH</a:t>
            </a:r>
            <a:r>
              <a:rPr lang="en-US" sz="3200" b="1" baseline="30000" dirty="0" smtClean="0">
                <a:latin typeface="NikoshBAN" pitchFamily="2" charset="0"/>
                <a:cs typeface="NikoshBAN" pitchFamily="2" charset="0"/>
              </a:rPr>
              <a:t>-</a:t>
            </a:r>
            <a:endParaRPr lang="en-US" b="1" baseline="30000" dirty="0">
              <a:latin typeface="NikoshBAN" pitchFamily="2" charset="0"/>
              <a:cs typeface="NikoshBAN" pitchFamily="2" charset="0"/>
            </a:endParaRPr>
          </a:p>
        </p:txBody>
      </p:sp>
      <p:sp>
        <p:nvSpPr>
          <p:cNvPr id="24" name="TextBox 23"/>
          <p:cNvSpPr txBox="1"/>
          <p:nvPr/>
        </p:nvSpPr>
        <p:spPr>
          <a:xfrm>
            <a:off x="2895600" y="2590800"/>
            <a:ext cx="304800" cy="2308324"/>
          </a:xfrm>
          <a:prstGeom prst="rect">
            <a:avLst/>
          </a:prstGeom>
          <a:noFill/>
        </p:spPr>
        <p:txBody>
          <a:bodyPr wrap="square" rtlCol="0">
            <a:spAutoFit/>
          </a:bodyPr>
          <a:lstStyle/>
          <a:p>
            <a:endParaRPr lang="en-US" sz="3200" b="1" dirty="0" smtClean="0">
              <a:latin typeface="NikoshBAN" pitchFamily="2" charset="0"/>
              <a:cs typeface="NikoshBAN" pitchFamily="2" charset="0"/>
            </a:endParaRPr>
          </a:p>
          <a:p>
            <a:r>
              <a:rPr lang="en-US" sz="2800" b="1" dirty="0" smtClean="0">
                <a:solidFill>
                  <a:srgbClr val="FF0000"/>
                </a:solidFill>
                <a:latin typeface="NikoshBAN" pitchFamily="2" charset="0"/>
                <a:cs typeface="NikoshBAN" pitchFamily="2" charset="0"/>
              </a:rPr>
              <a:t>-</a:t>
            </a:r>
          </a:p>
          <a:p>
            <a:r>
              <a:rPr lang="en-US" sz="2800" b="1" dirty="0" smtClean="0">
                <a:solidFill>
                  <a:srgbClr val="FF0000"/>
                </a:solidFill>
                <a:latin typeface="NikoshBAN" pitchFamily="2" charset="0"/>
                <a:cs typeface="NikoshBAN" pitchFamily="2" charset="0"/>
              </a:rPr>
              <a:t>-</a:t>
            </a:r>
          </a:p>
          <a:p>
            <a:r>
              <a:rPr lang="en-US" sz="2800" b="1" dirty="0" smtClean="0">
                <a:solidFill>
                  <a:srgbClr val="FF0000"/>
                </a:solidFill>
                <a:latin typeface="NikoshBAN" pitchFamily="2" charset="0"/>
                <a:cs typeface="NikoshBAN" pitchFamily="2" charset="0"/>
              </a:rPr>
              <a:t>-</a:t>
            </a:r>
          </a:p>
          <a:p>
            <a:r>
              <a:rPr lang="en-US" sz="2800" b="1" dirty="0" smtClean="0">
                <a:solidFill>
                  <a:srgbClr val="FF0000"/>
                </a:solidFill>
                <a:latin typeface="NikoshBAN" pitchFamily="2" charset="0"/>
                <a:cs typeface="NikoshBAN" pitchFamily="2" charset="0"/>
              </a:rPr>
              <a:t>-</a:t>
            </a:r>
            <a:endParaRPr lang="en-US" sz="2800" b="1" dirty="0">
              <a:solidFill>
                <a:srgbClr val="FF0000"/>
              </a:solidFill>
              <a:latin typeface="NikoshBAN" pitchFamily="2" charset="0"/>
              <a:cs typeface="NikoshBAN" pitchFamily="2" charset="0"/>
            </a:endParaRPr>
          </a:p>
        </p:txBody>
      </p:sp>
      <p:sp>
        <p:nvSpPr>
          <p:cNvPr id="25" name="TextBox 24"/>
          <p:cNvSpPr txBox="1"/>
          <p:nvPr/>
        </p:nvSpPr>
        <p:spPr>
          <a:xfrm>
            <a:off x="2743200" y="3810000"/>
            <a:ext cx="914401" cy="646331"/>
          </a:xfrm>
          <a:prstGeom prst="rect">
            <a:avLst/>
          </a:prstGeom>
          <a:noFill/>
        </p:spPr>
        <p:txBody>
          <a:bodyPr wrap="square" rtlCol="0">
            <a:spAutoFit/>
          </a:bodyPr>
          <a:lstStyle/>
          <a:p>
            <a:r>
              <a:rPr lang="en-US" b="1" dirty="0" smtClean="0">
                <a:latin typeface="NikoshBAN" pitchFamily="2" charset="0"/>
                <a:cs typeface="NikoshBAN" pitchFamily="2" charset="0"/>
              </a:rPr>
              <a:t>H</a:t>
            </a:r>
            <a:r>
              <a:rPr lang="en-US" b="1" baseline="-25000" dirty="0" smtClean="0">
                <a:latin typeface="Times New Roman" pitchFamily="18" charset="0"/>
                <a:cs typeface="Times New Roman" pitchFamily="18" charset="0"/>
              </a:rPr>
              <a:t>2</a:t>
            </a:r>
            <a:r>
              <a:rPr lang="en-US" b="1" dirty="0" smtClean="0">
                <a:latin typeface="NikoshBAN" pitchFamily="2" charset="0"/>
                <a:cs typeface="NikoshBAN" pitchFamily="2" charset="0"/>
              </a:rPr>
              <a:t>O</a:t>
            </a:r>
          </a:p>
          <a:p>
            <a:r>
              <a:rPr lang="en-US" b="1" dirty="0" smtClean="0">
                <a:latin typeface="NikoshBAN" pitchFamily="2" charset="0"/>
                <a:cs typeface="NikoshBAN" pitchFamily="2" charset="0"/>
              </a:rPr>
              <a:t>H</a:t>
            </a:r>
            <a:r>
              <a:rPr lang="en-US" b="1" baseline="-25000" dirty="0" smtClean="0">
                <a:latin typeface="Times New Roman" pitchFamily="18" charset="0"/>
                <a:cs typeface="Times New Roman" pitchFamily="18" charset="0"/>
              </a:rPr>
              <a:t>2</a:t>
            </a:r>
            <a:r>
              <a:rPr lang="en-US" b="1" dirty="0" smtClean="0">
                <a:latin typeface="NikoshBAN" pitchFamily="2" charset="0"/>
                <a:cs typeface="NikoshBAN" pitchFamily="2" charset="0"/>
              </a:rPr>
              <a:t>O</a:t>
            </a:r>
            <a:endParaRPr lang="en-US" b="1" dirty="0">
              <a:latin typeface="NikoshBAN" pitchFamily="2" charset="0"/>
              <a:cs typeface="NikoshBAN" pitchFamily="2" charset="0"/>
            </a:endParaRPr>
          </a:p>
        </p:txBody>
      </p:sp>
      <p:sp>
        <p:nvSpPr>
          <p:cNvPr id="29" name="TextBox 28"/>
          <p:cNvSpPr txBox="1"/>
          <p:nvPr/>
        </p:nvSpPr>
        <p:spPr>
          <a:xfrm>
            <a:off x="2819400" y="3576935"/>
            <a:ext cx="535724" cy="461665"/>
          </a:xfrm>
          <a:prstGeom prst="rect">
            <a:avLst/>
          </a:prstGeom>
          <a:noFill/>
        </p:spPr>
        <p:txBody>
          <a:bodyPr wrap="none" rtlCol="0">
            <a:spAutoFit/>
          </a:bodyPr>
          <a:lstStyle/>
          <a:p>
            <a:r>
              <a:rPr lang="en-US" sz="2400" b="1" dirty="0" smtClean="0">
                <a:latin typeface="NikoshBAN" pitchFamily="2" charset="0"/>
                <a:cs typeface="NikoshBAN" pitchFamily="2" charset="0"/>
              </a:rPr>
              <a:t>O</a:t>
            </a:r>
            <a:r>
              <a:rPr lang="en-US" sz="2400" b="1" baseline="-25000" dirty="0" smtClean="0">
                <a:latin typeface="NikoshBAN" pitchFamily="2" charset="0"/>
                <a:cs typeface="NikoshBAN" pitchFamily="2" charset="0"/>
              </a:rPr>
              <a:t>2</a:t>
            </a:r>
            <a:endParaRPr lang="en-US" b="1" baseline="-25000" dirty="0">
              <a:latin typeface="NikoshBAN" pitchFamily="2" charset="0"/>
              <a:cs typeface="NikoshBAN" pitchFamily="2" charset="0"/>
            </a:endParaRPr>
          </a:p>
        </p:txBody>
      </p:sp>
      <p:sp>
        <p:nvSpPr>
          <p:cNvPr id="22" name="Rounded Rectangle 21"/>
          <p:cNvSpPr/>
          <p:nvPr/>
        </p:nvSpPr>
        <p:spPr>
          <a:xfrm>
            <a:off x="5943600" y="6096000"/>
            <a:ext cx="1066800"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23" name="Oval 22"/>
          <p:cNvSpPr/>
          <p:nvPr/>
        </p:nvSpPr>
        <p:spPr>
          <a:xfrm>
            <a:off x="5715000" y="62484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26" name="TextBox 25"/>
          <p:cNvSpPr txBox="1"/>
          <p:nvPr/>
        </p:nvSpPr>
        <p:spPr>
          <a:xfrm>
            <a:off x="6629400" y="3886200"/>
            <a:ext cx="2057400" cy="461665"/>
          </a:xfrm>
          <a:prstGeom prst="rect">
            <a:avLst/>
          </a:prstGeom>
          <a:solidFill>
            <a:schemeClr val="accent5">
              <a:lumMod val="60000"/>
              <a:lumOff val="40000"/>
            </a:schemeClr>
          </a:solidFill>
        </p:spPr>
        <p:txBody>
          <a:bodyPr wrap="square" rtlCol="0">
            <a:spAutoFit/>
          </a:bodyPr>
          <a:lstStyle/>
          <a:p>
            <a:r>
              <a:rPr lang="en-US" sz="2400" b="1" dirty="0" err="1" smtClean="0">
                <a:latin typeface="NikoshBAN" pitchFamily="2" charset="0"/>
                <a:cs typeface="NikoshBAN" pitchFamily="2" charset="0"/>
              </a:rPr>
              <a:t>ক্যাথোড</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তড়িৎদ্বার</a:t>
            </a:r>
            <a:endParaRPr lang="en-US" sz="2400" b="1" dirty="0" smtClean="0">
              <a:latin typeface="NikoshBAN" pitchFamily="2" charset="0"/>
              <a:cs typeface="NikoshBAN" pitchFamily="2" charset="0"/>
            </a:endParaRPr>
          </a:p>
        </p:txBody>
      </p:sp>
      <p:cxnSp>
        <p:nvCxnSpPr>
          <p:cNvPr id="31" name="Straight Arrow Connector 30"/>
          <p:cNvCxnSpPr/>
          <p:nvPr/>
        </p:nvCxnSpPr>
        <p:spPr>
          <a:xfrm rot="10800000">
            <a:off x="4495800" y="4114800"/>
            <a:ext cx="1981200"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66800" y="5334000"/>
            <a:ext cx="1619354" cy="400110"/>
          </a:xfrm>
          <a:prstGeom prst="rect">
            <a:avLst/>
          </a:prstGeom>
          <a:solidFill>
            <a:schemeClr val="accent5">
              <a:lumMod val="60000"/>
              <a:lumOff val="40000"/>
            </a:schemeClr>
          </a:solidFill>
        </p:spPr>
        <p:txBody>
          <a:bodyPr wrap="none" rtlCol="0">
            <a:spAutoFit/>
          </a:bodyPr>
          <a:lstStyle/>
          <a:p>
            <a:r>
              <a:rPr lang="bn-IN" sz="2000" b="1" dirty="0" smtClean="0">
                <a:latin typeface="NikoshBAN" pitchFamily="2" charset="0"/>
                <a:cs typeface="NikoshBAN" pitchFamily="2" charset="0"/>
              </a:rPr>
              <a:t>অ্যা</a:t>
            </a:r>
            <a:r>
              <a:rPr lang="en-US" sz="2000" b="1" dirty="0" err="1" smtClean="0">
                <a:latin typeface="NikoshBAN" pitchFamily="2" charset="0"/>
                <a:cs typeface="NikoshBAN" pitchFamily="2" charset="0"/>
              </a:rPr>
              <a:t>নোড</a:t>
            </a:r>
            <a:r>
              <a:rPr lang="en-US" sz="2000" b="1" dirty="0" smtClean="0">
                <a:latin typeface="NikoshBAN" pitchFamily="2" charset="0"/>
                <a:cs typeface="NikoshBAN" pitchFamily="2" charset="0"/>
              </a:rPr>
              <a:t> </a:t>
            </a:r>
            <a:r>
              <a:rPr lang="en-US" sz="2000" b="1" dirty="0" err="1" smtClean="0">
                <a:latin typeface="NikoshBAN" pitchFamily="2" charset="0"/>
                <a:cs typeface="NikoshBAN" pitchFamily="2" charset="0"/>
              </a:rPr>
              <a:t>তড়ি</a:t>
            </a:r>
            <a:r>
              <a:rPr lang="en-US" sz="2000" b="1" u="sng" dirty="0" err="1" smtClean="0">
                <a:latin typeface="NikoshBAN" pitchFamily="2" charset="0"/>
                <a:cs typeface="NikoshBAN" pitchFamily="2" charset="0"/>
              </a:rPr>
              <a:t>ৎদ্বার</a:t>
            </a:r>
            <a:endParaRPr lang="en-US" sz="2000" b="1" u="sng" dirty="0" smtClean="0">
              <a:latin typeface="NikoshBAN" pitchFamily="2" charset="0"/>
              <a:cs typeface="NikoshBAN" pitchFamily="2" charset="0"/>
            </a:endParaRPr>
          </a:p>
        </p:txBody>
      </p:sp>
      <p:sp>
        <p:nvSpPr>
          <p:cNvPr id="33" name="TextBox 32"/>
          <p:cNvSpPr txBox="1"/>
          <p:nvPr/>
        </p:nvSpPr>
        <p:spPr>
          <a:xfrm>
            <a:off x="6248400" y="1981200"/>
            <a:ext cx="184731" cy="338554"/>
          </a:xfrm>
          <a:prstGeom prst="rect">
            <a:avLst/>
          </a:prstGeom>
          <a:noFill/>
        </p:spPr>
        <p:txBody>
          <a:bodyPr wrap="none" rtlCol="0">
            <a:spAutoFit/>
          </a:bodyPr>
          <a:lstStyle/>
          <a:p>
            <a:endParaRPr lang="en-US" sz="2400" b="1" baseline="30000" dirty="0">
              <a:latin typeface="NikoshBAN" pitchFamily="2" charset="0"/>
              <a:cs typeface="NikoshBAN" pitchFamily="2" charset="0"/>
            </a:endParaRPr>
          </a:p>
        </p:txBody>
      </p:sp>
      <p:sp>
        <p:nvSpPr>
          <p:cNvPr id="35" name="TextBox 34"/>
          <p:cNvSpPr txBox="1"/>
          <p:nvPr/>
        </p:nvSpPr>
        <p:spPr>
          <a:xfrm>
            <a:off x="7086600" y="2362200"/>
            <a:ext cx="1143000" cy="728405"/>
          </a:xfrm>
          <a:prstGeom prst="rect">
            <a:avLst/>
          </a:prstGeom>
          <a:solidFill>
            <a:schemeClr val="accent3">
              <a:lumMod val="40000"/>
              <a:lumOff val="60000"/>
            </a:schemeClr>
          </a:solidFill>
        </p:spPr>
        <p:txBody>
          <a:bodyPr wrap="square" rtlCol="0">
            <a:spAutoFit/>
          </a:bodyPr>
          <a:lstStyle/>
          <a:p>
            <a:r>
              <a:rPr lang="en-US" sz="2000" b="1" dirty="0" smtClean="0">
                <a:latin typeface="NikoshBAN" pitchFamily="2" charset="0"/>
                <a:cs typeface="NikoshBAN" pitchFamily="2" charset="0"/>
              </a:rPr>
              <a:t>SO</a:t>
            </a:r>
            <a:r>
              <a:rPr lang="en-US" sz="2000" b="1" baseline="-25000" dirty="0" smtClean="0">
                <a:latin typeface="Times New Roman" pitchFamily="18" charset="0"/>
                <a:cs typeface="Times New Roman" pitchFamily="18" charset="0"/>
              </a:rPr>
              <a:t>4</a:t>
            </a:r>
            <a:r>
              <a:rPr lang="en-US" sz="2000" b="1" baseline="30000" dirty="0" smtClean="0">
                <a:latin typeface="Times New Roman" pitchFamily="18" charset="0"/>
                <a:cs typeface="Times New Roman" pitchFamily="18" charset="0"/>
              </a:rPr>
              <a:t>-</a:t>
            </a:r>
            <a:r>
              <a:rPr lang="en-US" sz="2000" b="1" baseline="30000" dirty="0" smtClean="0">
                <a:latin typeface="NikoshBAN" pitchFamily="2" charset="0"/>
                <a:cs typeface="NikoshBAN" pitchFamily="2" charset="0"/>
              </a:rPr>
              <a:t> -</a:t>
            </a:r>
          </a:p>
          <a:p>
            <a:r>
              <a:rPr lang="en-US" sz="2000" b="1" dirty="0" smtClean="0">
                <a:latin typeface="NikoshBAN" pitchFamily="2" charset="0"/>
                <a:cs typeface="NikoshBAN" pitchFamily="2" charset="0"/>
              </a:rPr>
              <a:t>OH</a:t>
            </a:r>
            <a:r>
              <a:rPr lang="en-US" sz="2800" b="1" baseline="30000" dirty="0" smtClean="0">
                <a:latin typeface="NikoshBAN" pitchFamily="2" charset="0"/>
                <a:cs typeface="NikoshBAN" pitchFamily="2" charset="0"/>
              </a:rPr>
              <a:t>- </a:t>
            </a:r>
            <a:endParaRPr lang="en-US" sz="2000" b="1" baseline="30000" dirty="0">
              <a:latin typeface="NikoshBAN" pitchFamily="2" charset="0"/>
              <a:cs typeface="NikoshBAN" pitchFamily="2" charset="0"/>
            </a:endParaRPr>
          </a:p>
        </p:txBody>
      </p:sp>
      <p:cxnSp>
        <p:nvCxnSpPr>
          <p:cNvPr id="39" name="Straight Connector 38"/>
          <p:cNvCxnSpPr/>
          <p:nvPr/>
        </p:nvCxnSpPr>
        <p:spPr>
          <a:xfrm rot="5400000">
            <a:off x="7581900" y="2705100"/>
            <a:ext cx="533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486400" y="5638800"/>
            <a:ext cx="538930" cy="769441"/>
          </a:xfrm>
          <a:prstGeom prst="rect">
            <a:avLst/>
          </a:prstGeom>
        </p:spPr>
        <p:txBody>
          <a:bodyPr wrap="none">
            <a:spAutoFit/>
          </a:bodyPr>
          <a:lstStyle/>
          <a:p>
            <a:pPr lvl="0"/>
            <a:r>
              <a:rPr lang="en-US" sz="4400" b="1" dirty="0" smtClean="0">
                <a:solidFill>
                  <a:prstClr val="black"/>
                </a:solidFill>
                <a:latin typeface="NikoshBAN" pitchFamily="2" charset="0"/>
                <a:cs typeface="NikoshBAN" pitchFamily="2" charset="0"/>
              </a:rPr>
              <a:t>+</a:t>
            </a:r>
            <a:endParaRPr lang="en-US" sz="3200" b="1" dirty="0">
              <a:solidFill>
                <a:prstClr val="black"/>
              </a:solidFill>
              <a:latin typeface="NikoshBAN" pitchFamily="2" charset="0"/>
              <a:cs typeface="NikoshBAN" pitchFamily="2" charset="0"/>
            </a:endParaRPr>
          </a:p>
        </p:txBody>
      </p:sp>
      <p:sp>
        <p:nvSpPr>
          <p:cNvPr id="45" name="Rectangle 44"/>
          <p:cNvSpPr/>
          <p:nvPr/>
        </p:nvSpPr>
        <p:spPr>
          <a:xfrm>
            <a:off x="6629400" y="5486400"/>
            <a:ext cx="618450" cy="923330"/>
          </a:xfrm>
          <a:prstGeom prst="rect">
            <a:avLst/>
          </a:prstGeom>
        </p:spPr>
        <p:txBody>
          <a:bodyPr wrap="square">
            <a:spAutoFit/>
          </a:bodyPr>
          <a:lstStyle/>
          <a:p>
            <a:pPr lvl="0"/>
            <a:r>
              <a:rPr lang="en-US" sz="5400" b="1" dirty="0" smtClean="0">
                <a:solidFill>
                  <a:prstClr val="black"/>
                </a:solidFill>
                <a:latin typeface="NikoshBAN" pitchFamily="2" charset="0"/>
                <a:cs typeface="NikoshBAN" pitchFamily="2" charset="0"/>
              </a:rPr>
              <a:t>-</a:t>
            </a:r>
            <a:endParaRPr lang="en-US" sz="2800" b="1" dirty="0">
              <a:solidFill>
                <a:prstClr val="black"/>
              </a:solidFill>
              <a:latin typeface="NikoshBAN" pitchFamily="2" charset="0"/>
              <a:cs typeface="NikoshBAN" pitchFamily="2" charset="0"/>
            </a:endParaRPr>
          </a:p>
        </p:txBody>
      </p:sp>
      <p:sp>
        <p:nvSpPr>
          <p:cNvPr id="46" name="TextBox 45"/>
          <p:cNvSpPr txBox="1"/>
          <p:nvPr/>
        </p:nvSpPr>
        <p:spPr>
          <a:xfrm>
            <a:off x="2719178" y="3143071"/>
            <a:ext cx="557422" cy="1200329"/>
          </a:xfrm>
          <a:prstGeom prst="rect">
            <a:avLst/>
          </a:prstGeom>
          <a:noFill/>
        </p:spPr>
        <p:txBody>
          <a:bodyPr wrap="square" rtlCol="0">
            <a:spAutoFit/>
          </a:bodyPr>
          <a:lstStyle/>
          <a:p>
            <a:r>
              <a:rPr lang="en-US" b="1" dirty="0" smtClean="0">
                <a:latin typeface="NikoshBAN" pitchFamily="2" charset="0"/>
                <a:cs typeface="NikoshBAN" pitchFamily="2" charset="0"/>
              </a:rPr>
              <a:t>OH</a:t>
            </a:r>
          </a:p>
          <a:p>
            <a:r>
              <a:rPr lang="en-US" b="1" dirty="0" smtClean="0">
                <a:latin typeface="NikoshBAN" pitchFamily="2" charset="0"/>
                <a:cs typeface="NikoshBAN" pitchFamily="2" charset="0"/>
              </a:rPr>
              <a:t>OH</a:t>
            </a:r>
          </a:p>
          <a:p>
            <a:r>
              <a:rPr lang="en-US" b="1" dirty="0" smtClean="0">
                <a:latin typeface="NikoshBAN" pitchFamily="2" charset="0"/>
                <a:cs typeface="NikoshBAN" pitchFamily="2" charset="0"/>
              </a:rPr>
              <a:t>OH</a:t>
            </a:r>
          </a:p>
          <a:p>
            <a:r>
              <a:rPr lang="en-US" b="1" dirty="0" smtClean="0">
                <a:latin typeface="NikoshBAN" pitchFamily="2" charset="0"/>
                <a:cs typeface="NikoshBAN" pitchFamily="2" charset="0"/>
              </a:rPr>
              <a:t>OH</a:t>
            </a:r>
          </a:p>
        </p:txBody>
      </p:sp>
      <p:sp>
        <p:nvSpPr>
          <p:cNvPr id="47" name="TextBox 46"/>
          <p:cNvSpPr txBox="1"/>
          <p:nvPr/>
        </p:nvSpPr>
        <p:spPr>
          <a:xfrm>
            <a:off x="5867400" y="3124200"/>
            <a:ext cx="184731" cy="369332"/>
          </a:xfrm>
          <a:prstGeom prst="rect">
            <a:avLst/>
          </a:prstGeom>
          <a:noFill/>
        </p:spPr>
        <p:txBody>
          <a:bodyPr wrap="none" rtlCol="0">
            <a:spAutoFit/>
          </a:bodyPr>
          <a:lstStyle/>
          <a:p>
            <a:endParaRPr lang="en-US" b="1" dirty="0">
              <a:solidFill>
                <a:schemeClr val="tx2">
                  <a:lumMod val="60000"/>
                  <a:lumOff val="40000"/>
                </a:schemeClr>
              </a:solidFill>
              <a:latin typeface="NikoshBAN" pitchFamily="2" charset="0"/>
              <a:cs typeface="NikoshBAN" pitchFamily="2" charset="0"/>
            </a:endParaRPr>
          </a:p>
        </p:txBody>
      </p:sp>
      <p:sp>
        <p:nvSpPr>
          <p:cNvPr id="50" name="TextBox 49"/>
          <p:cNvSpPr txBox="1"/>
          <p:nvPr/>
        </p:nvSpPr>
        <p:spPr>
          <a:xfrm>
            <a:off x="4283254" y="3131403"/>
            <a:ext cx="441146" cy="1569660"/>
          </a:xfrm>
          <a:prstGeom prst="rect">
            <a:avLst/>
          </a:prstGeom>
          <a:noFill/>
        </p:spPr>
        <p:txBody>
          <a:bodyPr wrap="square" rtlCol="0">
            <a:spAutoFit/>
          </a:bodyPr>
          <a:lstStyle/>
          <a:p>
            <a:r>
              <a:rPr lang="en-US" sz="2400" b="1" dirty="0" smtClean="0">
                <a:latin typeface="NikoshBAN" pitchFamily="2" charset="0"/>
                <a:cs typeface="NikoshBAN" pitchFamily="2" charset="0"/>
              </a:rPr>
              <a:t>H</a:t>
            </a:r>
            <a:endParaRPr lang="bn-IN" sz="2400" b="1" dirty="0" smtClean="0">
              <a:latin typeface="NikoshBAN" pitchFamily="2" charset="0"/>
              <a:cs typeface="NikoshBAN" pitchFamily="2" charset="0"/>
            </a:endParaRPr>
          </a:p>
          <a:p>
            <a:r>
              <a:rPr lang="en-US" sz="2400" b="1" dirty="0" smtClean="0">
                <a:latin typeface="Times New Roman" pitchFamily="18" charset="0"/>
                <a:cs typeface="Times New Roman" pitchFamily="18" charset="0"/>
              </a:rPr>
              <a:t>H</a:t>
            </a:r>
          </a:p>
          <a:p>
            <a:r>
              <a:rPr lang="en-US" sz="2400" b="1" dirty="0" smtClean="0">
                <a:latin typeface="Times New Roman" pitchFamily="18" charset="0"/>
                <a:cs typeface="Times New Roman" pitchFamily="18" charset="0"/>
              </a:rPr>
              <a:t>H</a:t>
            </a:r>
          </a:p>
          <a:p>
            <a:r>
              <a:rPr lang="en-US" sz="2400" b="1" dirty="0" smtClean="0">
                <a:latin typeface="NikoshBAN" pitchFamily="2" charset="0"/>
                <a:cs typeface="NikoshBAN" pitchFamily="2" charset="0"/>
              </a:rPr>
              <a:t>H</a:t>
            </a:r>
            <a:endParaRPr lang="en-US" b="1" dirty="0">
              <a:latin typeface="NikoshBAN" pitchFamily="2" charset="0"/>
              <a:cs typeface="NikoshBAN" pitchFamily="2" charset="0"/>
            </a:endParaRPr>
          </a:p>
        </p:txBody>
      </p:sp>
      <p:sp>
        <p:nvSpPr>
          <p:cNvPr id="34" name="Minus 33"/>
          <p:cNvSpPr/>
          <p:nvPr/>
        </p:nvSpPr>
        <p:spPr>
          <a:xfrm>
            <a:off x="6934200" y="6248400"/>
            <a:ext cx="381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36" name="Minus 35"/>
          <p:cNvSpPr/>
          <p:nvPr/>
        </p:nvSpPr>
        <p:spPr>
          <a:xfrm>
            <a:off x="6934200" y="6355081"/>
            <a:ext cx="381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37" name="Minus 36"/>
          <p:cNvSpPr/>
          <p:nvPr/>
        </p:nvSpPr>
        <p:spPr>
          <a:xfrm>
            <a:off x="6477000" y="6400800"/>
            <a:ext cx="381000" cy="45719"/>
          </a:xfrm>
          <a:prstGeom prst="mathMinu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43" name="Minus 42"/>
          <p:cNvSpPr/>
          <p:nvPr/>
        </p:nvSpPr>
        <p:spPr>
          <a:xfrm>
            <a:off x="6553200" y="6477000"/>
            <a:ext cx="381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NikoshBAN" pitchFamily="2" charset="0"/>
              <a:cs typeface="NikoshBAN" pitchFamily="2" charset="0"/>
            </a:endParaRPr>
          </a:p>
        </p:txBody>
      </p:sp>
      <p:sp>
        <p:nvSpPr>
          <p:cNvPr id="5" name="Can 4"/>
          <p:cNvSpPr/>
          <p:nvPr/>
        </p:nvSpPr>
        <p:spPr>
          <a:xfrm flipH="1">
            <a:off x="2819400" y="2590800"/>
            <a:ext cx="457200" cy="2895600"/>
          </a:xfrm>
          <a:prstGeom prst="ca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NikoshBAN" pitchFamily="2" charset="0"/>
              <a:cs typeface="NikoshBAN" pitchFamily="2" charset="0"/>
            </a:endParaRPr>
          </a:p>
        </p:txBody>
      </p:sp>
      <p:sp>
        <p:nvSpPr>
          <p:cNvPr id="38" name="TextBox 37"/>
          <p:cNvSpPr txBox="1"/>
          <p:nvPr/>
        </p:nvSpPr>
        <p:spPr>
          <a:xfrm>
            <a:off x="5257800" y="1153180"/>
            <a:ext cx="3429000" cy="523220"/>
          </a:xfrm>
          <a:prstGeom prst="rect">
            <a:avLst/>
          </a:prstGeom>
          <a:solidFill>
            <a:schemeClr val="accent3">
              <a:lumMod val="60000"/>
              <a:lumOff val="40000"/>
            </a:schemeClr>
          </a:solidFill>
        </p:spPr>
        <p:txBody>
          <a:bodyPr wrap="square" rtlCol="0">
            <a:spAutoFit/>
          </a:bodyPr>
          <a:lstStyle/>
          <a:p>
            <a:r>
              <a:rPr lang="en-US" sz="2800" dirty="0" smtClean="0"/>
              <a:t>4H</a:t>
            </a:r>
            <a:r>
              <a:rPr lang="en-US" sz="4000" baseline="30000" dirty="0" smtClean="0"/>
              <a:t>+</a:t>
            </a:r>
            <a:r>
              <a:rPr lang="en-US" sz="2800" dirty="0" smtClean="0"/>
              <a:t> + 4e</a:t>
            </a:r>
            <a:r>
              <a:rPr lang="en-US" sz="4000" baseline="30000" dirty="0" smtClean="0"/>
              <a:t>-</a:t>
            </a:r>
            <a:r>
              <a:rPr lang="en-US" sz="2800" dirty="0" smtClean="0"/>
              <a:t> = 2H</a:t>
            </a:r>
            <a:r>
              <a:rPr lang="en-US" sz="2800" baseline="-22000" dirty="0" smtClean="0"/>
              <a:t>2</a:t>
            </a:r>
            <a:endParaRPr lang="en-US" sz="2800" baseline="-22000" dirty="0"/>
          </a:p>
        </p:txBody>
      </p:sp>
      <p:sp>
        <p:nvSpPr>
          <p:cNvPr id="41" name="TextBox 40"/>
          <p:cNvSpPr txBox="1"/>
          <p:nvPr/>
        </p:nvSpPr>
        <p:spPr>
          <a:xfrm>
            <a:off x="533400" y="1091625"/>
            <a:ext cx="4419600" cy="584775"/>
          </a:xfrm>
          <a:prstGeom prst="rect">
            <a:avLst/>
          </a:prstGeom>
          <a:solidFill>
            <a:schemeClr val="accent3">
              <a:lumMod val="20000"/>
              <a:lumOff val="80000"/>
            </a:schemeClr>
          </a:solidFill>
        </p:spPr>
        <p:txBody>
          <a:bodyPr wrap="square" rtlCol="0">
            <a:spAutoFit/>
          </a:bodyPr>
          <a:lstStyle/>
          <a:p>
            <a:r>
              <a:rPr lang="en-US" sz="2400" dirty="0" smtClean="0"/>
              <a:t>4OH</a:t>
            </a:r>
            <a:r>
              <a:rPr lang="en-US" sz="3600" b="1" baseline="30000" dirty="0" smtClean="0"/>
              <a:t>-</a:t>
            </a:r>
            <a:r>
              <a:rPr lang="en-US" sz="2400" dirty="0" smtClean="0"/>
              <a:t> =2H</a:t>
            </a:r>
            <a:r>
              <a:rPr lang="en-US" sz="3200" baseline="-25000" dirty="0" smtClean="0"/>
              <a:t>2</a:t>
            </a:r>
            <a:r>
              <a:rPr lang="en-US" sz="2400" dirty="0" smtClean="0"/>
              <a:t>O</a:t>
            </a:r>
            <a:r>
              <a:rPr lang="en-US" sz="2400" cap="all" dirty="0" smtClean="0"/>
              <a:t> </a:t>
            </a:r>
            <a:r>
              <a:rPr lang="en-US" sz="2400" dirty="0" smtClean="0"/>
              <a:t>+ O</a:t>
            </a:r>
            <a:r>
              <a:rPr lang="en-US" sz="3200" baseline="-25000" dirty="0" smtClean="0"/>
              <a:t>2</a:t>
            </a:r>
            <a:r>
              <a:rPr lang="en-US" sz="3200" dirty="0" smtClean="0"/>
              <a:t>+4e</a:t>
            </a:r>
            <a:r>
              <a:rPr lang="en-US" sz="4400" baseline="30000" dirty="0" smtClean="0"/>
              <a:t>-</a:t>
            </a:r>
            <a:r>
              <a:rPr lang="en-US" sz="3200" baseline="-25000" dirty="0" smtClean="0"/>
              <a:t> </a:t>
            </a:r>
            <a:endParaRPr lang="en-US" sz="2400" baseline="-25000" dirty="0"/>
          </a:p>
        </p:txBody>
      </p:sp>
      <p:sp>
        <p:nvSpPr>
          <p:cNvPr id="40" name="Can 39"/>
          <p:cNvSpPr/>
          <p:nvPr/>
        </p:nvSpPr>
        <p:spPr>
          <a:xfrm flipH="1">
            <a:off x="4267200" y="2667000"/>
            <a:ext cx="457200" cy="2819400"/>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NikoshBAN" pitchFamily="2" charset="0"/>
              <a:cs typeface="NikoshBAN" pitchFamily="2" charset="0"/>
            </a:endParaRPr>
          </a:p>
        </p:txBody>
      </p:sp>
      <p:sp>
        <p:nvSpPr>
          <p:cNvPr id="42" name="TextBox 41"/>
          <p:cNvSpPr txBox="1"/>
          <p:nvPr/>
        </p:nvSpPr>
        <p:spPr>
          <a:xfrm>
            <a:off x="6019800" y="6096000"/>
            <a:ext cx="914400" cy="369332"/>
          </a:xfrm>
          <a:prstGeom prst="rect">
            <a:avLst/>
          </a:prstGeom>
          <a:noFill/>
        </p:spPr>
        <p:txBody>
          <a:bodyPr wrap="square" rtlCol="0">
            <a:spAutoFit/>
          </a:bodyPr>
          <a:lstStyle/>
          <a:p>
            <a:r>
              <a:rPr lang="bn-BD" dirty="0" smtClean="0">
                <a:latin typeface="NikoshBAN" pitchFamily="2" charset="0"/>
                <a:cs typeface="NikoshBAN" pitchFamily="2" charset="0"/>
              </a:rPr>
              <a:t>ব্যাটারী</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917 0.02659 C -0.02309 0.02567 -0.01684 0.02613 -0.01094 0.02382 C -0.00746 0.0222 -0.0059 0.01503 -0.0026 0.01249 C 0.00156 0.00902 0.00833 0.0081 0.01233 0.00694 C 0.01163 -0.02774 0.01198 -0.06242 0.01059 -0.09664 C 0.0092 -0.12971 0.0099 -0.11375 0.00226 -0.11352 C -0.03906 -0.11167 -0.08038 -0.11167 -0.1217 -0.11075 C -0.13108 -0.1126 -0.14062 -0.11352 -0.14983 -0.1163 C -0.1533 -0.11722 -0.15642 -0.12023 -0.15972 -0.12208 C -0.16128 -0.123 -0.16458 -0.12485 -0.16458 -0.12462 C -0.17778 -0.14589 -0.20104 -0.13433 -0.21597 -0.13317 C -0.22483 -0.12994 -0.23194 -0.123 -0.2408 -0.1193 C -0.25226 -0.10913 -0.26441 -0.1052 -0.27708 -0.09965 C -0.32135 -0.10242 -0.31302 -0.08878 -0.33177 -0.12208 C -0.33403 -0.13433 -0.3375 -0.13225 -0.33993 -0.1445 C -0.33646 -0.46728 -0.33663 -0.34774 -0.33663 -0.50265 " pathEditMode="relative" rAng="0" ptsTypes="fffffffffffffffA">
                                      <p:cBhvr>
                                        <p:cTn id="6" dur="5000" fill="hold"/>
                                        <p:tgtEl>
                                          <p:spTgt spid="36"/>
                                        </p:tgtEl>
                                        <p:attrNameLst>
                                          <p:attrName>ppt_x</p:attrName>
                                          <p:attrName>ppt_y</p:attrName>
                                        </p:attrNameLst>
                                      </p:cBhvr>
                                      <p:rCtr x="-135" y="-265"/>
                                    </p:animMotion>
                                  </p:childTnLst>
                                  <p:subTnLst>
                                    <p:set>
                                      <p:cBhvr override="childStyle">
                                        <p:cTn dur="1" fill="hold" display="0" masterRel="sameClick" afterEffect="1">
                                          <p:stCondLst>
                                            <p:cond evt="end" delay="0">
                                              <p:tn val="5"/>
                                            </p:cond>
                                          </p:stCondLst>
                                        </p:cTn>
                                        <p:tgtEl>
                                          <p:spTgt spid="36"/>
                                        </p:tgtEl>
                                        <p:attrNameLst>
                                          <p:attrName>style.visibility</p:attrName>
                                        </p:attrNameLst>
                                      </p:cBhvr>
                                      <p:to>
                                        <p:strVal val="hidden"/>
                                      </p:to>
                                    </p:set>
                                  </p:subTnLst>
                                </p:cTn>
                              </p:par>
                            </p:childTnLst>
                          </p:cTn>
                        </p:par>
                        <p:par>
                          <p:cTn id="7" fill="hold">
                            <p:stCondLst>
                              <p:cond delay="5000"/>
                            </p:stCondLst>
                            <p:childTnLst>
                              <p:par>
                                <p:cTn id="8" presetID="63" presetClass="path" presetSubtype="0" accel="50000" decel="50000" fill="hold" nodeType="afterEffect">
                                  <p:stCondLst>
                                    <p:cond delay="0"/>
                                  </p:stCondLst>
                                  <p:childTnLst>
                                    <p:animMotion origin="layout" path="M 1.38889E-6 -1.11111E-6 L 0.0842 0.00139 " pathEditMode="relative" rAng="0" ptsTypes="AA">
                                      <p:cBhvr>
                                        <p:cTn id="9" dur="2000" fill="hold"/>
                                        <p:tgtEl>
                                          <p:spTgt spid="16">
                                            <p:txEl>
                                              <p:pRg st="1" end="1"/>
                                            </p:txEl>
                                          </p:spTgt>
                                        </p:tgtEl>
                                        <p:attrNameLst>
                                          <p:attrName>ppt_x</p:attrName>
                                          <p:attrName>ppt_y</p:attrName>
                                        </p:attrNameLst>
                                      </p:cBhvr>
                                      <p:rCtr x="42" y="1"/>
                                    </p:animMotion>
                                  </p:childTnLst>
                                  <p:subTnLst>
                                    <p:set>
                                      <p:cBhvr override="childStyle">
                                        <p:cTn dur="1" fill="hold" display="0" masterRel="sameClick" afterEffect="1">
                                          <p:stCondLst>
                                            <p:cond evt="end" delay="0">
                                              <p:tn val="8"/>
                                            </p:cond>
                                          </p:stCondLst>
                                        </p:cTn>
                                        <p:tgtEl>
                                          <p:spTgt spid="16">
                                            <p:txEl>
                                              <p:pRg st="1" end="1"/>
                                            </p:txEl>
                                          </p:spTgt>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0.05226 2.13873E-6 C 0.05851 -0.00116 0.06511 -0.0007 0.07118 -0.00324 C 0.07483 -0.0044 0.07657 -0.01179 0.08004 -0.01434 C 0.08455 -0.01757 0.0915 -0.01873 0.09584 -0.01966 C 0.09497 -0.05434 0.09532 -0.08833 0.09393 -0.12231 C 0.09236 -0.15515 0.09306 -0.13942 0.08525 -0.13919 C 0.04167 -0.13711 -0.00156 -0.13711 -0.04496 -0.13642 C -0.05486 -0.13827 -0.06475 -0.13919 -0.07448 -0.14174 C -0.07795 -0.14266 -0.08125 -0.1459 -0.08489 -0.14752 C -0.08645 -0.14867 -0.08993 -0.15029 -0.08993 -0.15006 C -0.10364 -0.17156 -0.12795 -0.15977 -0.14375 -0.15861 C -0.15312 -0.15561 -0.16024 -0.14867 -0.16961 -0.14497 C -0.18194 -0.1348 -0.19444 -0.1311 -0.20798 -0.12555 C -0.25434 -0.12833 -0.24548 -0.11445 -0.26527 -0.14752 C -0.2677 -0.15977 -0.27118 -0.15746 -0.27361 -0.16971 C -0.27014 -0.48994 -0.27031 -0.37156 -0.27031 -0.52486 " pathEditMode="relative" rAng="0" ptsTypes="fffffffffffffffA">
                                      <p:cBhvr>
                                        <p:cTn id="13" dur="5000" fill="hold"/>
                                        <p:tgtEl>
                                          <p:spTgt spid="43"/>
                                        </p:tgtEl>
                                        <p:attrNameLst>
                                          <p:attrName>ppt_x</p:attrName>
                                          <p:attrName>ppt_y</p:attrName>
                                        </p:attrNameLst>
                                      </p:cBhvr>
                                      <p:rCtr x="-141" y="-262"/>
                                    </p:animMotion>
                                  </p:childTnLst>
                                  <p:subTnLst>
                                    <p:set>
                                      <p:cBhvr override="childStyle">
                                        <p:cTn dur="1" fill="hold" display="0" masterRel="sameClick" afterEffect="1">
                                          <p:stCondLst>
                                            <p:cond evt="end" delay="0">
                                              <p:tn val="12"/>
                                            </p:cond>
                                          </p:stCondLst>
                                        </p:cTn>
                                        <p:tgtEl>
                                          <p:spTgt spid="43"/>
                                        </p:tgtEl>
                                        <p:attrNameLst>
                                          <p:attrName>style.visibility</p:attrName>
                                        </p:attrNameLst>
                                      </p:cBhvr>
                                      <p:to>
                                        <p:strVal val="hidden"/>
                                      </p:to>
                                    </p:set>
                                  </p:subTnLst>
                                </p:cTn>
                              </p:par>
                            </p:childTnLst>
                          </p:cTn>
                        </p:par>
                        <p:par>
                          <p:cTn id="14" fill="hold">
                            <p:stCondLst>
                              <p:cond delay="5000"/>
                            </p:stCondLst>
                            <p:childTnLst>
                              <p:par>
                                <p:cTn id="15" presetID="63" presetClass="path" presetSubtype="0" accel="50000" decel="50000" fill="hold" nodeType="afterEffect">
                                  <p:stCondLst>
                                    <p:cond delay="0"/>
                                  </p:stCondLst>
                                  <p:childTnLst>
                                    <p:animMotion origin="layout" path="M 0 -1.15607E-7 L 0.0842 0.00139 " pathEditMode="relative" rAng="0" ptsTypes="AA">
                                      <p:cBhvr>
                                        <p:cTn id="16" dur="2000" fill="hold"/>
                                        <p:tgtEl>
                                          <p:spTgt spid="16">
                                            <p:txEl>
                                              <p:pRg st="2" end="2"/>
                                            </p:txEl>
                                          </p:spTgt>
                                        </p:tgtEl>
                                        <p:attrNameLst>
                                          <p:attrName>ppt_x</p:attrName>
                                          <p:attrName>ppt_y</p:attrName>
                                        </p:attrNameLst>
                                      </p:cBhvr>
                                      <p:rCtr x="42" y="1"/>
                                    </p:animMotion>
                                  </p:childTnLst>
                                  <p:subTnLst>
                                    <p:set>
                                      <p:cBhvr override="childStyle">
                                        <p:cTn dur="1" fill="hold" display="0" masterRel="sameClick" afterEffect="1">
                                          <p:stCondLst>
                                            <p:cond evt="end" delay="0">
                                              <p:tn val="15"/>
                                            </p:cond>
                                          </p:stCondLst>
                                        </p:cTn>
                                        <p:tgtEl>
                                          <p:spTgt spid="16">
                                            <p:txEl>
                                              <p:pRg st="2" end="2"/>
                                            </p:txEl>
                                          </p:spTgt>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5313 0.01988 C 0.05938 0.01873 0.06563 0.01919 0.0717 0.01734 C 0.07535 0.01595 0.07708 0.01017 0.08021 0.00786 C 0.08472 0.00532 0.09149 0.00439 0.09583 0.00347 C 0.09479 -0.0252 0.09514 -0.05364 0.09375 -0.08185 C 0.09236 -0.10913 0.09306 -0.09595 0.08542 -0.09572 C 0.04271 -0.0941 0.00035 -0.0941 -0.04201 -0.09341 C -0.05174 -0.09526 -0.06163 -0.09572 -0.07083 -0.09804 C -0.07448 -0.09873 -0.07778 -0.1015 -0.08125 -0.10266 C -0.08281 -0.10358 -0.08628 -0.10497 -0.08628 -0.10474 C -0.09983 -0.12254 -0.12344 -0.11283 -0.13906 -0.11191 C -0.14809 -0.10936 -0.15521 -0.10358 -0.16441 -0.10035 C -0.17639 -0.09225 -0.18854 -0.08902 -0.20191 -0.08462 C -0.2474 -0.08671 -0.23872 -0.07538 -0.25799 -0.10266 C -0.26024 -0.11283 -0.26372 -0.11121 -0.26615 -0.12139 C -0.26267 -0.38751 -0.26285 -0.28879 -0.26285 -0.41619 " pathEditMode="relative" rAng="0" ptsTypes="fffffffffffffffA">
                                      <p:cBhvr>
                                        <p:cTn id="20" dur="5000" fill="hold"/>
                                        <p:tgtEl>
                                          <p:spTgt spid="37"/>
                                        </p:tgtEl>
                                        <p:attrNameLst>
                                          <p:attrName>ppt_x</p:attrName>
                                          <p:attrName>ppt_y</p:attrName>
                                        </p:attrNameLst>
                                      </p:cBhvr>
                                      <p:rCtr x="-138" y="-218"/>
                                    </p:animMotion>
                                  </p:childTnLst>
                                  <p:subTnLst>
                                    <p:set>
                                      <p:cBhvr override="childStyle">
                                        <p:cTn dur="1" fill="hold" display="0" masterRel="sameClick" afterEffect="1">
                                          <p:stCondLst>
                                            <p:cond evt="end" delay="0">
                                              <p:tn val="19"/>
                                            </p:cond>
                                          </p:stCondLst>
                                        </p:cTn>
                                        <p:tgtEl>
                                          <p:spTgt spid="37"/>
                                        </p:tgtEl>
                                        <p:attrNameLst>
                                          <p:attrName>style.visibility</p:attrName>
                                        </p:attrNameLst>
                                      </p:cBhvr>
                                      <p:to>
                                        <p:strVal val="hidden"/>
                                      </p:to>
                                    </p:set>
                                  </p:subTnLst>
                                </p:cTn>
                              </p:par>
                            </p:childTnLst>
                          </p:cTn>
                        </p:par>
                        <p:par>
                          <p:cTn id="21" fill="hold">
                            <p:stCondLst>
                              <p:cond delay="5000"/>
                            </p:stCondLst>
                            <p:childTnLst>
                              <p:par>
                                <p:cTn id="22" presetID="63" presetClass="path" presetSubtype="0" accel="50000" decel="50000" fill="hold" nodeType="afterEffect">
                                  <p:stCondLst>
                                    <p:cond delay="0"/>
                                  </p:stCondLst>
                                  <p:childTnLst>
                                    <p:animMotion origin="layout" path="M 3.61111E-6 -0.00787 L 0.0842 -0.00648 " pathEditMode="relative" rAng="0" ptsTypes="AA">
                                      <p:cBhvr>
                                        <p:cTn id="23" dur="2000" fill="hold"/>
                                        <p:tgtEl>
                                          <p:spTgt spid="16">
                                            <p:txEl>
                                              <p:pRg st="4" end="4"/>
                                            </p:txEl>
                                          </p:spTgt>
                                        </p:tgtEl>
                                        <p:attrNameLst>
                                          <p:attrName>ppt_x</p:attrName>
                                          <p:attrName>ppt_y</p:attrName>
                                        </p:attrNameLst>
                                      </p:cBhvr>
                                      <p:rCtr x="42" y="1"/>
                                    </p:animMotion>
                                  </p:childTnLst>
                                  <p:subTnLst>
                                    <p:set>
                                      <p:cBhvr override="childStyle">
                                        <p:cTn dur="1" fill="hold" display="0" masterRel="sameClick" afterEffect="1">
                                          <p:stCondLst>
                                            <p:cond evt="end" delay="0">
                                              <p:tn val="22"/>
                                            </p:cond>
                                          </p:stCondLst>
                                        </p:cTn>
                                        <p:tgtEl>
                                          <p:spTgt spid="16">
                                            <p:txEl>
                                              <p:pRg st="4" end="4"/>
                                            </p:txEl>
                                          </p:spTgt>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0.01736 0.04208 C -0.01146 0.04116 -0.00538 0.04162 0.00035 0.03954 C 0.00382 0.03838 0.00538 0.03237 0.00851 0.03006 C 0.01267 0.02729 0.0191 0.02636 0.02309 0.02544 C 0.0224 -0.00393 0.02274 -0.03306 0.02135 -0.06196 C 0.01997 -0.08994 0.02066 -0.07653 0.01337 -0.0763 C -0.02708 -0.07468 -0.06736 -0.07468 -0.10781 -0.07399 C -0.11701 -0.0756 -0.12622 -0.0763 -0.13524 -0.07861 C -0.13854 -0.0793 -0.14167 -0.08208 -0.14497 -0.08347 C -0.14653 -0.08439 -0.14965 -0.08578 -0.14965 -0.08555 C -0.1625 -0.10381 -0.18507 -0.09387 -0.19983 -0.09294 C -0.20851 -0.09017 -0.21528 -0.08439 -0.22396 -0.08115 C -0.23524 -0.0726 -0.24705 -0.06936 -0.25955 -0.06474 C -0.30278 -0.06705 -0.29462 -0.05526 -0.31285 -0.08347 C -0.3151 -0.09387 -0.3184 -0.09202 -0.32083 -0.10242 C -0.31736 -0.37526 -0.31753 -0.27422 -0.31753 -0.40508 " pathEditMode="relative" rAng="0" ptsTypes="fffffffffffffffA">
                                      <p:cBhvr>
                                        <p:cTn id="27" dur="5000" fill="hold"/>
                                        <p:tgtEl>
                                          <p:spTgt spid="34"/>
                                        </p:tgtEl>
                                        <p:attrNameLst>
                                          <p:attrName>ppt_x</p:attrName>
                                          <p:attrName>ppt_y</p:attrName>
                                        </p:attrNameLst>
                                      </p:cBhvr>
                                      <p:rCtr x="-132" y="-224"/>
                                    </p:animMotion>
                                  </p:childTnLst>
                                  <p:subTnLst>
                                    <p:set>
                                      <p:cBhvr override="childStyle">
                                        <p:cTn dur="1" fill="hold" display="0" masterRel="sameClick" afterEffect="1">
                                          <p:stCondLst>
                                            <p:cond evt="end" delay="0">
                                              <p:tn val="26"/>
                                            </p:cond>
                                          </p:stCondLst>
                                        </p:cTn>
                                        <p:tgtEl>
                                          <p:spTgt spid="34"/>
                                        </p:tgtEl>
                                        <p:attrNameLst>
                                          <p:attrName>style.visibility</p:attrName>
                                        </p:attrNameLst>
                                      </p:cBhvr>
                                      <p:to>
                                        <p:strVal val="hidden"/>
                                      </p:to>
                                    </p:set>
                                  </p:subTnLst>
                                </p:cTn>
                              </p:par>
                            </p:childTnLst>
                          </p:cTn>
                        </p:par>
                        <p:par>
                          <p:cTn id="28" fill="hold">
                            <p:stCondLst>
                              <p:cond delay="5000"/>
                            </p:stCondLst>
                            <p:childTnLst>
                              <p:par>
                                <p:cTn id="29" presetID="63" presetClass="path" presetSubtype="0" accel="50000" decel="50000" fill="hold" nodeType="afterEffect">
                                  <p:stCondLst>
                                    <p:cond delay="0"/>
                                  </p:stCondLst>
                                  <p:childTnLst>
                                    <p:animMotion origin="layout" path="M -3.61111E-6 -0.00254 L 0.08421 -0.00278 " pathEditMode="relative" rAng="0" ptsTypes="AA">
                                      <p:cBhvr>
                                        <p:cTn id="30" dur="2000" fill="hold"/>
                                        <p:tgtEl>
                                          <p:spTgt spid="16">
                                            <p:txEl>
                                              <p:pRg st="6" end="6"/>
                                            </p:txEl>
                                          </p:spTgt>
                                        </p:tgtEl>
                                        <p:attrNameLst>
                                          <p:attrName>ppt_x</p:attrName>
                                          <p:attrName>ppt_y</p:attrName>
                                        </p:attrNameLst>
                                      </p:cBhvr>
                                      <p:rCtr x="42" y="0"/>
                                    </p:animMotion>
                                  </p:childTnLst>
                                  <p:subTnLst>
                                    <p:set>
                                      <p:cBhvr override="childStyle">
                                        <p:cTn dur="1" fill="hold" display="0" masterRel="sameClick" afterEffect="1">
                                          <p:stCondLst>
                                            <p:cond evt="end" delay="0">
                                              <p:tn val="29"/>
                                            </p:cond>
                                          </p:stCondLst>
                                        </p:cTn>
                                        <p:tgtEl>
                                          <p:spTgt spid="16">
                                            <p:txEl>
                                              <p:pRg st="6" end="6"/>
                                            </p:txEl>
                                          </p:spTgt>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 0 C 0.00208 0.02544 -0.00087 0.01549 0.01232 0.02659 C 0.01701 0.03631 0.01927 0.04301 0.02604 0.04926 C 0.02812 0.05712 0.03212 0.06383 0.03385 0.07169 C 0.03767 0.08904 0.0401 0.10661 0.04618 0.12303 C 0.04722 0.13668 0.04687 0.145 0.05225 0.15587 C 0.05521 0.17113 0.05764 0.18594 0.06146 0.20097 C 0.06666 0.20027 0.07222 0.20166 0.07691 0.19889 C 0.07882 0.19773 0.07812 0.19334 0.07847 0.19056 C 0.07951 0.18316 0.08038 0.17553 0.08142 0.16813 C 0.0809 0.14477 0.0842 0.10083 0.07691 0.07169 C 0.07534 0.05527 0.07257 0.04047 0.06909 0.02474 C 0.06892 0.02405 0.06649 0.01272 0.06614 0.01225 C 0.06441 0.00971 0.06198 0.00832 0.05989 0.00624 C 0.05625 -0.00833 0.06128 0.00786 0.05382 -0.00417 C 0.04757 -0.01411 0.0533 -0.0185 0.04149 -0.0185 " pathEditMode="relative" ptsTypes="fffffffffffffffA">
                                      <p:cBhvr>
                                        <p:cTn id="34" dur="2000" fill="hold"/>
                                        <p:tgtEl>
                                          <p:spTgt spid="50"/>
                                        </p:tgtEl>
                                        <p:attrNameLst>
                                          <p:attrName>ppt_x</p:attrName>
                                          <p:attrName>ppt_y</p:attrName>
                                        </p:attrNameLst>
                                      </p:cBhvr>
                                    </p:animMotion>
                                  </p:childTnLst>
                                  <p:subTnLst>
                                    <p:set>
                                      <p:cBhvr override="childStyle">
                                        <p:cTn dur="1" fill="hold" display="0" masterRel="sameClick" afterEffect="1">
                                          <p:stCondLst>
                                            <p:cond evt="end" delay="0">
                                              <p:tn val="33"/>
                                            </p:cond>
                                          </p:stCondLst>
                                        </p:cTn>
                                        <p:tgtEl>
                                          <p:spTgt spid="50"/>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6267 -0.01156 C 0.06563 -0.13668 0.06927 -0.26156 0.07083 -0.31129 " pathEditMode="relative" rAng="0" ptsTypes="aA">
                                      <p:cBhvr>
                                        <p:cTn id="38" dur="5000" fill="hold"/>
                                        <p:tgtEl>
                                          <p:spTgt spid="18"/>
                                        </p:tgtEl>
                                        <p:attrNameLst>
                                          <p:attrName>ppt_x</p:attrName>
                                          <p:attrName>ppt_y</p:attrName>
                                        </p:attrNameLst>
                                      </p:cBhvr>
                                      <p:rCtr x="4" y="-150"/>
                                    </p:animMotion>
                                  </p:childTnLst>
                                  <p:subTnLst>
                                    <p:set>
                                      <p:cBhvr override="childStyle">
                                        <p:cTn dur="1" fill="hold" display="0" masterRel="sameClick" afterEffect="1">
                                          <p:stCondLst>
                                            <p:cond evt="end" delay="0">
                                              <p:tn val="37"/>
                                            </p:cond>
                                          </p:stCondLst>
                                        </p:cTn>
                                        <p:tgtEl>
                                          <p:spTgt spid="1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grpId="0" nodeType="clickEffect">
                                  <p:stCondLst>
                                    <p:cond delay="0"/>
                                  </p:stCondLst>
                                  <p:childTnLst>
                                    <p:animMotion origin="layout" path="M 3.88889E-6 -0.01018 L 0.07118 -0.01989 " pathEditMode="relative" rAng="0" ptsTypes="AA">
                                      <p:cBhvr>
                                        <p:cTn id="48" dur="5000" fill="hold"/>
                                        <p:tgtEl>
                                          <p:spTgt spid="21"/>
                                        </p:tgtEl>
                                        <p:attrNameLst>
                                          <p:attrName>ppt_x</p:attrName>
                                          <p:attrName>ppt_y</p:attrName>
                                        </p:attrNameLst>
                                      </p:cBhvr>
                                      <p:rCtr x="36" y="-5"/>
                                    </p:animMotion>
                                  </p:childTnLst>
                                  <p:subTnLst>
                                    <p:set>
                                      <p:cBhvr override="childStyle">
                                        <p:cTn dur="1" fill="hold" display="0" masterRel="sameClick" afterEffect="1">
                                          <p:stCondLst>
                                            <p:cond evt="end" delay="0">
                                              <p:tn val="47"/>
                                            </p:cond>
                                          </p:stCondLst>
                                        </p:cTn>
                                        <p:tgtEl>
                                          <p:spTgt spid="21"/>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36" presetClass="path" presetSubtype="0" accel="50000" decel="50000" fill="hold" grpId="0" nodeType="clickEffect">
                                  <p:stCondLst>
                                    <p:cond delay="0"/>
                                  </p:stCondLst>
                                  <p:childTnLst>
                                    <p:animMotion origin="layout" path="M 0.05 -1.69288E-6 L 0.05 0.17206 C 0.05 0.24908 0.15104 0.34413 0.23333 0.34413 L 0.41666 0.34413 " pathEditMode="relative" rAng="0" ptsTypes="FfFF">
                                      <p:cBhvr>
                                        <p:cTn id="52" dur="5000" fill="hold"/>
                                        <p:tgtEl>
                                          <p:spTgt spid="24"/>
                                        </p:tgtEl>
                                        <p:attrNameLst>
                                          <p:attrName>ppt_x</p:attrName>
                                          <p:attrName>ppt_y</p:attrName>
                                        </p:attrNameLst>
                                      </p:cBhvr>
                                      <p:rCtr x="183" y="172"/>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1.66667E-6 -2.94798E-6 C 0.00955 0.0689 0.0191 0.13781 0.03646 0.15653 C 0.05382 0.17526 0.09496 0.13827 0.10469 0.11214 C 0.11441 0.08601 0.11371 0.03607 0.09514 -2.94798E-6 C 0.07656 -0.03607 0.01111 -0.08416 -0.00643 -0.10358 C -0.02396 -0.123 -0.01684 -0.11977 -0.00955 -0.1163 " pathEditMode="relative" rAng="0" ptsTypes="aaaaaA">
                                      <p:cBhvr>
                                        <p:cTn id="56" dur="5000" fill="hold"/>
                                        <p:tgtEl>
                                          <p:spTgt spid="46"/>
                                        </p:tgtEl>
                                        <p:attrNameLst>
                                          <p:attrName>ppt_x</p:attrName>
                                          <p:attrName>ppt_y</p:attrName>
                                        </p:attrNameLst>
                                      </p:cBhvr>
                                      <p:rCtr x="45" y="26"/>
                                    </p:animMotion>
                                  </p:childTnLst>
                                  <p:subTnLst>
                                    <p:set>
                                      <p:cBhvr override="childStyle">
                                        <p:cTn dur="1" fill="hold" display="0" masterRel="sameClick" afterEffect="1">
                                          <p:stCondLst>
                                            <p:cond evt="end" delay="0">
                                              <p:tn val="55"/>
                                            </p:cond>
                                          </p:stCondLst>
                                        </p:cTn>
                                        <p:tgtEl>
                                          <p:spTgt spid="46"/>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0" nodeType="clickEffect">
                                  <p:stCondLst>
                                    <p:cond delay="0"/>
                                  </p:stCondLst>
                                  <p:childTnLst>
                                    <p:animMotion origin="layout" path="M -0.01667 0.00948 L 0.075 0.09574 " pathEditMode="relative" rAng="0" ptsTypes="AA">
                                      <p:cBhvr>
                                        <p:cTn id="60" dur="5000" fill="hold"/>
                                        <p:tgtEl>
                                          <p:spTgt spid="25"/>
                                        </p:tgtEl>
                                        <p:attrNameLst>
                                          <p:attrName>ppt_x</p:attrName>
                                          <p:attrName>ppt_y</p:attrName>
                                        </p:attrNameLst>
                                      </p:cBhvr>
                                      <p:rCtr x="46" y="43"/>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0" nodeType="clickEffect">
                                  <p:stCondLst>
                                    <p:cond delay="0"/>
                                  </p:stCondLst>
                                  <p:childTnLst>
                                    <p:animMotion origin="layout" path="M 3.61111E-6 -4.50509E-6 C 0.01545 0.03076 0.03107 0.06129 0.03802 0.00255 C 0.04514 -0.05642 0.04184 -0.28954 0.04236 -0.35268 C 0.0427 -0.41581 0.03993 -0.37072 0.04097 -0.3765 C 0.04184 -0.38228 0.04496 -0.38482 0.04809 -0.38714 " pathEditMode="relative" rAng="0" ptsTypes="aaaaA">
                                      <p:cBhvr>
                                        <p:cTn id="64" dur="5000" fill="hold"/>
                                        <p:tgtEl>
                                          <p:spTgt spid="29"/>
                                        </p:tgtEl>
                                        <p:attrNameLst>
                                          <p:attrName>ppt_x</p:attrName>
                                          <p:attrName>ppt_y</p:attrName>
                                        </p:attrNameLst>
                                      </p:cBhvr>
                                      <p:rCtr x="24" y="-177"/>
                                    </p:animMotion>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4" grpId="0"/>
      <p:bldP spid="25" grpId="0"/>
      <p:bldP spid="29" grpId="0"/>
      <p:bldP spid="46" grpId="0"/>
      <p:bldP spid="50" grpId="0"/>
      <p:bldP spid="34" grpId="0" animBg="1"/>
      <p:bldP spid="36" grpId="0" animBg="1"/>
      <p:bldP spid="37" grpId="0" animBg="1"/>
      <p:bldP spid="43" grpId="0" animBg="1"/>
      <p:bldP spid="38"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Magnetic Disk 15"/>
          <p:cNvSpPr/>
          <p:nvPr/>
        </p:nvSpPr>
        <p:spPr>
          <a:xfrm>
            <a:off x="2819400" y="990600"/>
            <a:ext cx="3733800" cy="4648200"/>
          </a:xfrm>
          <a:prstGeom prst="flowChartMagneticDisk">
            <a:avLst/>
          </a:prstGeom>
          <a:solidFill>
            <a:schemeClr val="bg2">
              <a:lumMod val="9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aseline="30000" dirty="0" smtClean="0">
              <a:solidFill>
                <a:srgbClr val="FF0000"/>
              </a:solidFill>
            </a:endParaRPr>
          </a:p>
          <a:p>
            <a:pPr algn="ctr"/>
            <a:r>
              <a:rPr lang="en-US" sz="2400" dirty="0" smtClean="0">
                <a:solidFill>
                  <a:srgbClr val="C00000"/>
                </a:solidFill>
              </a:rPr>
              <a:t>H</a:t>
            </a:r>
            <a:r>
              <a:rPr lang="en-US" sz="2400" baseline="30000" dirty="0" smtClean="0">
                <a:solidFill>
                  <a:srgbClr val="C00000"/>
                </a:solidFill>
              </a:rPr>
              <a:t>+</a:t>
            </a:r>
            <a:endParaRPr lang="en-US" sz="2000" baseline="30000" dirty="0" smtClean="0">
              <a:solidFill>
                <a:srgbClr val="C00000"/>
              </a:solidFill>
            </a:endParaRPr>
          </a:p>
          <a:p>
            <a:pPr algn="ctr"/>
            <a:r>
              <a:rPr lang="en-US" sz="2800" dirty="0" smtClean="0">
                <a:solidFill>
                  <a:srgbClr val="C00000"/>
                </a:solidFill>
              </a:rPr>
              <a:t>H</a:t>
            </a:r>
            <a:r>
              <a:rPr lang="en-US" sz="2800" baseline="30000" dirty="0" smtClean="0">
                <a:solidFill>
                  <a:srgbClr val="C00000"/>
                </a:solidFill>
              </a:rPr>
              <a:t>+</a:t>
            </a:r>
            <a:endParaRPr lang="en-US" sz="2400" baseline="30000" dirty="0" smtClean="0">
              <a:solidFill>
                <a:srgbClr val="C00000"/>
              </a:solidFill>
            </a:endParaRPr>
          </a:p>
          <a:p>
            <a:pPr algn="ctr"/>
            <a:r>
              <a:rPr lang="en-US" sz="2800" dirty="0" smtClean="0">
                <a:solidFill>
                  <a:srgbClr val="C00000"/>
                </a:solidFill>
              </a:rPr>
              <a:t>H</a:t>
            </a:r>
            <a:r>
              <a:rPr lang="en-US" sz="2800" baseline="30000" dirty="0" smtClean="0">
                <a:solidFill>
                  <a:srgbClr val="C00000"/>
                </a:solidFill>
              </a:rPr>
              <a:t>+</a:t>
            </a:r>
            <a:endParaRPr lang="en-US" sz="2400" baseline="30000" dirty="0" smtClean="0">
              <a:solidFill>
                <a:srgbClr val="C00000"/>
              </a:solidFill>
            </a:endParaRPr>
          </a:p>
          <a:p>
            <a:pPr algn="ctr"/>
            <a:r>
              <a:rPr lang="en-US" sz="2800" baseline="30000" dirty="0" smtClean="0">
                <a:solidFill>
                  <a:srgbClr val="C00000"/>
                </a:solidFill>
              </a:rPr>
              <a:t>H</a:t>
            </a:r>
            <a:r>
              <a:rPr lang="en-US" sz="3200" baseline="30000" dirty="0" smtClean="0">
                <a:solidFill>
                  <a:srgbClr val="C00000"/>
                </a:solidFill>
              </a:rPr>
              <a:t>+</a:t>
            </a:r>
            <a:endParaRPr lang="en-US" sz="2800" baseline="30000" dirty="0" smtClean="0">
              <a:solidFill>
                <a:srgbClr val="C00000"/>
              </a:solidFill>
            </a:endParaRPr>
          </a:p>
          <a:p>
            <a:pPr algn="ctr"/>
            <a:r>
              <a:rPr lang="en-US" dirty="0" smtClean="0">
                <a:solidFill>
                  <a:srgbClr val="00B0F0"/>
                </a:solidFill>
              </a:rPr>
              <a:t>SO</a:t>
            </a:r>
            <a:r>
              <a:rPr lang="en-US" baseline="-25000" dirty="0" smtClean="0">
                <a:solidFill>
                  <a:srgbClr val="00B0F0"/>
                </a:solidFill>
              </a:rPr>
              <a:t>4</a:t>
            </a:r>
            <a:r>
              <a:rPr lang="en-US" sz="2400" baseline="30000" dirty="0" smtClean="0">
                <a:solidFill>
                  <a:srgbClr val="00B0F0"/>
                </a:solidFill>
              </a:rPr>
              <a:t>-</a:t>
            </a:r>
            <a:endParaRPr lang="en-US" dirty="0" smtClean="0"/>
          </a:p>
          <a:p>
            <a:pPr algn="ctr"/>
            <a:endParaRPr lang="en-US" baseline="30000" dirty="0" smtClean="0">
              <a:solidFill>
                <a:srgbClr val="FF0000"/>
              </a:solidFill>
            </a:endParaRPr>
          </a:p>
        </p:txBody>
      </p:sp>
      <p:sp>
        <p:nvSpPr>
          <p:cNvPr id="18" name="Rounded Rectangle 17"/>
          <p:cNvSpPr/>
          <p:nvPr/>
        </p:nvSpPr>
        <p:spPr>
          <a:xfrm>
            <a:off x="4953000" y="3276600"/>
            <a:ext cx="1066800" cy="91440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H</a:t>
            </a:r>
            <a:r>
              <a:rPr lang="en-US" b="1" baseline="-22000" dirty="0" smtClean="0">
                <a:solidFill>
                  <a:srgbClr val="00B050"/>
                </a:solidFill>
              </a:rPr>
              <a:t>2</a:t>
            </a:r>
          </a:p>
          <a:p>
            <a:pPr algn="ctr"/>
            <a:r>
              <a:rPr lang="en-US" sz="1400" b="1" dirty="0" smtClean="0">
                <a:solidFill>
                  <a:srgbClr val="00B050"/>
                </a:solidFill>
              </a:rPr>
              <a:t>H</a:t>
            </a:r>
            <a:r>
              <a:rPr lang="en-US" sz="1400" b="1" baseline="-22000" dirty="0" smtClean="0">
                <a:solidFill>
                  <a:srgbClr val="00B050"/>
                </a:solidFill>
              </a:rPr>
              <a:t>2</a:t>
            </a:r>
            <a:endParaRPr lang="en-US" sz="1100" b="1" baseline="-22000" dirty="0" smtClean="0">
              <a:solidFill>
                <a:srgbClr val="00B050"/>
              </a:solidFill>
            </a:endParaRPr>
          </a:p>
          <a:p>
            <a:pPr algn="ctr"/>
            <a:endParaRPr lang="en-US" sz="1400" b="1" dirty="0">
              <a:solidFill>
                <a:srgbClr val="00B050"/>
              </a:solidFill>
            </a:endParaRPr>
          </a:p>
        </p:txBody>
      </p:sp>
      <p:sp>
        <p:nvSpPr>
          <p:cNvPr id="2" name="Title 1"/>
          <p:cNvSpPr>
            <a:spLocks noGrp="1"/>
          </p:cNvSpPr>
          <p:nvPr>
            <p:ph type="title"/>
          </p:nvPr>
        </p:nvSpPr>
        <p:spPr>
          <a:xfrm>
            <a:off x="2362200" y="304800"/>
            <a:ext cx="4800600" cy="639762"/>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n-US" sz="2800" b="0" dirty="0" err="1" smtClean="0">
                <a:solidFill>
                  <a:schemeClr val="tx1"/>
                </a:solidFill>
                <a:effectLst/>
                <a:latin typeface="NikoshBAN" pitchFamily="2" charset="0"/>
                <a:cs typeface="NikoshBAN" pitchFamily="2" charset="0"/>
              </a:rPr>
              <a:t>পানির</a:t>
            </a:r>
            <a:r>
              <a:rPr lang="en-US" sz="2800" b="0" dirty="0" smtClean="0">
                <a:solidFill>
                  <a:schemeClr val="tx1"/>
                </a:solidFill>
                <a:effectLst/>
                <a:latin typeface="NikoshBAN" pitchFamily="2" charset="0"/>
                <a:cs typeface="NikoshBAN" pitchFamily="2" charset="0"/>
              </a:rPr>
              <a:t> </a:t>
            </a:r>
            <a:r>
              <a:rPr lang="en-US" sz="2800" b="0" dirty="0" err="1" smtClean="0">
                <a:solidFill>
                  <a:schemeClr val="tx1"/>
                </a:solidFill>
                <a:effectLst/>
                <a:latin typeface="NikoshBAN" pitchFamily="2" charset="0"/>
                <a:cs typeface="NikoshBAN" pitchFamily="2" charset="0"/>
              </a:rPr>
              <a:t>তড়ি</a:t>
            </a:r>
            <a:r>
              <a:rPr lang="en-US" sz="2800" b="0" dirty="0" smtClean="0">
                <a:solidFill>
                  <a:schemeClr val="tx1"/>
                </a:solidFill>
                <a:effectLst/>
                <a:latin typeface="NikoshBAN" pitchFamily="2" charset="0"/>
                <a:cs typeface="NikoshBAN" pitchFamily="2" charset="0"/>
              </a:rPr>
              <a:t>ৎ </a:t>
            </a:r>
            <a:r>
              <a:rPr lang="en-US" sz="2800" b="0" dirty="0" err="1" smtClean="0">
                <a:solidFill>
                  <a:schemeClr val="tx1"/>
                </a:solidFill>
                <a:effectLst/>
                <a:latin typeface="NikoshBAN" pitchFamily="2" charset="0"/>
                <a:cs typeface="NikoshBAN" pitchFamily="2" charset="0"/>
              </a:rPr>
              <a:t>বিশ্লেষণের</a:t>
            </a:r>
            <a:r>
              <a:rPr lang="en-US" sz="2800" b="0" dirty="0" smtClean="0">
                <a:solidFill>
                  <a:schemeClr val="tx1"/>
                </a:solidFill>
                <a:effectLst/>
                <a:latin typeface="NikoshBAN" pitchFamily="2" charset="0"/>
                <a:cs typeface="NikoshBAN" pitchFamily="2" charset="0"/>
              </a:rPr>
              <a:t> </a:t>
            </a:r>
            <a:r>
              <a:rPr lang="en-US" sz="2800" b="0" dirty="0" err="1" smtClean="0">
                <a:solidFill>
                  <a:schemeClr val="tx1"/>
                </a:solidFill>
                <a:effectLst/>
                <a:latin typeface="NikoshBAN" pitchFamily="2" charset="0"/>
                <a:cs typeface="NikoshBAN" pitchFamily="2" charset="0"/>
              </a:rPr>
              <a:t>ক্রিয়া</a:t>
            </a:r>
            <a:r>
              <a:rPr lang="en-US" sz="2800" b="0" dirty="0" smtClean="0">
                <a:solidFill>
                  <a:schemeClr val="tx1"/>
                </a:solidFill>
                <a:effectLst/>
                <a:latin typeface="NikoshBAN" pitchFamily="2" charset="0"/>
                <a:cs typeface="NikoshBAN" pitchFamily="2" charset="0"/>
              </a:rPr>
              <a:t> </a:t>
            </a:r>
            <a:r>
              <a:rPr lang="en-US" sz="2800" b="0" dirty="0" err="1" smtClean="0">
                <a:solidFill>
                  <a:schemeClr val="tx1"/>
                </a:solidFill>
                <a:effectLst/>
                <a:latin typeface="NikoshBAN" pitchFamily="2" charset="0"/>
                <a:cs typeface="NikoshBAN" pitchFamily="2" charset="0"/>
              </a:rPr>
              <a:t>কৌশল</a:t>
            </a:r>
            <a:endParaRPr lang="en-US" sz="2800" b="0" dirty="0">
              <a:solidFill>
                <a:schemeClr val="tx1"/>
              </a:solidFill>
              <a:effectLst/>
            </a:endParaRPr>
          </a:p>
        </p:txBody>
      </p:sp>
      <p:sp>
        <p:nvSpPr>
          <p:cNvPr id="6" name="TextBox 5"/>
          <p:cNvSpPr txBox="1"/>
          <p:nvPr/>
        </p:nvSpPr>
        <p:spPr>
          <a:xfrm>
            <a:off x="4191000" y="4114800"/>
            <a:ext cx="609600" cy="369332"/>
          </a:xfrm>
          <a:prstGeom prst="rect">
            <a:avLst/>
          </a:prstGeom>
          <a:noFill/>
        </p:spPr>
        <p:txBody>
          <a:bodyPr wrap="square" rtlCol="0">
            <a:spAutoFit/>
          </a:bodyPr>
          <a:lstStyle/>
          <a:p>
            <a:endParaRPr lang="en-US" dirty="0"/>
          </a:p>
        </p:txBody>
      </p:sp>
      <p:cxnSp>
        <p:nvCxnSpPr>
          <p:cNvPr id="7" name="Elbow Connector 12"/>
          <p:cNvCxnSpPr>
            <a:stCxn id="5" idx="3"/>
          </p:cNvCxnSpPr>
          <p:nvPr/>
        </p:nvCxnSpPr>
        <p:spPr>
          <a:xfrm rot="16200000" flipH="1">
            <a:off x="5181600" y="4343400"/>
            <a:ext cx="838200" cy="3276600"/>
          </a:xfrm>
          <a:prstGeom prst="bentConnector2">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hape 7"/>
          <p:cNvCxnSpPr>
            <a:stCxn id="4" idx="3"/>
          </p:cNvCxnSpPr>
          <p:nvPr/>
        </p:nvCxnSpPr>
        <p:spPr>
          <a:xfrm rot="16200000" flipH="1">
            <a:off x="6858000" y="4038600"/>
            <a:ext cx="152400" cy="3048000"/>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458200" y="5638800"/>
            <a:ext cx="0" cy="762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848600" y="6400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48000" y="3657600"/>
            <a:ext cx="184731" cy="369332"/>
          </a:xfrm>
          <a:prstGeom prst="rect">
            <a:avLst/>
          </a:prstGeom>
        </p:spPr>
        <p:txBody>
          <a:bodyPr wrap="none">
            <a:spAutoFit/>
          </a:bodyPr>
          <a:lstStyle/>
          <a:p>
            <a:pPr algn="ctr"/>
            <a:endParaRPr lang="en-US" dirty="0"/>
          </a:p>
        </p:txBody>
      </p:sp>
      <p:sp>
        <p:nvSpPr>
          <p:cNvPr id="15" name="Rectangle 14"/>
          <p:cNvSpPr/>
          <p:nvPr/>
        </p:nvSpPr>
        <p:spPr>
          <a:xfrm>
            <a:off x="2895600" y="2895600"/>
            <a:ext cx="583813" cy="461665"/>
          </a:xfrm>
          <a:prstGeom prst="rect">
            <a:avLst/>
          </a:prstGeom>
        </p:spPr>
        <p:txBody>
          <a:bodyPr wrap="none">
            <a:spAutoFit/>
          </a:bodyPr>
          <a:lstStyle/>
          <a:p>
            <a:pPr algn="ctr"/>
            <a:r>
              <a:rPr lang="en-US" dirty="0" smtClean="0">
                <a:solidFill>
                  <a:srgbClr val="00B0F0"/>
                </a:solidFill>
              </a:rPr>
              <a:t>SO</a:t>
            </a:r>
            <a:r>
              <a:rPr lang="en-US" baseline="-25000" dirty="0" smtClean="0">
                <a:solidFill>
                  <a:srgbClr val="00B0F0"/>
                </a:solidFill>
              </a:rPr>
              <a:t>4</a:t>
            </a:r>
            <a:r>
              <a:rPr lang="en-US" sz="2400" baseline="30000" dirty="0" smtClean="0">
                <a:solidFill>
                  <a:srgbClr val="00B0F0"/>
                </a:solidFill>
              </a:rPr>
              <a:t>-</a:t>
            </a:r>
            <a:endParaRPr lang="en-US" dirty="0"/>
          </a:p>
        </p:txBody>
      </p:sp>
      <p:sp>
        <p:nvSpPr>
          <p:cNvPr id="4" name="Can 3"/>
          <p:cNvSpPr/>
          <p:nvPr/>
        </p:nvSpPr>
        <p:spPr>
          <a:xfrm flipH="1">
            <a:off x="5181600" y="2667000"/>
            <a:ext cx="457200" cy="2819400"/>
          </a:xfrm>
          <a:prstGeom prst="ca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H</a:t>
            </a:r>
          </a:p>
          <a:p>
            <a:r>
              <a:rPr lang="en-US" dirty="0" smtClean="0">
                <a:solidFill>
                  <a:schemeClr val="tx1"/>
                </a:solidFill>
              </a:rPr>
              <a:t>H</a:t>
            </a:r>
          </a:p>
          <a:p>
            <a:pPr algn="ctr"/>
            <a:endParaRPr lang="en-US" dirty="0"/>
          </a:p>
        </p:txBody>
      </p:sp>
      <p:sp>
        <p:nvSpPr>
          <p:cNvPr id="21" name="TextBox 20"/>
          <p:cNvSpPr txBox="1"/>
          <p:nvPr/>
        </p:nvSpPr>
        <p:spPr>
          <a:xfrm>
            <a:off x="3048000" y="3810000"/>
            <a:ext cx="647934" cy="1354217"/>
          </a:xfrm>
          <a:prstGeom prst="rect">
            <a:avLst/>
          </a:prstGeom>
          <a:noFill/>
        </p:spPr>
        <p:txBody>
          <a:bodyPr wrap="none" rtlCol="0">
            <a:spAutoFit/>
          </a:bodyPr>
          <a:lstStyle/>
          <a:p>
            <a:r>
              <a:rPr lang="en-US" dirty="0" smtClean="0"/>
              <a:t>OH</a:t>
            </a:r>
            <a:r>
              <a:rPr lang="en-US" baseline="30000" dirty="0" smtClean="0"/>
              <a:t>-</a:t>
            </a:r>
          </a:p>
          <a:p>
            <a:r>
              <a:rPr lang="en-US" dirty="0" smtClean="0"/>
              <a:t>OH</a:t>
            </a:r>
            <a:r>
              <a:rPr lang="en-US" sz="3200" baseline="30000" dirty="0" smtClean="0"/>
              <a:t>-</a:t>
            </a:r>
            <a:endParaRPr lang="en-US" baseline="30000" dirty="0" smtClean="0"/>
          </a:p>
          <a:p>
            <a:r>
              <a:rPr lang="en-US" dirty="0" smtClean="0"/>
              <a:t>OH</a:t>
            </a:r>
            <a:r>
              <a:rPr lang="en-US" sz="3200" baseline="30000" dirty="0" smtClean="0"/>
              <a:t>-</a:t>
            </a:r>
            <a:endParaRPr lang="en-US" baseline="30000" dirty="0" smtClean="0"/>
          </a:p>
          <a:p>
            <a:r>
              <a:rPr lang="en-US" dirty="0" smtClean="0"/>
              <a:t>OH</a:t>
            </a:r>
            <a:r>
              <a:rPr lang="en-US" sz="3200" baseline="30000" dirty="0" smtClean="0"/>
              <a:t>-</a:t>
            </a:r>
            <a:endParaRPr lang="en-US" baseline="30000" dirty="0"/>
          </a:p>
        </p:txBody>
      </p:sp>
      <p:sp>
        <p:nvSpPr>
          <p:cNvPr id="24" name="TextBox 23"/>
          <p:cNvSpPr txBox="1"/>
          <p:nvPr/>
        </p:nvSpPr>
        <p:spPr>
          <a:xfrm>
            <a:off x="3810000" y="2873276"/>
            <a:ext cx="304800" cy="2308324"/>
          </a:xfrm>
          <a:prstGeom prst="rect">
            <a:avLst/>
          </a:prstGeom>
          <a:noFill/>
        </p:spPr>
        <p:txBody>
          <a:bodyPr wrap="square" rtlCol="0">
            <a:spAutoFit/>
          </a:bodyPr>
          <a:lstStyle/>
          <a:p>
            <a:r>
              <a:rPr lang="en-US" sz="3600" dirty="0" smtClean="0"/>
              <a:t>-</a:t>
            </a:r>
          </a:p>
          <a:p>
            <a:r>
              <a:rPr lang="en-US" sz="3600" dirty="0" smtClean="0"/>
              <a:t>-</a:t>
            </a:r>
          </a:p>
          <a:p>
            <a:r>
              <a:rPr lang="en-US" sz="3600" dirty="0" smtClean="0"/>
              <a:t>-</a:t>
            </a:r>
          </a:p>
          <a:p>
            <a:r>
              <a:rPr lang="en-US" sz="3600" dirty="0" smtClean="0"/>
              <a:t>-</a:t>
            </a:r>
            <a:endParaRPr lang="en-US" sz="3600" dirty="0"/>
          </a:p>
        </p:txBody>
      </p:sp>
      <p:sp>
        <p:nvSpPr>
          <p:cNvPr id="25" name="TextBox 24"/>
          <p:cNvSpPr txBox="1"/>
          <p:nvPr/>
        </p:nvSpPr>
        <p:spPr>
          <a:xfrm>
            <a:off x="3657600" y="3886200"/>
            <a:ext cx="914401" cy="646331"/>
          </a:xfrm>
          <a:prstGeom prst="rect">
            <a:avLst/>
          </a:prstGeom>
          <a:noFill/>
        </p:spPr>
        <p:txBody>
          <a:bodyPr wrap="square" rtlCol="0">
            <a:spAutoFit/>
          </a:bodyPr>
          <a:lstStyle/>
          <a:p>
            <a:r>
              <a:rPr lang="en-US" dirty="0" smtClean="0"/>
              <a:t>H</a:t>
            </a:r>
            <a:r>
              <a:rPr lang="en-US" baseline="-25000" dirty="0" smtClean="0"/>
              <a:t>2</a:t>
            </a:r>
            <a:r>
              <a:rPr lang="en-US" dirty="0" smtClean="0"/>
              <a:t>O</a:t>
            </a:r>
          </a:p>
          <a:p>
            <a:r>
              <a:rPr lang="en-US" dirty="0" smtClean="0"/>
              <a:t>H</a:t>
            </a:r>
            <a:r>
              <a:rPr lang="en-US" baseline="-25000" dirty="0" smtClean="0"/>
              <a:t>2</a:t>
            </a:r>
            <a:r>
              <a:rPr lang="en-US" dirty="0" smtClean="0"/>
              <a:t>O</a:t>
            </a:r>
            <a:endParaRPr lang="en-US" dirty="0"/>
          </a:p>
        </p:txBody>
      </p:sp>
      <p:sp>
        <p:nvSpPr>
          <p:cNvPr id="29" name="TextBox 28"/>
          <p:cNvSpPr txBox="1"/>
          <p:nvPr/>
        </p:nvSpPr>
        <p:spPr>
          <a:xfrm>
            <a:off x="3733800" y="3653135"/>
            <a:ext cx="492443" cy="461665"/>
          </a:xfrm>
          <a:prstGeom prst="rect">
            <a:avLst/>
          </a:prstGeom>
          <a:noFill/>
        </p:spPr>
        <p:txBody>
          <a:bodyPr wrap="none" rtlCol="0">
            <a:spAutoFit/>
          </a:bodyPr>
          <a:lstStyle/>
          <a:p>
            <a:r>
              <a:rPr lang="en-US" sz="2400" dirty="0" smtClean="0"/>
              <a:t>O</a:t>
            </a:r>
            <a:r>
              <a:rPr lang="en-US" sz="2400" baseline="-25000" dirty="0" smtClean="0"/>
              <a:t>2</a:t>
            </a:r>
            <a:endParaRPr lang="en-US" baseline="-25000" dirty="0"/>
          </a:p>
        </p:txBody>
      </p:sp>
      <p:sp>
        <p:nvSpPr>
          <p:cNvPr id="22" name="Rounded Rectangle 21"/>
          <p:cNvSpPr/>
          <p:nvPr/>
        </p:nvSpPr>
        <p:spPr>
          <a:xfrm>
            <a:off x="6858000" y="6172200"/>
            <a:ext cx="1371600" cy="4572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29400" y="63246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162800" y="4050268"/>
            <a:ext cx="1447800" cy="369332"/>
          </a:xfrm>
          <a:prstGeom prst="rect">
            <a:avLst/>
          </a:prstGeom>
          <a:noFill/>
        </p:spPr>
        <p:txBody>
          <a:bodyPr wrap="square" rtlCol="0">
            <a:spAutoFit/>
          </a:bodyPr>
          <a:lstStyle/>
          <a:p>
            <a:r>
              <a:rPr lang="en-US" dirty="0" smtClean="0"/>
              <a:t>(Cathode)</a:t>
            </a:r>
          </a:p>
        </p:txBody>
      </p:sp>
      <p:cxnSp>
        <p:nvCxnSpPr>
          <p:cNvPr id="31" name="Straight Arrow Connector 30"/>
          <p:cNvCxnSpPr/>
          <p:nvPr/>
        </p:nvCxnSpPr>
        <p:spPr>
          <a:xfrm rot="10800000">
            <a:off x="5410200" y="4190998"/>
            <a:ext cx="1600200" cy="7620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2000" y="4119027"/>
            <a:ext cx="1676400" cy="615553"/>
          </a:xfrm>
          <a:prstGeom prst="rect">
            <a:avLst/>
          </a:prstGeom>
          <a:noFill/>
        </p:spPr>
        <p:txBody>
          <a:bodyPr wrap="square" rtlCol="0">
            <a:spAutoFit/>
          </a:bodyPr>
          <a:lstStyle/>
          <a:p>
            <a:r>
              <a:rPr lang="en-US" dirty="0" smtClean="0"/>
              <a:t>(</a:t>
            </a:r>
            <a:r>
              <a:rPr lang="en-US" sz="2000" dirty="0" smtClean="0"/>
              <a:t>Anode</a:t>
            </a:r>
            <a:r>
              <a:rPr lang="en-US" dirty="0" smtClean="0"/>
              <a:t>)</a:t>
            </a:r>
          </a:p>
          <a:p>
            <a:endParaRPr lang="en-US" sz="1400" dirty="0"/>
          </a:p>
        </p:txBody>
      </p:sp>
      <p:sp>
        <p:nvSpPr>
          <p:cNvPr id="44" name="Rectangle 43"/>
          <p:cNvSpPr/>
          <p:nvPr/>
        </p:nvSpPr>
        <p:spPr>
          <a:xfrm>
            <a:off x="6400800" y="5715000"/>
            <a:ext cx="495649" cy="769441"/>
          </a:xfrm>
          <a:prstGeom prst="rect">
            <a:avLst/>
          </a:prstGeom>
        </p:spPr>
        <p:txBody>
          <a:bodyPr wrap="none">
            <a:spAutoFit/>
          </a:bodyPr>
          <a:lstStyle/>
          <a:p>
            <a:pPr lvl="0"/>
            <a:r>
              <a:rPr lang="en-US" sz="4400" b="1" dirty="0" smtClean="0">
                <a:solidFill>
                  <a:srgbClr val="002060"/>
                </a:solidFill>
              </a:rPr>
              <a:t>+</a:t>
            </a:r>
            <a:endParaRPr lang="en-US" sz="3200" b="1" dirty="0">
              <a:solidFill>
                <a:srgbClr val="002060"/>
              </a:solidFill>
            </a:endParaRPr>
          </a:p>
        </p:txBody>
      </p:sp>
      <p:sp>
        <p:nvSpPr>
          <p:cNvPr id="45" name="Rectangle 44"/>
          <p:cNvSpPr/>
          <p:nvPr/>
        </p:nvSpPr>
        <p:spPr>
          <a:xfrm>
            <a:off x="8686800" y="5722203"/>
            <a:ext cx="373820" cy="830997"/>
          </a:xfrm>
          <a:prstGeom prst="rect">
            <a:avLst/>
          </a:prstGeom>
        </p:spPr>
        <p:txBody>
          <a:bodyPr wrap="none">
            <a:spAutoFit/>
          </a:bodyPr>
          <a:lstStyle/>
          <a:p>
            <a:pPr lvl="0"/>
            <a:r>
              <a:rPr lang="en-US" sz="4800" b="1" dirty="0" smtClean="0">
                <a:solidFill>
                  <a:prstClr val="black"/>
                </a:solidFill>
              </a:rPr>
              <a:t>-</a:t>
            </a:r>
            <a:endParaRPr lang="en-US" sz="2400" b="1" dirty="0">
              <a:solidFill>
                <a:prstClr val="black"/>
              </a:solidFill>
            </a:endParaRPr>
          </a:p>
        </p:txBody>
      </p:sp>
      <p:sp>
        <p:nvSpPr>
          <p:cNvPr id="46" name="TextBox 45"/>
          <p:cNvSpPr txBox="1"/>
          <p:nvPr/>
        </p:nvSpPr>
        <p:spPr>
          <a:xfrm>
            <a:off x="3709778" y="3600271"/>
            <a:ext cx="557422" cy="1200329"/>
          </a:xfrm>
          <a:prstGeom prst="rect">
            <a:avLst/>
          </a:prstGeom>
          <a:noFill/>
        </p:spPr>
        <p:txBody>
          <a:bodyPr wrap="square" rtlCol="0">
            <a:spAutoFit/>
          </a:bodyPr>
          <a:lstStyle/>
          <a:p>
            <a:r>
              <a:rPr lang="en-US" dirty="0" smtClean="0"/>
              <a:t>OH</a:t>
            </a:r>
          </a:p>
          <a:p>
            <a:r>
              <a:rPr lang="en-US" dirty="0" smtClean="0"/>
              <a:t>OH</a:t>
            </a:r>
          </a:p>
          <a:p>
            <a:r>
              <a:rPr lang="en-US" dirty="0" smtClean="0"/>
              <a:t>OH</a:t>
            </a:r>
          </a:p>
          <a:p>
            <a:r>
              <a:rPr lang="en-US" dirty="0" smtClean="0"/>
              <a:t>OH</a:t>
            </a:r>
          </a:p>
        </p:txBody>
      </p:sp>
      <p:sp>
        <p:nvSpPr>
          <p:cNvPr id="47" name="TextBox 46"/>
          <p:cNvSpPr txBox="1"/>
          <p:nvPr/>
        </p:nvSpPr>
        <p:spPr>
          <a:xfrm>
            <a:off x="6781800" y="3200400"/>
            <a:ext cx="184731" cy="369332"/>
          </a:xfrm>
          <a:prstGeom prst="rect">
            <a:avLst/>
          </a:prstGeom>
          <a:noFill/>
        </p:spPr>
        <p:txBody>
          <a:bodyPr wrap="none" rtlCol="0">
            <a:spAutoFit/>
          </a:bodyPr>
          <a:lstStyle/>
          <a:p>
            <a:endParaRPr lang="en-US" dirty="0">
              <a:solidFill>
                <a:schemeClr val="tx2">
                  <a:lumMod val="60000"/>
                  <a:lumOff val="40000"/>
                </a:schemeClr>
              </a:solidFill>
            </a:endParaRPr>
          </a:p>
        </p:txBody>
      </p:sp>
      <p:sp>
        <p:nvSpPr>
          <p:cNvPr id="50" name="TextBox 49"/>
          <p:cNvSpPr txBox="1"/>
          <p:nvPr/>
        </p:nvSpPr>
        <p:spPr>
          <a:xfrm>
            <a:off x="5105400" y="3207603"/>
            <a:ext cx="441146" cy="1938992"/>
          </a:xfrm>
          <a:prstGeom prst="rect">
            <a:avLst/>
          </a:prstGeom>
          <a:noFill/>
        </p:spPr>
        <p:txBody>
          <a:bodyPr wrap="square" rtlCol="0">
            <a:spAutoFit/>
          </a:bodyPr>
          <a:lstStyle/>
          <a:p>
            <a:r>
              <a:rPr lang="en-US" sz="2400" dirty="0" smtClean="0"/>
              <a:t>H</a:t>
            </a:r>
          </a:p>
          <a:p>
            <a:r>
              <a:rPr lang="en-US" sz="2400" dirty="0" smtClean="0"/>
              <a:t>HH</a:t>
            </a:r>
          </a:p>
          <a:p>
            <a:r>
              <a:rPr lang="en-US" sz="2400" dirty="0" smtClean="0"/>
              <a:t>H</a:t>
            </a:r>
          </a:p>
          <a:p>
            <a:endParaRPr lang="en-US" sz="2400" dirty="0"/>
          </a:p>
        </p:txBody>
      </p:sp>
      <p:sp>
        <p:nvSpPr>
          <p:cNvPr id="34" name="Minus 33"/>
          <p:cNvSpPr/>
          <p:nvPr/>
        </p:nvSpPr>
        <p:spPr>
          <a:xfrm>
            <a:off x="8686800" y="6507481"/>
            <a:ext cx="381000" cy="45719"/>
          </a:xfrm>
          <a:prstGeom prst="mathMinus">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inus 35"/>
          <p:cNvSpPr/>
          <p:nvPr/>
        </p:nvSpPr>
        <p:spPr>
          <a:xfrm>
            <a:off x="7772400" y="6355081"/>
            <a:ext cx="381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2209800" y="4341812"/>
            <a:ext cx="16002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77000" y="3424535"/>
            <a:ext cx="2209800" cy="385465"/>
          </a:xfrm>
          <a:prstGeom prst="rect">
            <a:avLst/>
          </a:prstGeom>
          <a:noFill/>
        </p:spPr>
        <p:txBody>
          <a:bodyPr wrap="square" rtlCol="0">
            <a:spAutoFit/>
          </a:bodyPr>
          <a:lstStyle/>
          <a:p>
            <a:r>
              <a:rPr lang="en-US" dirty="0" smtClean="0"/>
              <a:t>4H</a:t>
            </a:r>
            <a:r>
              <a:rPr lang="en-US" sz="2800" baseline="30000" dirty="0" smtClean="0"/>
              <a:t>+</a:t>
            </a:r>
            <a:r>
              <a:rPr lang="en-US" dirty="0" smtClean="0"/>
              <a:t> + 4e</a:t>
            </a:r>
            <a:r>
              <a:rPr lang="en-US" sz="2800" baseline="30000" dirty="0" smtClean="0"/>
              <a:t>-</a:t>
            </a:r>
            <a:r>
              <a:rPr lang="en-US" dirty="0" smtClean="0"/>
              <a:t> = 2H</a:t>
            </a:r>
            <a:r>
              <a:rPr lang="en-US" baseline="-22000" dirty="0" smtClean="0"/>
              <a:t>2</a:t>
            </a:r>
            <a:endParaRPr lang="en-US" baseline="-22000" dirty="0"/>
          </a:p>
        </p:txBody>
      </p:sp>
      <p:sp>
        <p:nvSpPr>
          <p:cNvPr id="51" name="Minus 50"/>
          <p:cNvSpPr/>
          <p:nvPr/>
        </p:nvSpPr>
        <p:spPr>
          <a:xfrm>
            <a:off x="8077200" y="6126481"/>
            <a:ext cx="381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inus 51"/>
          <p:cNvSpPr/>
          <p:nvPr/>
        </p:nvSpPr>
        <p:spPr>
          <a:xfrm>
            <a:off x="8153400" y="6400800"/>
            <a:ext cx="381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57200" y="3733800"/>
            <a:ext cx="2514600" cy="381000"/>
          </a:xfrm>
          <a:prstGeom prst="rect">
            <a:avLst/>
          </a:prstGeom>
          <a:noFill/>
        </p:spPr>
        <p:txBody>
          <a:bodyPr wrap="square" rtlCol="0">
            <a:spAutoFit/>
          </a:bodyPr>
          <a:lstStyle/>
          <a:p>
            <a:r>
              <a:rPr lang="en-US" sz="1400" dirty="0" smtClean="0"/>
              <a:t>4OH</a:t>
            </a:r>
            <a:r>
              <a:rPr lang="en-US" sz="2000" b="1" baseline="30000" dirty="0" smtClean="0"/>
              <a:t>-</a:t>
            </a:r>
            <a:r>
              <a:rPr lang="en-US" sz="1400" dirty="0" smtClean="0"/>
              <a:t> =2H</a:t>
            </a:r>
            <a:r>
              <a:rPr lang="en-US" baseline="-25000" dirty="0" smtClean="0"/>
              <a:t>2</a:t>
            </a:r>
            <a:r>
              <a:rPr lang="en-US" sz="1400" dirty="0" smtClean="0"/>
              <a:t>O</a:t>
            </a:r>
            <a:r>
              <a:rPr lang="en-US" sz="1400" cap="all" dirty="0" smtClean="0"/>
              <a:t> </a:t>
            </a:r>
            <a:r>
              <a:rPr lang="en-US" sz="1400" dirty="0" smtClean="0"/>
              <a:t>+ O</a:t>
            </a:r>
            <a:r>
              <a:rPr lang="en-US" baseline="-25000" dirty="0" smtClean="0"/>
              <a:t>2</a:t>
            </a:r>
            <a:r>
              <a:rPr lang="en-US" dirty="0" smtClean="0"/>
              <a:t>+4e</a:t>
            </a:r>
            <a:r>
              <a:rPr lang="en-US" sz="2800" baseline="30000" dirty="0" smtClean="0"/>
              <a:t>-</a:t>
            </a:r>
            <a:r>
              <a:rPr lang="en-US" baseline="-25000" dirty="0" smtClean="0"/>
              <a:t> </a:t>
            </a:r>
            <a:endParaRPr lang="en-US" sz="1400" baseline="-25000" dirty="0"/>
          </a:p>
        </p:txBody>
      </p:sp>
      <p:sp>
        <p:nvSpPr>
          <p:cNvPr id="49" name="Cloud Callout 48"/>
          <p:cNvSpPr/>
          <p:nvPr/>
        </p:nvSpPr>
        <p:spPr>
          <a:xfrm>
            <a:off x="1295400" y="3048000"/>
            <a:ext cx="838200" cy="609600"/>
          </a:xfrm>
          <a:prstGeom prst="cloudCallou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a:t>
            </a:r>
            <a:r>
              <a:rPr lang="en-US" sz="2800" baseline="-25000" dirty="0" smtClean="0">
                <a:solidFill>
                  <a:srgbClr val="FF0000"/>
                </a:solidFill>
              </a:rPr>
              <a:t>2</a:t>
            </a:r>
            <a:endParaRPr lang="en-US" baseline="-25000" dirty="0">
              <a:solidFill>
                <a:srgbClr val="FF0000"/>
              </a:solidFill>
            </a:endParaRPr>
          </a:p>
        </p:txBody>
      </p:sp>
      <p:sp>
        <p:nvSpPr>
          <p:cNvPr id="5" name="Can 4"/>
          <p:cNvSpPr/>
          <p:nvPr/>
        </p:nvSpPr>
        <p:spPr>
          <a:xfrm flipH="1">
            <a:off x="3733800" y="2590800"/>
            <a:ext cx="457200" cy="2971800"/>
          </a:xfrm>
          <a:prstGeom prst="ca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p:cNvSpPr txBox="1"/>
          <p:nvPr/>
        </p:nvSpPr>
        <p:spPr>
          <a:xfrm>
            <a:off x="7010400" y="6172200"/>
            <a:ext cx="914400" cy="369332"/>
          </a:xfrm>
          <a:prstGeom prst="rect">
            <a:avLst/>
          </a:prstGeom>
          <a:noFill/>
        </p:spPr>
        <p:txBody>
          <a:bodyPr wrap="square" rtlCol="0">
            <a:spAutoFit/>
          </a:bodyPr>
          <a:lstStyle/>
          <a:p>
            <a:r>
              <a:rPr lang="bn-BD" dirty="0" smtClean="0">
                <a:latin typeface="NikoshBAN" pitchFamily="2" charset="0"/>
                <a:cs typeface="NikoshBAN" pitchFamily="2" charset="0"/>
              </a:rPr>
              <a:t>ব্যাটারী</a:t>
            </a:r>
            <a:endParaRPr lang="en-US" dirty="0">
              <a:latin typeface="NikoshBAN" pitchFamily="2" charset="0"/>
              <a:cs typeface="NikoshBAN" pitchFamily="2" charset="0"/>
            </a:endParaRPr>
          </a:p>
        </p:txBody>
      </p:sp>
      <p:sp>
        <p:nvSpPr>
          <p:cNvPr id="39" name="Can 38"/>
          <p:cNvSpPr/>
          <p:nvPr/>
        </p:nvSpPr>
        <p:spPr>
          <a:xfrm flipH="1">
            <a:off x="5181600" y="2667000"/>
            <a:ext cx="457200" cy="2819400"/>
          </a:xfrm>
          <a:prstGeom prst="ca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2">
                  <a:lumMod val="60000"/>
                  <a:lumOff val="40000"/>
                </a:schemeClr>
              </a:solidFill>
              <a:latin typeface="NikoshBAN" pitchFamily="2" charset="0"/>
              <a:cs typeface="NikoshBAN" pitchFamily="2" charset="0"/>
            </a:endParaRPr>
          </a:p>
          <a:p>
            <a:pPr algn="ctr"/>
            <a:endParaRPr lang="en-US"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afterEffect">
                                  <p:stCondLst>
                                    <p:cond delay="0"/>
                                  </p:stCondLst>
                                  <p:childTnLst>
                                    <p:animMotion origin="layout" path="M 0 0 C 0.01215 -0.00232 0.02014 -0.0044 0.03333 -0.00556 C 0.03247 -0.03704 0.0349 -0.06898 0.03056 -0.1 C 0.03003 -0.10348 0.0033 -0.10741 0.00139 -0.10741 C -0.01615 -0.10834 -0.03385 -0.10857 -0.05139 -0.10926 C -0.07778 -0.10857 -0.10417 -0.10857 -0.13056 -0.10741 C -0.14236 -0.10695 -0.15278 -0.0956 -0.16389 -0.0926 C -0.2066 -0.09491 -0.22187 -0.09422 -0.25556 -0.10556 C -0.28212 -0.12917 -0.30747 -0.12801 -0.33889 -0.12963 C -0.3375 -0.15764 -0.3375 -0.16922 -0.32778 -0.1926 C -0.325 -0.20695 -0.32292 -0.21135 -0.32639 -0.22963 C -0.32691 -0.23218 -0.32951 -0.23287 -0.33056 -0.23519 C -0.33976 -0.25463 -0.33142 -0.24584 -0.34028 -0.25371 C -0.33941 -0.26852 -0.33906 -0.28334 -0.3375 -0.29815 C -0.33715 -0.30139 -0.3349 -0.30417 -0.33472 -0.30741 C -0.33142 -0.41598 -0.36458 -0.43889 -0.31806 -0.43889 " pathEditMode="relative" ptsTypes="fffffffffffffffA">
                                      <p:cBhvr>
                                        <p:cTn id="6" dur="5000" fill="hold"/>
                                        <p:tgtEl>
                                          <p:spTgt spid="36"/>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36"/>
                                        </p:tgtEl>
                                        <p:attrNameLst>
                                          <p:attrName>style.visibility</p:attrName>
                                        </p:attrNameLst>
                                      </p:cBhvr>
                                      <p:to>
                                        <p:strVal val="hidden"/>
                                      </p:to>
                                    </p:set>
                                  </p:subTnLst>
                                </p:cTn>
                              </p:par>
                            </p:childTnLst>
                          </p:cTn>
                        </p:par>
                        <p:par>
                          <p:cTn id="7" fill="hold">
                            <p:stCondLst>
                              <p:cond delay="5000"/>
                            </p:stCondLst>
                            <p:childTnLst>
                              <p:par>
                                <p:cTn id="8" presetID="0" presetClass="path" presetSubtype="0" repeatCount="indefinite" accel="50000" decel="50000" fill="hold" nodeType="afterEffect">
                                  <p:stCondLst>
                                    <p:cond delay="0"/>
                                  </p:stCondLst>
                                  <p:childTnLst>
                                    <p:animMotion origin="layout" path="M -1.94444E-6 3.33333E-6 C 0.08993 0.0037 0.06215 0.02916 0.09254 3.33333E-6 " pathEditMode="relative" rAng="0" ptsTypes="fA">
                                      <p:cBhvr>
                                        <p:cTn id="9" dur="5000" fill="hold"/>
                                        <p:tgtEl>
                                          <p:spTgt spid="16">
                                            <p:txEl>
                                              <p:pRg st="4" end="4"/>
                                            </p:txEl>
                                          </p:spTgt>
                                        </p:tgtEl>
                                        <p:attrNameLst>
                                          <p:attrName>ppt_x</p:attrName>
                                          <p:attrName>ppt_y</p:attrName>
                                        </p:attrNameLst>
                                      </p:cBhvr>
                                      <p:rCtr x="4600" y="1500"/>
                                    </p:animMotion>
                                  </p:childTnLst>
                                  <p:subTnLst>
                                    <p:set>
                                      <p:cBhvr override="childStyle">
                                        <p:cTn dur="1" fill="hold" display="0" masterRel="sameClick" afterEffect="1">
                                          <p:stCondLst>
                                            <p:cond evt="end" delay="0">
                                              <p:tn val="8"/>
                                            </p:cond>
                                          </p:stCondLst>
                                        </p:cTn>
                                        <p:tgtEl>
                                          <p:spTgt spid="16">
                                            <p:txEl>
                                              <p:pRg st="4" end="4"/>
                                            </p:txEl>
                                          </p:spTgt>
                                        </p:tgtEl>
                                        <p:attrNameLst>
                                          <p:attrName>style.visibility</p:attrName>
                                        </p:attrNameLst>
                                      </p:cBhvr>
                                      <p:to>
                                        <p:strVal val="hidden"/>
                                      </p:to>
                                    </p:set>
                                  </p:subTnLst>
                                </p:cTn>
                              </p:par>
                            </p:childTnLst>
                          </p:cTn>
                        </p:par>
                        <p:par>
                          <p:cTn id="10" fill="hold">
                            <p:stCondLst>
                              <p:cond delay="10000"/>
                            </p:stCondLst>
                            <p:childTnLst>
                              <p:par>
                                <p:cTn id="11" presetID="0" presetClass="path" presetSubtype="0" repeatCount="indefinite" accel="50000" decel="50000" fill="hold" nodeType="afterEffect">
                                  <p:stCondLst>
                                    <p:cond delay="0"/>
                                  </p:stCondLst>
                                  <p:childTnLst>
                                    <p:animMotion origin="layout" path="M -1.94444E-6 3.33333E-6 C 0.08993 0.0037 0.06215 0.02916 0.09254 3.33333E-6 " pathEditMode="relative" rAng="0" ptsTypes="fA">
                                      <p:cBhvr>
                                        <p:cTn id="12" dur="5000" fill="hold"/>
                                        <p:tgtEl>
                                          <p:spTgt spid="16">
                                            <p:txEl>
                                              <p:pRg st="3" end="3"/>
                                            </p:txEl>
                                          </p:spTgt>
                                        </p:tgtEl>
                                        <p:attrNameLst>
                                          <p:attrName>ppt_x</p:attrName>
                                          <p:attrName>ppt_y</p:attrName>
                                        </p:attrNameLst>
                                      </p:cBhvr>
                                      <p:rCtr x="4600" y="1500"/>
                                    </p:animMotion>
                                  </p:childTnLst>
                                  <p:subTnLst>
                                    <p:set>
                                      <p:cBhvr override="childStyle">
                                        <p:cTn dur="1" fill="hold" display="0" masterRel="sameClick" afterEffect="1">
                                          <p:stCondLst>
                                            <p:cond evt="end" delay="0">
                                              <p:tn val="11"/>
                                            </p:cond>
                                          </p:stCondLst>
                                        </p:cTn>
                                        <p:tgtEl>
                                          <p:spTgt spid="16">
                                            <p:txEl>
                                              <p:pRg st="3" end="3"/>
                                            </p:txEl>
                                          </p:spTgt>
                                        </p:tgtEl>
                                        <p:attrNameLst>
                                          <p:attrName>style.visibility</p:attrName>
                                        </p:attrNameLst>
                                      </p:cBhvr>
                                      <p:to>
                                        <p:strVal val="hidden"/>
                                      </p:to>
                                    </p:set>
                                  </p:subTnLst>
                                </p:cTn>
                              </p:par>
                            </p:childTnLst>
                          </p:cTn>
                        </p:par>
                        <p:par>
                          <p:cTn id="13" fill="hold">
                            <p:stCondLst>
                              <p:cond delay="15000"/>
                            </p:stCondLst>
                            <p:childTnLst>
                              <p:par>
                                <p:cTn id="14" presetID="0" presetClass="path" presetSubtype="0" repeatCount="indefinite" accel="50000" decel="50000" fill="hold" nodeType="afterEffect">
                                  <p:stCondLst>
                                    <p:cond delay="0"/>
                                  </p:stCondLst>
                                  <p:childTnLst>
                                    <p:animMotion origin="layout" path="M -1.94444E-6 3.33333E-6 C 0.08993 0.0037 0.06215 0.02916 0.09254 3.33333E-6 " pathEditMode="relative" rAng="0" ptsTypes="fA">
                                      <p:cBhvr>
                                        <p:cTn id="15" dur="5000" fill="hold"/>
                                        <p:tgtEl>
                                          <p:spTgt spid="16">
                                            <p:txEl>
                                              <p:pRg st="2" end="2"/>
                                            </p:txEl>
                                          </p:spTgt>
                                        </p:tgtEl>
                                        <p:attrNameLst>
                                          <p:attrName>ppt_x</p:attrName>
                                          <p:attrName>ppt_y</p:attrName>
                                        </p:attrNameLst>
                                      </p:cBhvr>
                                      <p:rCtr x="4600" y="1500"/>
                                    </p:animMotion>
                                  </p:childTnLst>
                                  <p:subTnLst>
                                    <p:set>
                                      <p:cBhvr override="childStyle">
                                        <p:cTn dur="1" fill="hold" display="0" masterRel="sameClick" afterEffect="1">
                                          <p:stCondLst>
                                            <p:cond evt="end" delay="0">
                                              <p:tn val="14"/>
                                            </p:cond>
                                          </p:stCondLst>
                                        </p:cTn>
                                        <p:tgtEl>
                                          <p:spTgt spid="16">
                                            <p:txEl>
                                              <p:pRg st="2" end="2"/>
                                            </p:txEl>
                                          </p:spTgt>
                                        </p:tgtEl>
                                        <p:attrNameLst>
                                          <p:attrName>style.visibility</p:attrName>
                                        </p:attrNameLst>
                                      </p:cBhvr>
                                      <p:to>
                                        <p:strVal val="hidden"/>
                                      </p:to>
                                    </p:set>
                                  </p:subTnLst>
                                </p:cTn>
                              </p:par>
                            </p:childTnLst>
                          </p:cTn>
                        </p:par>
                        <p:par>
                          <p:cTn id="16" fill="hold">
                            <p:stCondLst>
                              <p:cond delay="20000"/>
                            </p:stCondLst>
                            <p:childTnLst>
                              <p:par>
                                <p:cTn id="17" presetID="0" presetClass="path" presetSubtype="0" repeatCount="indefinite" accel="50000" decel="50000" fill="hold" nodeType="afterEffect">
                                  <p:stCondLst>
                                    <p:cond delay="0"/>
                                  </p:stCondLst>
                                  <p:childTnLst>
                                    <p:animMotion origin="layout" path="M -1.94444E-6 3.33333E-6 C 0.08993 0.0037 0.06215 0.02916 0.09254 3.33333E-6 " pathEditMode="relative" rAng="0" ptsTypes="fA">
                                      <p:cBhvr>
                                        <p:cTn id="18" dur="5000" fill="hold"/>
                                        <p:tgtEl>
                                          <p:spTgt spid="16">
                                            <p:txEl>
                                              <p:pRg st="1" end="1"/>
                                            </p:txEl>
                                          </p:spTgt>
                                        </p:tgtEl>
                                        <p:attrNameLst>
                                          <p:attrName>ppt_x</p:attrName>
                                          <p:attrName>ppt_y</p:attrName>
                                        </p:attrNameLst>
                                      </p:cBhvr>
                                      <p:rCtr x="4600" y="1500"/>
                                    </p:animMotion>
                                  </p:childTnLst>
                                  <p:subTnLst>
                                    <p:set>
                                      <p:cBhvr override="childStyle">
                                        <p:cTn dur="1" fill="hold" display="0" masterRel="sameClick" afterEffect="1">
                                          <p:stCondLst>
                                            <p:cond evt="end" delay="0">
                                              <p:tn val="17"/>
                                            </p:cond>
                                          </p:stCondLst>
                                        </p:cTn>
                                        <p:tgtEl>
                                          <p:spTgt spid="16">
                                            <p:txEl>
                                              <p:pRg st="1" end="1"/>
                                            </p:txEl>
                                          </p:spTgt>
                                        </p:tgtEl>
                                        <p:attrNameLst>
                                          <p:attrName>style.visibility</p:attrName>
                                        </p:attrNameLst>
                                      </p:cBhvr>
                                      <p:to>
                                        <p:strVal val="hidden"/>
                                      </p:to>
                                    </p:set>
                                  </p:subTnLst>
                                </p:cTn>
                              </p:par>
                            </p:childTnLst>
                          </p:cTn>
                        </p:par>
                        <p:par>
                          <p:cTn id="19" fill="hold">
                            <p:stCondLst>
                              <p:cond delay="25000"/>
                            </p:stCondLst>
                            <p:childTnLst>
                              <p:par>
                                <p:cTn id="20" presetID="0" presetClass="path" presetSubtype="0" repeatCount="indefinite" accel="50000" decel="50000" fill="hold" grpId="0" nodeType="afterEffect">
                                  <p:stCondLst>
                                    <p:cond delay="0"/>
                                  </p:stCondLst>
                                  <p:childTnLst>
                                    <p:animMotion origin="layout" path="M 0 0 C 0.00208 0.02544 -0.00087 0.01549 0.01232 0.02659 C 0.01701 0.03631 0.01927 0.04301 0.02604 0.04926 C 0.02812 0.05712 0.03212 0.06383 0.03385 0.07169 C 0.03767 0.08904 0.0401 0.10661 0.04618 0.12303 C 0.04722 0.13668 0.04687 0.145 0.05225 0.15587 C 0.05521 0.17113 0.05764 0.18594 0.06146 0.20097 C 0.06666 0.20027 0.07222 0.20166 0.07691 0.19889 C 0.07882 0.19773 0.07812 0.19334 0.07847 0.19056 C 0.07951 0.18316 0.08038 0.17553 0.08142 0.16813 C 0.0809 0.14477 0.0842 0.10083 0.07691 0.07169 C 0.07534 0.05527 0.07257 0.04047 0.06909 0.02474 C 0.06892 0.02405 0.06649 0.01272 0.06614 0.01225 C 0.06441 0.00971 0.06198 0.00832 0.05989 0.00624 C 0.05625 -0.00833 0.06128 0.00786 0.05382 -0.00417 C 0.04757 -0.01411 0.0533 -0.0185 0.04149 -0.0185 " pathEditMode="relative" ptsTypes="fffffffffffffffA">
                                      <p:cBhvr>
                                        <p:cTn id="21" dur="5000" fill="hold"/>
                                        <p:tgtEl>
                                          <p:spTgt spid="50"/>
                                        </p:tgtEl>
                                        <p:attrNameLst>
                                          <p:attrName>ppt_x</p:attrName>
                                          <p:attrName>ppt_y</p:attrName>
                                        </p:attrNameLst>
                                      </p:cBhvr>
                                    </p:animMotion>
                                  </p:childTnLst>
                                </p:cTn>
                              </p:par>
                            </p:childTnLst>
                          </p:cTn>
                        </p:par>
                        <p:par>
                          <p:cTn id="22" fill="hold">
                            <p:stCondLst>
                              <p:cond delay="30000"/>
                            </p:stCondLst>
                            <p:childTnLst>
                              <p:par>
                                <p:cTn id="23" presetID="63" presetClass="path" presetSubtype="0" repeatCount="indefinite" accel="50000" decel="50000" fill="hold" grpId="0" nodeType="afterEffect">
                                  <p:stCondLst>
                                    <p:cond delay="0"/>
                                  </p:stCondLst>
                                  <p:childTnLst>
                                    <p:animMotion origin="layout" path="M 3.88889E-6 -0.01018 L 0.07118 -0.01989 " pathEditMode="relative" rAng="0" ptsTypes="AA">
                                      <p:cBhvr>
                                        <p:cTn id="24" dur="5000" fill="hold"/>
                                        <p:tgtEl>
                                          <p:spTgt spid="21"/>
                                        </p:tgtEl>
                                        <p:attrNameLst>
                                          <p:attrName>ppt_x</p:attrName>
                                          <p:attrName>ppt_y</p:attrName>
                                        </p:attrNameLst>
                                      </p:cBhvr>
                                      <p:rCtr x="3600" y="-500"/>
                                    </p:animMotion>
                                  </p:childTnLst>
                                </p:cTn>
                              </p:par>
                            </p:childTnLst>
                          </p:cTn>
                        </p:par>
                        <p:par>
                          <p:cTn id="25" fill="hold">
                            <p:stCondLst>
                              <p:cond delay="35000"/>
                            </p:stCondLst>
                            <p:childTnLst>
                              <p:par>
                                <p:cTn id="26" presetID="63" presetClass="path" presetSubtype="0" repeatCount="indefinite" accel="50000" decel="50000" fill="hold" grpId="0" nodeType="afterEffect">
                                  <p:stCondLst>
                                    <p:cond delay="0"/>
                                  </p:stCondLst>
                                  <p:childTnLst>
                                    <p:animMotion origin="layout" path="M -0.01667 0.00948 L 0.075 0.09574 " pathEditMode="relative" rAng="0" ptsTypes="AA">
                                      <p:cBhvr>
                                        <p:cTn id="27" dur="5000" fill="hold"/>
                                        <p:tgtEl>
                                          <p:spTgt spid="25"/>
                                        </p:tgtEl>
                                        <p:attrNameLst>
                                          <p:attrName>ppt_x</p:attrName>
                                          <p:attrName>ppt_y</p:attrName>
                                        </p:attrNameLst>
                                      </p:cBhvr>
                                      <p:rCtr x="4600" y="4300"/>
                                    </p:animMotion>
                                  </p:childTnLst>
                                </p:cTn>
                              </p:par>
                            </p:childTnLst>
                          </p:cTn>
                        </p:par>
                        <p:par>
                          <p:cTn id="28" fill="hold">
                            <p:stCondLst>
                              <p:cond delay="40000"/>
                            </p:stCondLst>
                            <p:childTnLst>
                              <p:par>
                                <p:cTn id="29" presetID="0" presetClass="path" presetSubtype="0" repeatCount="indefinite" accel="50000" decel="50000" fill="hold" grpId="0" nodeType="afterEffect">
                                  <p:stCondLst>
                                    <p:cond delay="0"/>
                                  </p:stCondLst>
                                  <p:childTnLst>
                                    <p:animMotion origin="layout" path="M 0.01666 7.40056E-8 C 0.03211 0.034 0.04774 0.06776 0.05468 0.00278 C 0.0618 -0.06244 0.0585 -0.31984 0.05902 -0.38969 C 0.05937 -0.4593 0.05659 -0.40957 0.05764 -0.41605 C 0.0585 -0.42229 0.06163 -0.42507 0.06475 -0.42784 " pathEditMode="relative" rAng="0" ptsTypes="aaaaA">
                                      <p:cBhvr>
                                        <p:cTn id="30" dur="5000" fill="hold"/>
                                        <p:tgtEl>
                                          <p:spTgt spid="29"/>
                                        </p:tgtEl>
                                        <p:attrNameLst>
                                          <p:attrName>ppt_x</p:attrName>
                                          <p:attrName>ppt_y</p:attrName>
                                        </p:attrNameLst>
                                      </p:cBhvr>
                                      <p:rCtr x="2400" y="-19600"/>
                                    </p:animMotion>
                                  </p:childTnLst>
                                </p:cTn>
                              </p:par>
                            </p:childTnLst>
                          </p:cTn>
                        </p:par>
                        <p:par>
                          <p:cTn id="31" fill="hold">
                            <p:stCondLst>
                              <p:cond delay="45000"/>
                            </p:stCondLst>
                            <p:childTnLst>
                              <p:par>
                                <p:cTn id="32" presetID="36" presetClass="path" presetSubtype="0" repeatCount="indefinite" accel="50000" decel="50000" fill="hold" grpId="0" nodeType="afterEffect">
                                  <p:stCondLst>
                                    <p:cond delay="0"/>
                                  </p:stCondLst>
                                  <p:childTnLst>
                                    <p:animMotion origin="layout" path="M 0.05 -1.69288E-6 L 0.05 0.17206 C 0.05 0.24908 0.15104 0.34413 0.23333 0.34413 L 0.41666 0.34413 " pathEditMode="relative" rAng="0" ptsTypes="FfFF">
                                      <p:cBhvr>
                                        <p:cTn id="33" dur="5000" fill="hold"/>
                                        <p:tgtEl>
                                          <p:spTgt spid="24"/>
                                        </p:tgtEl>
                                        <p:attrNameLst>
                                          <p:attrName>ppt_x</p:attrName>
                                          <p:attrName>ppt_y</p:attrName>
                                        </p:attrNameLst>
                                      </p:cBhvr>
                                      <p:rCtr x="18300" y="17200"/>
                                    </p:animMotion>
                                  </p:childTnLst>
                                </p:cTn>
                              </p:par>
                            </p:childTnLst>
                          </p:cTn>
                        </p:par>
                        <p:par>
                          <p:cTn id="34" fill="hold">
                            <p:stCondLst>
                              <p:cond delay="50000"/>
                            </p:stCondLst>
                            <p:childTnLst>
                              <p:par>
                                <p:cTn id="35" presetID="0" presetClass="path" presetSubtype="0" repeatCount="indefinite" accel="50000" decel="50000" fill="hold" grpId="0" nodeType="afterEffect">
                                  <p:stCondLst>
                                    <p:cond delay="0"/>
                                  </p:stCondLst>
                                  <p:childTnLst>
                                    <p:animMotion origin="layout" path="M 0.07101 -0.01249 C 0.07396 -0.15611 0.0776 -0.29926 0.07917 -0.35615 " pathEditMode="relative" rAng="0" ptsTypes="aA">
                                      <p:cBhvr>
                                        <p:cTn id="36" dur="5000" fill="hold"/>
                                        <p:tgtEl>
                                          <p:spTgt spid="18"/>
                                        </p:tgtEl>
                                        <p:attrNameLst>
                                          <p:attrName>ppt_x</p:attrName>
                                          <p:attrName>ppt_y</p:attrName>
                                        </p:attrNameLst>
                                      </p:cBhvr>
                                      <p:rCtr x="400" y="-17200"/>
                                    </p:animMotion>
                                  </p:childTnLst>
                                </p:cTn>
                              </p:par>
                            </p:childTnLst>
                          </p:cTn>
                        </p:par>
                        <p:par>
                          <p:cTn id="37" fill="hold">
                            <p:stCondLst>
                              <p:cond delay="55000"/>
                            </p:stCondLst>
                            <p:childTnLst>
                              <p:par>
                                <p:cTn id="38" presetID="0" presetClass="path" presetSubtype="0" repeatCount="indefinite" accel="50000" decel="50000" fill="hold" grpId="0" nodeType="afterEffect">
                                  <p:stCondLst>
                                    <p:cond delay="0"/>
                                  </p:stCondLst>
                                  <p:childTnLst>
                                    <p:animMotion origin="layout" path="M 0.00972 0.01064 C 0.01927 0.07954 0.02882 0.14844 0.04618 0.16717 C 0.06354 0.1859 0.10468 0.1489 0.11441 0.12278 C 0.12413 0.09665 0.12343 0.04671 0.10486 0.01064 C 0.08628 -0.02543 0.02083 -0.07352 0.00329 -0.09295 C -0.01424 -0.11237 -0.00712 -0.10913 0.00017 -0.10566 " pathEditMode="relative" rAng="0" ptsTypes="aaaaaA">
                                      <p:cBhvr>
                                        <p:cTn id="39" dur="5000" fill="hold"/>
                                        <p:tgtEl>
                                          <p:spTgt spid="46"/>
                                        </p:tgtEl>
                                        <p:attrNameLst>
                                          <p:attrName>ppt_x</p:attrName>
                                          <p:attrName>ppt_y</p:attrName>
                                        </p:attrNameLst>
                                      </p:cBhvr>
                                      <p:rCtr x="4500" y="2600"/>
                                    </p:animMotion>
                                  </p:childTnLst>
                                </p:cTn>
                              </p:par>
                            </p:childTnLst>
                          </p:cTn>
                        </p:par>
                        <p:par>
                          <p:cTn id="40" fill="hold">
                            <p:stCondLst>
                              <p:cond delay="60000"/>
                            </p:stCondLst>
                            <p:childTnLst>
                              <p:par>
                                <p:cTn id="41" presetID="0" presetClass="path" presetSubtype="0" repeatCount="indefinite" accel="50000" decel="50000" fill="hold" grpId="0" nodeType="afterEffect">
                                  <p:stCondLst>
                                    <p:cond delay="0"/>
                                  </p:stCondLst>
                                  <p:childTnLst>
                                    <p:animMotion origin="layout" path="M 0.01041 -0.00764 C 0.02257 -0.00995 0.03055 -0.01203 0.04375 -0.01319 C 0.04288 -0.04467 0.04531 -0.07662 0.04097 -0.10764 C 0.04045 -0.11111 0.01371 -0.11504 0.0118 -0.11504 C -0.00573 -0.11597 -0.02344 -0.1162 -0.04098 -0.11689 C -0.06736 -0.1162 -0.09375 -0.1162 -0.12014 -0.11504 C -0.13195 -0.11458 -0.14236 -0.10324 -0.15348 -0.10023 C -0.19618 -0.10254 -0.21146 -0.10185 -0.24514 -0.11319 C -0.2717 -0.1368 -0.29705 -0.13564 -0.32848 -0.13727 C -0.32709 -0.16527 -0.32709 -0.17685 -0.31736 -0.20023 C -0.31459 -0.21458 -0.3125 -0.21898 -0.31598 -0.23727 C -0.3165 -0.23981 -0.3191 -0.24051 -0.32014 -0.24282 C -0.32934 -0.26227 -0.32101 -0.25347 -0.32986 -0.26134 C -0.329 -0.27615 -0.32865 -0.29097 -0.32709 -0.30578 C -0.32674 -0.30902 -0.32448 -0.3118 -0.32431 -0.31504 C -0.32101 -0.42361 -0.35417 -0.44652 -0.30764 -0.44652 " pathEditMode="relative" rAng="0" ptsTypes="fffffffffffffffA">
                                      <p:cBhvr>
                                        <p:cTn id="42" dur="5000" fill="hold"/>
                                        <p:tgtEl>
                                          <p:spTgt spid="51"/>
                                        </p:tgtEl>
                                        <p:attrNameLst>
                                          <p:attrName>ppt_x</p:attrName>
                                          <p:attrName>ppt_y</p:attrName>
                                        </p:attrNameLst>
                                      </p:cBhvr>
                                      <p:rCtr x="-16500" y="-21900"/>
                                    </p:animMotion>
                                  </p:childTnLst>
                                  <p:subTnLst>
                                    <p:set>
                                      <p:cBhvr override="childStyle">
                                        <p:cTn dur="1" fill="hold" display="0" masterRel="sameClick" afterEffect="1">
                                          <p:stCondLst>
                                            <p:cond evt="end" delay="0">
                                              <p:tn val="41"/>
                                            </p:cond>
                                          </p:stCondLst>
                                        </p:cTn>
                                        <p:tgtEl>
                                          <p:spTgt spid="51"/>
                                        </p:tgtEl>
                                        <p:attrNameLst>
                                          <p:attrName>style.visibility</p:attrName>
                                        </p:attrNameLst>
                                      </p:cBhvr>
                                      <p:to>
                                        <p:strVal val="hidden"/>
                                      </p:to>
                                    </p:set>
                                  </p:subTnLst>
                                </p:cTn>
                              </p:par>
                            </p:childTnLst>
                          </p:cTn>
                        </p:par>
                        <p:par>
                          <p:cTn id="43" fill="hold">
                            <p:stCondLst>
                              <p:cond delay="65000"/>
                            </p:stCondLst>
                            <p:childTnLst>
                              <p:par>
                                <p:cTn id="44" presetID="0" presetClass="path" presetSubtype="0" repeatCount="indefinite" accel="50000" decel="50000" fill="hold" grpId="0" nodeType="afterEffect">
                                  <p:stCondLst>
                                    <p:cond delay="0"/>
                                  </p:stCondLst>
                                  <p:childTnLst>
                                    <p:animMotion origin="layout" path="M -0.03733 0.09757 C -0.04445 0.08347 -0.04063 0.09318 -0.04462 0.06612 L -0.04462 0.06612 C -0.05192 0.0504 -0.0566 0.03607 -0.05921 0.0178 C -0.0599 0.00878 -0.0606 2.42775E-6 -0.06112 -0.00902 C -0.06563 -0.09619 -0.04879 -0.05179 -0.16112 -0.05734 C -0.23143 -0.0659 -0.29358 -0.06798 -0.3665 -0.06937 C -0.37987 -0.08023 -0.3757 -0.08185 -0.38282 -0.10104 C -0.38351 -0.17526 -0.38299 -0.24948 -0.38473 -0.3237 C -0.38473 -0.3274 -0.38751 -0.32995 -0.38837 -0.33341 C -0.38872 -0.33503 -0.38837 -0.33665 -0.38837 -0.33827 " pathEditMode="relative" ptsTypes="fFffffffffA">
                                      <p:cBhvr>
                                        <p:cTn id="45" dur="2000" fill="hold"/>
                                        <p:tgtEl>
                                          <p:spTgt spid="34"/>
                                        </p:tgtEl>
                                        <p:attrNameLst>
                                          <p:attrName>ppt_x</p:attrName>
                                          <p:attrName>ppt_y</p:attrName>
                                        </p:attrNameLst>
                                      </p:cBhvr>
                                    </p:animMotion>
                                  </p:childTnLst>
                                  <p:subTnLst>
                                    <p:set>
                                      <p:cBhvr override="childStyle">
                                        <p:cTn dur="1" fill="hold" display="0" masterRel="sameClick" afterEffect="1">
                                          <p:stCondLst>
                                            <p:cond evt="end" delay="0">
                                              <p:tn val="44"/>
                                            </p:cond>
                                          </p:stCondLst>
                                        </p:cTn>
                                        <p:tgtEl>
                                          <p:spTgt spid="34"/>
                                        </p:tgtEl>
                                        <p:attrNameLst>
                                          <p:attrName>style.visibility</p:attrName>
                                        </p:attrNameLst>
                                      </p:cBhvr>
                                      <p:to>
                                        <p:strVal val="hidden"/>
                                      </p:to>
                                    </p:set>
                                  </p:subTnLst>
                                </p:cTn>
                              </p:par>
                            </p:childTnLst>
                          </p:cTn>
                        </p:par>
                        <p:par>
                          <p:cTn id="46" fill="hold">
                            <p:stCondLst>
                              <p:cond delay="67000"/>
                            </p:stCondLst>
                            <p:childTnLst>
                              <p:par>
                                <p:cTn id="47" presetID="0" presetClass="path" presetSubtype="0" repeatCount="indefinite" accel="50000" decel="50000" fill="hold" grpId="0" nodeType="afterEffect">
                                  <p:stCondLst>
                                    <p:cond delay="0"/>
                                  </p:stCondLst>
                                  <p:childTnLst>
                                    <p:animMotion origin="layout" path="M 0.01041 -0.00764 C 0.02257 -0.00995 0.03055 -0.01203 0.04375 -0.01319 C 0.04288 -0.04467 0.04531 -0.07662 0.04097 -0.10764 C 0.04045 -0.11111 0.01371 -0.11504 0.0118 -0.11504 C -0.00573 -0.11597 -0.02344 -0.1162 -0.04098 -0.11689 C -0.06736 -0.1162 -0.09375 -0.1162 -0.12014 -0.11504 C -0.13195 -0.11458 -0.14236 -0.10324 -0.15348 -0.10023 C -0.19618 -0.10254 -0.21146 -0.10185 -0.24514 -0.11319 C -0.2717 -0.1368 -0.29705 -0.13564 -0.32848 -0.13727 C -0.32709 -0.16527 -0.32709 -0.17685 -0.31736 -0.20023 C -0.31459 -0.21458 -0.3125 -0.21898 -0.31598 -0.23727 C -0.3165 -0.23981 -0.3191 -0.24051 -0.32014 -0.24282 C -0.32934 -0.26227 -0.32101 -0.25347 -0.32986 -0.26134 C -0.329 -0.27615 -0.32865 -0.29097 -0.32709 -0.30578 C -0.32674 -0.30902 -0.32448 -0.3118 -0.32431 -0.31504 C -0.32101 -0.42361 -0.35417 -0.44652 -0.30764 -0.44652 " pathEditMode="relative" rAng="0" ptsTypes="fffffffffffffffA">
                                      <p:cBhvr>
                                        <p:cTn id="48" dur="5000" fill="hold"/>
                                        <p:tgtEl>
                                          <p:spTgt spid="52"/>
                                        </p:tgtEl>
                                        <p:attrNameLst>
                                          <p:attrName>ppt_x</p:attrName>
                                          <p:attrName>ppt_y</p:attrName>
                                        </p:attrNameLst>
                                      </p:cBhvr>
                                      <p:rCtr x="-16500" y="-21900"/>
                                    </p:animMotion>
                                  </p:childTnLst>
                                  <p:subTnLst>
                                    <p:set>
                                      <p:cBhvr override="childStyle">
                                        <p:cTn dur="1" fill="hold" display="0" masterRel="sameClick" afterEffect="1">
                                          <p:stCondLst>
                                            <p:cond evt="end" delay="0">
                                              <p:tn val="47"/>
                                            </p:cond>
                                          </p:stCondLst>
                                        </p:cTn>
                                        <p:tgtEl>
                                          <p:spTgt spid="52"/>
                                        </p:tgtEl>
                                        <p:attrNameLst>
                                          <p:attrName>style.visibility</p:attrName>
                                        </p:attrNameLst>
                                      </p:cBhvr>
                                      <p:to>
                                        <p:strVal val="hidden"/>
                                      </p:to>
                                    </p:set>
                                  </p:subTnLst>
                                </p:cTn>
                              </p:par>
                            </p:childTnLst>
                          </p:cTn>
                        </p:par>
                        <p:par>
                          <p:cTn id="49" fill="hold">
                            <p:stCondLst>
                              <p:cond delay="72000"/>
                            </p:stCondLst>
                            <p:childTnLst>
                              <p:par>
                                <p:cTn id="50" presetID="0" presetClass="path" presetSubtype="0" repeatCount="indefinite" accel="50000" decel="50000" fill="hold" nodeType="afterEffect">
                                  <p:stCondLst>
                                    <p:cond delay="0"/>
                                  </p:stCondLst>
                                  <p:childTnLst>
                                    <p:animMotion origin="layout" path="M 0.25295 0.01805 C 0.26493 0.02199 0.27899 0.02361 0.29149 0.025 C 0.29739 0.02893 0.29809 0.0294 0.30503 0.02778 C 0.30711 0.02592 0.3092 0.02407 0.31128 0.02222 C 0.31441 0.01944 0.31423 0.01342 0.31857 0.00972 C 0.321 -0.01597 0.32864 -0.04931 0.31649 -0.07084 C 0.3151 -0.07662 0.31267 -0.08241 0.31024 -0.0875 C 0.30885 -0.09491 0.30711 -0.10347 0.30399 -0.10972 C 0.30225 -0.11875 0.30173 -0.12662 0.2967 -0.13334 C 0.29513 -0.13982 0.29253 -0.14537 0.29045 -0.15139 C 0.28784 -0.15949 0.28784 -0.16922 0.2842 -0.17639 C 0.28263 -0.18449 0.28072 -0.19144 0.27795 -0.19861 C 0.27517 -0.20602 0.27638 -0.21181 0.2717 -0.21806 C 0.26927 -0.22801 0.27152 -0.22477 0.26649 -0.22917 C 0.26406 -0.23403 0.25816 -0.24676 0.25816 -0.25278 " pathEditMode="relative" ptsTypes="ffffffffffffffA">
                                      <p:cBhvr>
                                        <p:cTn id="51" dur="5000" fill="hold"/>
                                        <p:tgtEl>
                                          <p:spTgt spid="49"/>
                                        </p:tgtEl>
                                        <p:attrNameLst>
                                          <p:attrName>ppt_x</p:attrName>
                                          <p:attrName>ppt_y</p:attrName>
                                        </p:attrNameLst>
                                      </p:cBhvr>
                                    </p:animMotion>
                                  </p:childTnLst>
                                </p:cTn>
                              </p:par>
                            </p:childTnLst>
                          </p:cTn>
                        </p:par>
                        <p:par>
                          <p:cTn id="52" fill="hold">
                            <p:stCondLst>
                              <p:cond delay="77000"/>
                            </p:stCondLst>
                            <p:childTnLst>
                              <p:par>
                                <p:cTn id="53" presetID="0" presetClass="path" presetSubtype="0" repeatCount="indefinite" accel="50000" decel="50000" fill="hold" nodeType="afterEffect">
                                  <p:stCondLst>
                                    <p:cond delay="0"/>
                                  </p:stCondLst>
                                  <p:childTnLst>
                                    <p:animMotion origin="layout" path="M 1.11111E-6 -7.40741E-7 C -0.00173 0.00509 -0.00312 0.01041 -0.0052 0.01528 C -0.00764 0.0206 -0.01354 0.03055 -0.01354 0.03055 C -0.01441 0.03379 -0.01753 0.03565 -0.0177 0.03889 C -0.01944 0.07407 0.01025 0.06111 0.03021 0.0625 C 0.02934 0.07014 0.03056 0.07523 0.025 0.07778 C 0.02275 0.08078 0.02118 0.08217 0.0198 0.08611 C 0.01927 0.0875 0.01962 0.08935 0.01875 0.09028 C 0.01702 0.0919 0.01459 0.09213 0.0125 0.09305 C 0.01146 0.09352 0.00938 0.09444 0.00938 0.09444 C 0.00782 0.10046 0.00521 0.09907 0.00209 0.10416 C 0.00122 0.10555 0.00105 0.10741 1.11111E-6 0.10833 C -0.00121 0.10949 -0.00277 0.10926 -0.00416 0.10972 C -0.00208 0.10162 -0.00503 0.09953 0.00209 0.09722 C 0.00712 0.09282 0.01233 0.08333 0.00313 0.07916 C 0.00018 0.09074 -0.01493 0.09097 -0.02291 0.09305 C -0.02222 0.09583 -0.0217 0.09953 -0.01979 0.10139 C -0.01892 0.10231 -0.01562 0.10278 -0.01666 0.10278 C -0.01805 0.10278 -0.01944 0.10185 -0.02083 0.10139 C -0.01545 0.09421 -0.01979 0.09838 -0.00937 0.09583 C -0.00659 0.09514 -0.00191 0.09143 1.11111E-6 0.09028 C -0.00659 0.08727 -0.00121 0.09074 0.00105 0.08611 C 0.0066 0.0743 -0.00347 0.07916 0.0073 0.07639 C 0.00695 0.0787 0.0073 0.08148 0.00625 0.08333 C 0.00469 0.08588 1.11111E-6 0.08889 1.11111E-6 0.08889 C -0.00347 0.10254 0.00521 0.11203 -0.00729 0.11528 C -0.00833 0.11713 -0.00989 0.11875 -0.01041 0.12083 C -0.01163 0.12569 -0.01041 0.13171 -0.0125 0.13611 C -0.01371 0.13842 -0.01666 0.13703 -0.01875 0.1375 C -0.01666 0.15139 -0.00694 0.15139 0.00313 0.15416 C 0.0073 0.15301 0.01632 0.15486 0.00938 0.14861 C 0.01042 0.14815 0.01181 0.14815 0.0125 0.14722 C 0.0132 0.14629 0.0125 0.14375 0.01355 0.14305 C 0.0158 0.14166 0.01841 0.14213 0.02084 0.14166 C 0.02188 0.14028 0.02257 0.1375 0.02396 0.1375 C 0.025 0.1375 0.02379 0.14074 0.02292 0.14166 C 0.02118 0.14328 0.01893 0.14421 0.01667 0.14444 C 0.0073 0.1456 -0.00208 0.14537 -0.01145 0.14583 C -0.00416 0.16342 -0.00399 0.16273 -0.01875 0.15833 C -0.01371 0.16273 -0.00955 0.15879 -0.01354 0.16666 C -0.00955 0.17199 -0.0059 0.17268 -0.01145 0.17778 C -0.01215 0.18102 -0.01198 0.18495 -0.01354 0.1875 C -0.01475 0.18958 -0.01875 0.18773 -0.01875 0.19028 C -0.01875 0.19398 -0.01319 0.1919 -0.01041 0.19305 C -0.01614 0.19491 -0.01718 0.19491 -0.02083 0.20139 C -0.0184 0.20301 -0.0158 0.2037 -0.01354 0.20555 C -0.0092 0.20879 -0.00868 0.21319 -0.00416 0.21528 C -0.00382 0.21713 -0.00243 0.21921 -0.00312 0.22083 C -0.00382 0.22245 -0.0059 0.22199 -0.00729 0.22222 C -0.0125 0.22291 -0.0177 0.22315 -0.02291 0.22361 C -0.0158 0.22685 -0.0151 0.2243 -0.01875 0.22916 " pathEditMode="relative" ptsTypes="ffffffffffffffffffffffffffffffffffffffffffffffffffA">
                                      <p:cBhvr>
                                        <p:cTn id="54" dur="5000" fill="hold"/>
                                        <p:tgtEl>
                                          <p:spTgt spid="15"/>
                                        </p:tgtEl>
                                        <p:attrNameLst>
                                          <p:attrName>ppt_x</p:attrName>
                                          <p:attrName>ppt_y</p:attrName>
                                        </p:attrNameLst>
                                      </p:cBhvr>
                                    </p:animMotion>
                                  </p:childTnLst>
                                </p:cTn>
                              </p:par>
                            </p:childTnLst>
                          </p:cTn>
                        </p:par>
                        <p:par>
                          <p:cTn id="55" fill="hold">
                            <p:stCondLst>
                              <p:cond delay="82000"/>
                            </p:stCondLst>
                            <p:childTnLst>
                              <p:par>
                                <p:cTn id="56" presetID="0" presetClass="path" presetSubtype="0" repeatCount="indefinite" accel="50000" decel="50000" fill="hold" nodeType="afterEffect">
                                  <p:stCondLst>
                                    <p:cond delay="0"/>
                                  </p:stCondLst>
                                  <p:childTnLst>
                                    <p:animMotion origin="layout" path="M 0 0 C 0.01146 0.00232 0.01667 0.00625 0.02709 0.00973 C 0.03108 0.01273 0.03455 0.01667 0.03854 0.01945 C 0.04045 0.02084 0.04479 0.02223 0.04479 0.02223 C 0.04931 0.01991 0.05399 0.01829 0.05834 0.01528 C 0.05938 0.01459 0.05938 0.01227 0.06042 0.01111 C 0.06163 0.00973 0.0632 0.00903 0.06459 0.00834 C 0.07136 0.00486 0.08212 0.00116 0.08854 -0.00139 C 0.09045 -0.0199 0.08837 -0.01551 0.10625 -0.01389 C 0.11476 -0.00717 0.13768 -0.00671 0.14375 -0.00555 C 0.14879 -0.00115 0.14757 0.00348 0.15313 -0.00139 C 0.15556 -0.00092 0.15799 -0.00092 0.16042 0 C 0.16684 0.00232 0.1625 0.00556 0.16771 -0.00139 C 0.16285 -0.01435 0.16389 -0.00625 0.15938 -0.01527 C 0.16511 -0.01782 0.17031 -0.02106 0.17604 -0.02361 C 0.1757 -0.02546 0.175 -0.02731 0.175 -0.02916 C 0.175 -0.03541 0.17847 -0.03217 0.17292 -0.03472 C 0.16771 -0.04027 0.16354 -0.04282 0.15834 -0.04861 C 0.15504 -0.06157 0.15972 -0.03842 0.16875 -0.05416 C 0.17136 -0.05856 0.16858 -0.06527 0.16771 -0.07083 C 0.16754 -0.07245 0.16441 -0.07477 0.16563 -0.075 C 0.16979 -0.07615 0.17396 -0.07407 0.17813 -0.07361 C 0.18056 -0.07268 0.18368 -0.07314 0.18542 -0.07083 C 0.1882 -0.06713 0.18889 -0.06157 0.19063 -0.05694 C 0.1934 -0.04953 0.19618 -0.04213 0.19896 -0.03472 C 0.20087 -0.02939 0.20313 -0.01805 0.20313 -0.01805 C 0.19566 -0.01064 0.19202 -0.00787 0.18334 -0.00555 C 0.17813 -0.00208 0.17639 -0.00301 0.18021 0.00834 C 0.18264 0.01528 0.18959 0.02778 0.18959 0.02778 C 0.18212 0.03102 0.1882 0.03542 0.19167 0.03889 C 0.1882 0.03982 0.18438 0.03936 0.18125 0.04167 C 0.18004 0.0426 0.18143 0.0463 0.18021 0.04723 C 0.17743 0.04931 0.17396 0.04908 0.17084 0.05 C 0.16893 0.08172 0.17448 0.05857 0.16146 0.06806 C 0.15868 0.07014 0.16129 0.07709 0.15938 0.08056 C 0.15573 0.08727 0.13629 0.09051 0.13021 0.09584 C 0.1309 0.09723 0.13281 0.09861 0.13229 0.1 C 0.13177 0.10139 0.13021 0.09885 0.12917 0.09861 C 0.12188 0.09699 0.11459 0.09584 0.10729 0.09445 C 0.10156 0.0919 0.09722 0.08843 0.09167 0.08473 C 0.09271 0.08704 0.0934 0.08982 0.09479 0.09167 C 0.09549 0.0926 0.09896 0.0926 0.09792 0.09306 C 0.09531 0.09445 0.09236 0.09398 0.08959 0.09445 C 0.07709 0.1 0.06511 0.08658 0.0625 0.10695 C 0.0382 0.10232 0.01406 0.10695 -0.01041 0.10834 C -0.01128 0.09074 -0.01319 0.07061 0.00209 0.0625 C 0.00226 0.06158 0.00452 0.05301 0.00417 0.05278 C 0.00261 0.05186 -0.00573 0.05834 -0.00729 0.05973 C -0.00972 0.0588 -0.01285 0.05926 -0.01458 0.05695 C -0.01562 0.05556 -0.01441 0.05278 -0.01354 0.05139 C -0.01163 0.04838 -0.00868 0.04676 -0.00625 0.04445 C -0.00469 0.04121 -0.00208 0.03727 -0.00208 0.03334 " pathEditMode="relative" ptsTypes="fffffffffffffffffffffffffffffffffffffffffffffffffffA">
                                      <p:cBhvr>
                                        <p:cTn id="57" dur="5000" fill="hold"/>
                                        <p:tgtEl>
                                          <p:spTgt spid="16">
                                            <p:txEl>
                                              <p:pRg st="5" end="5"/>
                                            </p:txEl>
                                          </p:spTgt>
                                        </p:tgtEl>
                                        <p:attrNameLst>
                                          <p:attrName>ppt_x</p:attrName>
                                          <p:attrName>ppt_y</p:attrName>
                                        </p:attrNameLst>
                                      </p:cBhvr>
                                    </p:animMotion>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additive="base">
                                        <p:cTn id="62" dur="500" fill="hold"/>
                                        <p:tgtEl>
                                          <p:spTgt spid="38"/>
                                        </p:tgtEl>
                                        <p:attrNameLst>
                                          <p:attrName>ppt_x</p:attrName>
                                        </p:attrNameLst>
                                      </p:cBhvr>
                                      <p:tavLst>
                                        <p:tav tm="0">
                                          <p:val>
                                            <p:strVal val="#ppt_x"/>
                                          </p:val>
                                        </p:tav>
                                        <p:tav tm="100000">
                                          <p:val>
                                            <p:strVal val="#ppt_x"/>
                                          </p:val>
                                        </p:tav>
                                      </p:tavLst>
                                    </p:anim>
                                    <p:anim calcmode="lin" valueType="num">
                                      <p:cBhvr additive="base">
                                        <p:cTn id="6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fill="hold"/>
                                        <p:tgtEl>
                                          <p:spTgt spid="41"/>
                                        </p:tgtEl>
                                        <p:attrNameLst>
                                          <p:attrName>ppt_x</p:attrName>
                                        </p:attrNameLst>
                                      </p:cBhvr>
                                      <p:tavLst>
                                        <p:tav tm="0">
                                          <p:val>
                                            <p:strVal val="#ppt_x"/>
                                          </p:val>
                                        </p:tav>
                                        <p:tav tm="100000">
                                          <p:val>
                                            <p:strVal val="#ppt_x"/>
                                          </p:val>
                                        </p:tav>
                                      </p:tavLst>
                                    </p:anim>
                                    <p:anim calcmode="lin" valueType="num">
                                      <p:cBhvr additive="base">
                                        <p:cTn id="6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4" grpId="0"/>
      <p:bldP spid="25" grpId="0"/>
      <p:bldP spid="29" grpId="0"/>
      <p:bldP spid="46" grpId="0"/>
      <p:bldP spid="50" grpId="0"/>
      <p:bldP spid="34" grpId="0" animBg="1"/>
      <p:bldP spid="36" grpId="0" animBg="1"/>
      <p:bldP spid="38" grpId="0"/>
      <p:bldP spid="51" grpId="0" animBg="1"/>
      <p:bldP spid="52"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609600"/>
            <a:ext cx="6629400" cy="369332"/>
          </a:xfrm>
          <a:prstGeom prst="rect">
            <a:avLst/>
          </a:prstGeom>
          <a:noFill/>
        </p:spPr>
        <p:txBody>
          <a:bodyPr wrap="square" rtlCol="0">
            <a:spAutoFit/>
          </a:bodyPr>
          <a:lstStyle/>
          <a:p>
            <a:endParaRPr lang="en-US"/>
          </a:p>
        </p:txBody>
      </p:sp>
      <p:sp>
        <p:nvSpPr>
          <p:cNvPr id="4" name="TextBox 3"/>
          <p:cNvSpPr txBox="1"/>
          <p:nvPr/>
        </p:nvSpPr>
        <p:spPr>
          <a:xfrm>
            <a:off x="2438400" y="533400"/>
            <a:ext cx="3505200" cy="584775"/>
          </a:xfrm>
          <a:prstGeom prst="rect">
            <a:avLst/>
          </a:prstGeom>
          <a:solidFill>
            <a:schemeClr val="accent4">
              <a:lumMod val="60000"/>
              <a:lumOff val="40000"/>
            </a:schemeClr>
          </a:solidFill>
        </p:spPr>
        <p:txBody>
          <a:bodyPr wrap="square" rtlCol="0">
            <a:spAutoFit/>
          </a:bodyPr>
          <a:lstStyle/>
          <a:p>
            <a:pPr algn="ctr"/>
            <a:r>
              <a:rPr lang="en-US" sz="3200" dirty="0" err="1" smtClean="0">
                <a:latin typeface="NikoshBAN" pitchFamily="2" charset="0"/>
                <a:cs typeface="NikoshBAN" pitchFamily="2" charset="0"/>
              </a:rPr>
              <a:t>ক্যাথোড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বিক্রিয়া</a:t>
            </a:r>
            <a:endParaRPr lang="en-US" sz="3200" dirty="0">
              <a:latin typeface="NikoshBAN" pitchFamily="2" charset="0"/>
              <a:cs typeface="NikoshBAN" pitchFamily="2" charset="0"/>
            </a:endParaRPr>
          </a:p>
        </p:txBody>
      </p:sp>
      <p:sp>
        <p:nvSpPr>
          <p:cNvPr id="5" name="Rectangle 4"/>
          <p:cNvSpPr/>
          <p:nvPr/>
        </p:nvSpPr>
        <p:spPr>
          <a:xfrm>
            <a:off x="1676400" y="1447800"/>
            <a:ext cx="5029200" cy="1384995"/>
          </a:xfrm>
          <a:prstGeom prst="rect">
            <a:avLst/>
          </a:prstGeom>
          <a:solidFill>
            <a:schemeClr val="accent3">
              <a:lumMod val="40000"/>
              <a:lumOff val="60000"/>
            </a:schemeClr>
          </a:solidFill>
          <a:ln w="12700">
            <a:solidFill>
              <a:srgbClr val="FF0000"/>
            </a:solidFill>
          </a:ln>
        </p:spPr>
        <p:txBody>
          <a:bodyPr wrap="square">
            <a:spAutoFit/>
          </a:bodyPr>
          <a:lstStyle/>
          <a:p>
            <a:r>
              <a:rPr lang="en-US" sz="2800" dirty="0" smtClean="0">
                <a:solidFill>
                  <a:srgbClr val="0000CC"/>
                </a:solidFill>
                <a:latin typeface="Times New Roman" pitchFamily="18" charset="0"/>
                <a:cs typeface="Times New Roman" pitchFamily="18" charset="0"/>
              </a:rPr>
              <a:t>H</a:t>
            </a:r>
            <a:r>
              <a:rPr lang="en-US" sz="2800" baseline="30000" dirty="0" smtClean="0">
                <a:solidFill>
                  <a:srgbClr val="0000CC"/>
                </a:solidFill>
                <a:latin typeface="Times New Roman" pitchFamily="18" charset="0"/>
                <a:cs typeface="Times New Roman" pitchFamily="18" charset="0"/>
              </a:rPr>
              <a:t>+</a:t>
            </a:r>
            <a:r>
              <a:rPr lang="en-US" sz="2800" dirty="0" smtClean="0">
                <a:solidFill>
                  <a:srgbClr val="0000CC"/>
                </a:solidFill>
                <a:latin typeface="Times New Roman" pitchFamily="18" charset="0"/>
                <a:cs typeface="Times New Roman" pitchFamily="18" charset="0"/>
              </a:rPr>
              <a:t> + e</a:t>
            </a:r>
            <a:r>
              <a:rPr lang="en-US" sz="2800" baseline="30000" dirty="0" smtClean="0">
                <a:solidFill>
                  <a:srgbClr val="0000CC"/>
                </a:solidFill>
                <a:latin typeface="Times New Roman" pitchFamily="18" charset="0"/>
                <a:cs typeface="Times New Roman" pitchFamily="18" charset="0"/>
              </a:rPr>
              <a:t>- </a:t>
            </a:r>
            <a:r>
              <a:rPr lang="en-US" sz="2800" dirty="0" smtClean="0">
                <a:solidFill>
                  <a:srgbClr val="0000CC"/>
                </a:solidFill>
                <a:latin typeface="Times New Roman" pitchFamily="18" charset="0"/>
                <a:cs typeface="Times New Roman" pitchFamily="18" charset="0"/>
              </a:rPr>
              <a:t>= H</a:t>
            </a:r>
          </a:p>
          <a:p>
            <a:r>
              <a:rPr lang="en-US" sz="2800" dirty="0" smtClean="0">
                <a:solidFill>
                  <a:srgbClr val="0000CC"/>
                </a:solidFill>
                <a:latin typeface="Times New Roman" pitchFamily="18" charset="0"/>
                <a:cs typeface="Times New Roman" pitchFamily="18" charset="0"/>
              </a:rPr>
              <a:t>H + H = H</a:t>
            </a:r>
            <a:r>
              <a:rPr lang="en-US" sz="2800" baseline="-25000" dirty="0" smtClean="0">
                <a:solidFill>
                  <a:srgbClr val="0000CC"/>
                </a:solidFill>
                <a:latin typeface="Times New Roman" pitchFamily="18" charset="0"/>
                <a:cs typeface="Times New Roman" pitchFamily="18" charset="0"/>
              </a:rPr>
              <a:t>2</a:t>
            </a:r>
            <a:endParaRPr lang="en-US" sz="2800" baseline="30000" dirty="0" smtClean="0">
              <a:solidFill>
                <a:srgbClr val="0000CC"/>
              </a:solidFill>
              <a:latin typeface="Times New Roman" pitchFamily="18" charset="0"/>
              <a:cs typeface="Times New Roman" pitchFamily="18" charset="0"/>
            </a:endParaRPr>
          </a:p>
          <a:p>
            <a:r>
              <a:rPr lang="en-US" sz="2800" dirty="0" smtClean="0">
                <a:solidFill>
                  <a:srgbClr val="0000CC"/>
                </a:solidFill>
                <a:latin typeface="Times New Roman" pitchFamily="18" charset="0"/>
                <a:cs typeface="Times New Roman" pitchFamily="18" charset="0"/>
              </a:rPr>
              <a:t>2H+ + 2e</a:t>
            </a:r>
            <a:r>
              <a:rPr lang="en-US" sz="2800" baseline="30000" dirty="0" smtClean="0">
                <a:solidFill>
                  <a:srgbClr val="0000CC"/>
                </a:solidFill>
                <a:latin typeface="Times New Roman" pitchFamily="18" charset="0"/>
                <a:cs typeface="Times New Roman" pitchFamily="18" charset="0"/>
              </a:rPr>
              <a:t>-</a:t>
            </a:r>
            <a:r>
              <a:rPr lang="en-US" sz="2800" dirty="0" smtClean="0">
                <a:solidFill>
                  <a:srgbClr val="0000CC"/>
                </a:solidFill>
                <a:latin typeface="Times New Roman" pitchFamily="18" charset="0"/>
                <a:cs typeface="Times New Roman" pitchFamily="18" charset="0"/>
              </a:rPr>
              <a:t> = H</a:t>
            </a:r>
            <a:r>
              <a:rPr lang="en-US" sz="2800" baseline="-25000" dirty="0" smtClean="0">
                <a:solidFill>
                  <a:srgbClr val="0000CC"/>
                </a:solidFill>
                <a:latin typeface="Times New Roman" pitchFamily="18" charset="0"/>
                <a:cs typeface="Times New Roman" pitchFamily="18" charset="0"/>
              </a:rPr>
              <a:t>2</a:t>
            </a:r>
            <a:endParaRPr lang="en-US" sz="2800" dirty="0" smtClean="0">
              <a:solidFill>
                <a:srgbClr val="0000CC"/>
              </a:solidFill>
              <a:latin typeface="Times New Roman" pitchFamily="18" charset="0"/>
              <a:cs typeface="Times New Roman" pitchFamily="18" charset="0"/>
            </a:endParaRPr>
          </a:p>
        </p:txBody>
      </p:sp>
      <p:sp>
        <p:nvSpPr>
          <p:cNvPr id="6" name="TextBox 5"/>
          <p:cNvSpPr txBox="1"/>
          <p:nvPr/>
        </p:nvSpPr>
        <p:spPr>
          <a:xfrm>
            <a:off x="2133600" y="3657600"/>
            <a:ext cx="4114800" cy="584775"/>
          </a:xfrm>
          <a:prstGeom prst="rect">
            <a:avLst/>
          </a:prstGeom>
          <a:solidFill>
            <a:schemeClr val="accent5">
              <a:lumMod val="60000"/>
              <a:lumOff val="40000"/>
            </a:schemeClr>
          </a:solidFill>
        </p:spPr>
        <p:txBody>
          <a:bodyPr wrap="square" rtlCol="0">
            <a:spAutoFit/>
          </a:bodyPr>
          <a:lstStyle/>
          <a:p>
            <a:pPr algn="ctr"/>
            <a:r>
              <a:rPr lang="bn-BD" sz="3200" dirty="0" smtClean="0">
                <a:latin typeface="NikoshBAN" pitchFamily="2" charset="0"/>
                <a:cs typeface="NikoshBAN" pitchFamily="2" charset="0"/>
              </a:rPr>
              <a:t>অ্যানোড বিক্রিয়া</a:t>
            </a:r>
            <a:endParaRPr lang="en-US" sz="3200" dirty="0">
              <a:latin typeface="NikoshBAN" pitchFamily="2" charset="0"/>
              <a:cs typeface="NikoshBAN" pitchFamily="2" charset="0"/>
            </a:endParaRPr>
          </a:p>
        </p:txBody>
      </p:sp>
      <p:sp>
        <p:nvSpPr>
          <p:cNvPr id="7" name="Rectangle 6"/>
          <p:cNvSpPr/>
          <p:nvPr/>
        </p:nvSpPr>
        <p:spPr>
          <a:xfrm>
            <a:off x="1524000" y="4572000"/>
            <a:ext cx="5410200" cy="1815882"/>
          </a:xfrm>
          <a:prstGeom prst="rect">
            <a:avLst/>
          </a:prstGeom>
          <a:solidFill>
            <a:schemeClr val="accent3">
              <a:lumMod val="40000"/>
              <a:lumOff val="60000"/>
            </a:schemeClr>
          </a:solidFill>
          <a:ln w="12700">
            <a:solidFill>
              <a:srgbClr val="FF0000"/>
            </a:solidFill>
          </a:ln>
        </p:spPr>
        <p:txBody>
          <a:bodyPr wrap="square">
            <a:spAutoFit/>
          </a:bodyPr>
          <a:lstStyle/>
          <a:p>
            <a:pPr>
              <a:buNone/>
            </a:pPr>
            <a:r>
              <a:rPr lang="en-US" sz="2800" dirty="0" smtClean="0">
                <a:solidFill>
                  <a:srgbClr val="0000CC"/>
                </a:solidFill>
                <a:latin typeface="Times New Roman" pitchFamily="18" charset="0"/>
                <a:cs typeface="Times New Roman" pitchFamily="18" charset="0"/>
              </a:rPr>
              <a:t>OH</a:t>
            </a:r>
            <a:r>
              <a:rPr lang="en-US" sz="2800" baseline="30000" dirty="0" smtClean="0">
                <a:solidFill>
                  <a:srgbClr val="0000CC"/>
                </a:solidFill>
                <a:latin typeface="Times New Roman" pitchFamily="18" charset="0"/>
                <a:cs typeface="Times New Roman" pitchFamily="18" charset="0"/>
              </a:rPr>
              <a:t>-</a:t>
            </a:r>
            <a:r>
              <a:rPr lang="en-US" sz="2800" dirty="0" smtClean="0">
                <a:solidFill>
                  <a:srgbClr val="0000CC"/>
                </a:solidFill>
                <a:latin typeface="Times New Roman" pitchFamily="18" charset="0"/>
                <a:cs typeface="Times New Roman" pitchFamily="18" charset="0"/>
              </a:rPr>
              <a:t>  - e</a:t>
            </a:r>
            <a:r>
              <a:rPr lang="en-US" sz="2800" baseline="30000" dirty="0" smtClean="0">
                <a:solidFill>
                  <a:srgbClr val="0000CC"/>
                </a:solidFill>
                <a:latin typeface="Times New Roman" pitchFamily="18" charset="0"/>
                <a:cs typeface="Times New Roman" pitchFamily="18" charset="0"/>
              </a:rPr>
              <a:t>-  </a:t>
            </a:r>
            <a:r>
              <a:rPr lang="en-US" sz="2800" dirty="0" smtClean="0">
                <a:solidFill>
                  <a:srgbClr val="0000CC"/>
                </a:solidFill>
                <a:latin typeface="Times New Roman" pitchFamily="18" charset="0"/>
                <a:cs typeface="Times New Roman" pitchFamily="18" charset="0"/>
              </a:rPr>
              <a:t>= OH</a:t>
            </a:r>
            <a:endParaRPr lang="en-US" sz="2800" baseline="30000" dirty="0" smtClean="0">
              <a:solidFill>
                <a:srgbClr val="0000CC"/>
              </a:solidFill>
              <a:latin typeface="Times New Roman" pitchFamily="18" charset="0"/>
              <a:cs typeface="Times New Roman" pitchFamily="18" charset="0"/>
            </a:endParaRPr>
          </a:p>
          <a:p>
            <a:pPr>
              <a:buNone/>
            </a:pPr>
            <a:r>
              <a:rPr lang="en-US" sz="2800" dirty="0" smtClean="0">
                <a:solidFill>
                  <a:srgbClr val="0000CC"/>
                </a:solidFill>
                <a:latin typeface="Times New Roman" pitchFamily="18" charset="0"/>
                <a:cs typeface="Times New Roman" pitchFamily="18" charset="0"/>
              </a:rPr>
              <a:t>OH + OH = H</a:t>
            </a:r>
            <a:r>
              <a:rPr lang="en-US" sz="2800" baseline="-25000" dirty="0" smtClean="0">
                <a:solidFill>
                  <a:srgbClr val="0000CC"/>
                </a:solidFill>
                <a:latin typeface="Times New Roman" pitchFamily="18" charset="0"/>
                <a:cs typeface="Times New Roman" pitchFamily="18" charset="0"/>
              </a:rPr>
              <a:t>2</a:t>
            </a:r>
            <a:r>
              <a:rPr lang="en-US" sz="2800" dirty="0" smtClean="0">
                <a:solidFill>
                  <a:srgbClr val="0000CC"/>
                </a:solidFill>
                <a:latin typeface="Times New Roman" pitchFamily="18" charset="0"/>
                <a:cs typeface="Times New Roman" pitchFamily="18" charset="0"/>
              </a:rPr>
              <a:t>O  + O</a:t>
            </a:r>
          </a:p>
          <a:p>
            <a:pPr>
              <a:buNone/>
            </a:pPr>
            <a:r>
              <a:rPr lang="en-US" sz="2800" dirty="0" smtClean="0">
                <a:solidFill>
                  <a:srgbClr val="0000CC"/>
                </a:solidFill>
                <a:latin typeface="Times New Roman" pitchFamily="18" charset="0"/>
                <a:cs typeface="Times New Roman" pitchFamily="18" charset="0"/>
              </a:rPr>
              <a:t>O + O = O</a:t>
            </a:r>
            <a:r>
              <a:rPr lang="en-US" sz="2800" baseline="-25000" dirty="0" smtClean="0">
                <a:solidFill>
                  <a:srgbClr val="0000CC"/>
                </a:solidFill>
                <a:latin typeface="Times New Roman" pitchFamily="18" charset="0"/>
                <a:cs typeface="Times New Roman" pitchFamily="18" charset="0"/>
              </a:rPr>
              <a:t>2</a:t>
            </a:r>
          </a:p>
          <a:p>
            <a:pPr>
              <a:buNone/>
            </a:pPr>
            <a:r>
              <a:rPr lang="en-US" sz="2800" dirty="0" smtClean="0">
                <a:solidFill>
                  <a:srgbClr val="0000CC"/>
                </a:solidFill>
                <a:latin typeface="Times New Roman" pitchFamily="18" charset="0"/>
                <a:cs typeface="Times New Roman" pitchFamily="18" charset="0"/>
              </a:rPr>
              <a:t>4 OH</a:t>
            </a:r>
            <a:r>
              <a:rPr lang="en-US" sz="2800" baseline="30000" dirty="0" smtClean="0">
                <a:solidFill>
                  <a:srgbClr val="0000CC"/>
                </a:solidFill>
                <a:latin typeface="Times New Roman" pitchFamily="18" charset="0"/>
                <a:cs typeface="Times New Roman" pitchFamily="18" charset="0"/>
              </a:rPr>
              <a:t>-  </a:t>
            </a:r>
            <a:r>
              <a:rPr lang="en-US" sz="2800" dirty="0" smtClean="0">
                <a:solidFill>
                  <a:srgbClr val="0000CC"/>
                </a:solidFill>
                <a:latin typeface="Times New Roman" pitchFamily="18" charset="0"/>
                <a:cs typeface="Times New Roman" pitchFamily="18" charset="0"/>
              </a:rPr>
              <a:t>- 4e</a:t>
            </a:r>
            <a:r>
              <a:rPr lang="en-US" sz="2800" baseline="30000" dirty="0" smtClean="0">
                <a:solidFill>
                  <a:srgbClr val="0000CC"/>
                </a:solidFill>
                <a:latin typeface="Times New Roman" pitchFamily="18" charset="0"/>
                <a:cs typeface="Times New Roman" pitchFamily="18" charset="0"/>
              </a:rPr>
              <a:t>- </a:t>
            </a:r>
            <a:r>
              <a:rPr lang="en-US" sz="2800" dirty="0" smtClean="0">
                <a:solidFill>
                  <a:srgbClr val="0000CC"/>
                </a:solidFill>
                <a:latin typeface="Times New Roman" pitchFamily="18" charset="0"/>
                <a:cs typeface="Times New Roman" pitchFamily="18" charset="0"/>
              </a:rPr>
              <a:t>=O</a:t>
            </a:r>
            <a:r>
              <a:rPr lang="en-US" sz="2800" baseline="-25000" dirty="0" smtClean="0">
                <a:solidFill>
                  <a:srgbClr val="0000CC"/>
                </a:solidFill>
                <a:latin typeface="Times New Roman" pitchFamily="18" charset="0"/>
                <a:cs typeface="Times New Roman" pitchFamily="18" charset="0"/>
              </a:rPr>
              <a:t>2</a:t>
            </a:r>
            <a:r>
              <a:rPr lang="en-US" sz="2800" dirty="0" smtClean="0">
                <a:solidFill>
                  <a:srgbClr val="0000CC"/>
                </a:solidFill>
                <a:latin typeface="Times New Roman" pitchFamily="18" charset="0"/>
                <a:cs typeface="Times New Roman" pitchFamily="18" charset="0"/>
              </a:rPr>
              <a:t> + 2H</a:t>
            </a:r>
            <a:r>
              <a:rPr lang="en-US" sz="2800" baseline="-25000" dirty="0" smtClean="0">
                <a:solidFill>
                  <a:srgbClr val="0000CC"/>
                </a:solidFill>
                <a:latin typeface="Times New Roman" pitchFamily="18" charset="0"/>
                <a:cs typeface="Times New Roman" pitchFamily="18" charset="0"/>
              </a:rPr>
              <a:t>2</a:t>
            </a:r>
            <a:r>
              <a:rPr lang="en-US" sz="2800" dirty="0" smtClean="0">
                <a:solidFill>
                  <a:srgbClr val="0000CC"/>
                </a:solidFill>
                <a:latin typeface="Times New Roman" pitchFamily="18" charset="0"/>
                <a:cs typeface="Times New Roman" pitchFamily="18" charset="0"/>
              </a:rPr>
              <a:t>O</a:t>
            </a:r>
          </a:p>
        </p:txBody>
      </p:sp>
      <p:sp>
        <p:nvSpPr>
          <p:cNvPr id="8" name="Down Arrow 7"/>
          <p:cNvSpPr/>
          <p:nvPr/>
        </p:nvSpPr>
        <p:spPr>
          <a:xfrm>
            <a:off x="3810000" y="4267200"/>
            <a:ext cx="457200" cy="304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810000" y="1066800"/>
            <a:ext cx="4572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449</TotalTime>
  <Words>1238</Words>
  <Application>Microsoft Office PowerPoint</Application>
  <PresentationFormat>On-screen Show (4:3)</PresentationFormat>
  <Paragraphs>201</Paragraphs>
  <Slides>13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Aspect</vt:lpstr>
      <vt:lpstr>Package</vt:lpstr>
      <vt:lpstr>PowerPoint Presentation</vt:lpstr>
      <vt:lpstr>PowerPoint Presentation</vt:lpstr>
      <vt:lpstr>PowerPoint Presentation</vt:lpstr>
      <vt:lpstr>PowerPoint Presentation</vt:lpstr>
      <vt:lpstr>PowerPoint Presentation</vt:lpstr>
      <vt:lpstr>PowerPoint Presentation</vt:lpstr>
      <vt:lpstr>পানির তড়িৎ বিশ্লেষণের ক্রিয়া কৌশল</vt:lpstr>
      <vt:lpstr>পানির তড়িৎ বিশ্লেষণের ক্রিয়া কৌশল</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ASUS</cp:lastModifiedBy>
  <cp:revision>54</cp:revision>
  <dcterms:created xsi:type="dcterms:W3CDTF">2016-02-28T13:30:13Z</dcterms:created>
  <dcterms:modified xsi:type="dcterms:W3CDTF">2021-11-03T16:16:42Z</dcterms:modified>
</cp:coreProperties>
</file>