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5" r:id="rId4"/>
    <p:sldId id="258" r:id="rId5"/>
    <p:sldId id="276" r:id="rId6"/>
    <p:sldId id="259" r:id="rId7"/>
    <p:sldId id="260" r:id="rId8"/>
    <p:sldId id="261" r:id="rId9"/>
    <p:sldId id="286" r:id="rId10"/>
    <p:sldId id="285" r:id="rId11"/>
    <p:sldId id="277" r:id="rId12"/>
    <p:sldId id="278" r:id="rId13"/>
    <p:sldId id="279" r:id="rId14"/>
    <p:sldId id="280" r:id="rId15"/>
    <p:sldId id="273" r:id="rId16"/>
    <p:sldId id="287" r:id="rId17"/>
    <p:sldId id="281" r:id="rId18"/>
    <p:sldId id="282" r:id="rId19"/>
    <p:sldId id="283" r:id="rId20"/>
    <p:sldId id="284" r:id="rId21"/>
    <p:sldId id="262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157"/>
    <a:srgbClr val="BA0C6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DC60-519F-4E35-80B2-39823E9A38BB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F158C-ABB1-4DDB-9FB6-6F991562C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4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F158C-ABB1-4DDB-9FB6-6F991562CC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2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01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15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30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95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75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22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50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85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3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72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36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B0B5-FC30-476C-B769-957558C39FC0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0886-9890-4405-B1FF-24B0DE4F3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65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446" y="-109182"/>
            <a:ext cx="12215446" cy="66821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593505" y="203143"/>
            <a:ext cx="8314769" cy="12074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574" y="1410621"/>
            <a:ext cx="7326630" cy="46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7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 </a:t>
            </a:r>
            <a:r>
              <a:rPr lang="bn-BD" sz="4800" dirty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শেখার সহায়ক </a:t>
            </a:r>
            <a:r>
              <a:rPr lang="bn-BD" sz="48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 </a:t>
            </a:r>
            <a:r>
              <a:rPr lang="en-US" sz="48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</a:t>
            </a:r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 জন্য বয়া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মটরগাড়ীর </a:t>
            </a:r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চাকার  টিউব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কলাগাছ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 গাছ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377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0"/>
            <a:ext cx="12192000" cy="391584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 সাঁতার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 সাঁতার [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Free style]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 সাঁতার [</a:t>
            </a:r>
            <a:r>
              <a:rPr lang="en-US" sz="4000" dirty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Back stroke]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921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 সাঁতার [</a:t>
            </a:r>
            <a:r>
              <a:rPr lang="en-US" sz="4000" dirty="0">
                <a:solidFill>
                  <a:srgbClr val="0921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Breast stroke]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সাঁতার [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Butter fly]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2683"/>
            <a:ext cx="5036234" cy="27502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64369" y="4895557"/>
            <a:ext cx="7127631" cy="19624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৫০ মিটার, প্রস্থ ২১</a:t>
            </a:r>
            <a:r>
              <a:rPr lang="bn-BD" sz="2000" dirty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</a:p>
          <a:p>
            <a:pPr algn="ctr"/>
            <a:r>
              <a:rPr lang="bn-BD" sz="2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গভীরতা ১ মি ৮০ সে মি।  </a:t>
            </a:r>
            <a:endParaRPr lang="en-US" sz="20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120640" y="3770142"/>
            <a:ext cx="6677464" cy="1463040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সুইমিং পুল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4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507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75138"/>
            <a:ext cx="9144000" cy="481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677"/>
            <a:ext cx="6007592" cy="31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41" y="124700"/>
            <a:ext cx="5240273" cy="3137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40" y="3381837"/>
            <a:ext cx="5240275" cy="3388711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222738" y="3985846"/>
            <a:ext cx="5251939" cy="2168769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 সাঁতার</a:t>
            </a:r>
            <a:endParaRPr lang="en-US" sz="80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9828" y="5229927"/>
            <a:ext cx="2802295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 সাঁতার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3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10" y="0"/>
            <a:ext cx="12192000" cy="67642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1685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1674" y="5542671"/>
            <a:ext cx="5598941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 সাঁতার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3342" y="69571"/>
            <a:ext cx="5584873" cy="65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5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204"/>
            <a:ext cx="12192000" cy="67290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3664"/>
            <a:ext cx="5556738" cy="668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235" y="173665"/>
            <a:ext cx="6257101" cy="6684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8700" y="5683347"/>
            <a:ext cx="3853544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সাঁতার</a:t>
            </a:r>
            <a:endParaRPr lang="en-US" sz="28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3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855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প্রজাপতি সাঁতার আরম্ভ ব্লকে উঠে ঝাঁপ দিয়ে শুরু করতে হয়।</a:t>
            </a:r>
          </a:p>
          <a:p>
            <a:r>
              <a:rPr lang="bn-BD" sz="36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প্রজাপতি সাঁতার বুকের উপর ভর করে সাঁতার কাটতে হয়।</a:t>
            </a:r>
          </a:p>
          <a:p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লেন পরিবর্তন করা যাবেনা।</a:t>
            </a:r>
          </a:p>
          <a:p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পায়ের পাতা দিয়ে কিক মারতে হয়।</a:t>
            </a:r>
          </a:p>
          <a:p>
            <a:r>
              <a:rPr lang="bn-BD" sz="3600" b="1" dirty="0">
                <a:solidFill>
                  <a:srgbClr val="0921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প্রতি ষ্ট্রোকে নিঃশ্বাস না নিলেও চলবে।</a:t>
            </a:r>
          </a:p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হাত কোমরের পিছনে যেতে পারে।</a:t>
            </a:r>
          </a:p>
          <a:p>
            <a:r>
              <a:rPr lang="bn-BD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টার্ণিয়ের সময় দুই হাত দিয়ে এক সাথে ওয়াল স্পর্শ করতে হয়।</a:t>
            </a: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সমাপ্তি রেখায় দুই হাত এক সাথে স্পর্শ করতে হবে।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7138" y="407962"/>
            <a:ext cx="928467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সাঁতারের নিয়মাবলি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5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4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" y="1606062"/>
            <a:ext cx="12192000" cy="18229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সাঁতারকে পূর্ণাঙ্গ ব্যায়াম বলা হয় কেন?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lab6\Desktop\Group B\river_ju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382108"/>
            <a:ext cx="4595446" cy="3475892"/>
          </a:xfrm>
          <a:prstGeom prst="rect">
            <a:avLst/>
          </a:prstGeom>
          <a:noFill/>
        </p:spPr>
      </p:pic>
      <p:sp>
        <p:nvSpPr>
          <p:cNvPr id="8" name="Round Diagonal Corner Rectangle 7"/>
          <p:cNvSpPr/>
          <p:nvPr/>
        </p:nvSpPr>
        <p:spPr>
          <a:xfrm>
            <a:off x="4677508" y="3488788"/>
            <a:ext cx="7514491" cy="336921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সাঁতারের সাহায্যে দেহের সকল অঙ্গের ব্যায়াম হয় বলে একে পূর্ণাঙ্গ ব্যায়াম বলা হয়।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2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446"/>
            <a:ext cx="12168554" cy="7169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4409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" y="1603717"/>
            <a:ext cx="12192000" cy="13247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সাঁতারে দেহের অবস্থান কী রকম হবে?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19047"/>
            <a:ext cx="12191999" cy="35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0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8812" y="407963"/>
            <a:ext cx="11816861" cy="1417661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1390" y="2343148"/>
            <a:ext cx="4799133" cy="158408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দলঃ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 সাঁতারের নিয়মাবলি ব্যাখ্যা কর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981700" y="2343150"/>
            <a:ext cx="4759572" cy="158408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দলঃ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 সাঁতার কীভাবে কাটতে হয় লেখ।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1692" y="4278923"/>
            <a:ext cx="11699631" cy="190573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দলঃ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 সাঁতার ও প্রজাপতি সাঁতারের মধ্যে পার্থক্য কী লেখ।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1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23928" cy="70071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CC0099"/>
                </a:solidFill>
              </a:rPr>
              <a:t>E-mail</a:t>
            </a:r>
            <a:r>
              <a:rPr lang="bn-BD" sz="4800" dirty="0">
                <a:solidFill>
                  <a:srgbClr val="CC0099"/>
                </a:solidFill>
              </a:rPr>
              <a:t>: mohdmusa302@gmail.com</a:t>
            </a:r>
            <a:endParaRPr lang="en-US" sz="4800" dirty="0">
              <a:solidFill>
                <a:srgbClr val="CC0099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Faizur Rahman\FB_IMG_1563760964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6535" y="2152357"/>
            <a:ext cx="1617786" cy="2180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94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 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ও কী কী?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সাঁতারের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সংস্থার নাম কী?</a:t>
            </a:r>
            <a:b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সাঁতার অলিম্পিক গেমসে অন্তর্ভূক্ত হয়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মুক্ত সাঁতারের ৩ টি নিয়ম বল।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1877" y="422031"/>
            <a:ext cx="6272123" cy="16529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8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173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295" y="0"/>
            <a:ext cx="12192000" cy="6740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1878" y="423081"/>
            <a:ext cx="6340362" cy="1096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4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16059" y="4384086"/>
            <a:ext cx="9683786" cy="23115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 প্রত্যেকটি সাঁতারের স্টাইল পানিতে প্রদর্শন কর। 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9780" y="1594692"/>
            <a:ext cx="3383280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8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3446"/>
            <a:ext cx="12192000" cy="68814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472" y="1972100"/>
            <a:ext cx="5122574" cy="42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532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289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-79022"/>
            <a:ext cx="12180711" cy="7179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BD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শারীরিক শিক্ষা ও স্বাস্থ্য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 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06/11/2021</a:t>
            </a:r>
            <a:endParaRPr lang="bn-BD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4" r="3789" b="3876"/>
          <a:stretch/>
        </p:blipFill>
        <p:spPr>
          <a:xfrm>
            <a:off x="7539055" y="254932"/>
            <a:ext cx="4359868" cy="56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1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46507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8591" y="160274"/>
            <a:ext cx="5660705" cy="42330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19554" y="4725611"/>
            <a:ext cx="9952892" cy="18391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বালক/বালিকারা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করছে ?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83" y="199292"/>
            <a:ext cx="5659826" cy="42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4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446"/>
            <a:ext cx="12180277" cy="68345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0285" y="0"/>
            <a:ext cx="5665269" cy="2754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u="sng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endParaRPr lang="en-US" sz="40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0737" y="2754615"/>
            <a:ext cx="4883687" cy="38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87569"/>
            <a:ext cx="5662246" cy="1488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88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893" y="2168770"/>
            <a:ext cx="10714892" cy="41968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</a:p>
          <a:p>
            <a:pPr algn="ctr"/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 কী তা বলতে পার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নিয়মে বুক সাঁতার প্রদর্শন করতে পারবে। </a:t>
            </a:r>
            <a:endParaRPr lang="en-US" sz="36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8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28954"/>
            <a:ext cx="12285785" cy="6869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u="sng" dirty="0" smtClean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u="sng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সাঁতারের ইতিহাস</a:t>
            </a:r>
          </a:p>
          <a:p>
            <a:pPr algn="ctr"/>
            <a:r>
              <a:rPr lang="bn-BD" sz="4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 বজায় রেখে পানিতে ভেসে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থাকাকেই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 বলে। </a:t>
            </a:r>
          </a:p>
          <a:p>
            <a:pPr algn="ctr"/>
            <a:endParaRPr lang="bn-BD" sz="4000" u="sng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u="sng" dirty="0" smtClean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u="sng" dirty="0" smtClean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u="sng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u="sng" dirty="0" smtClean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u="sng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u="sng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311" y="483576"/>
            <a:ext cx="3404089" cy="1976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2921" y="2836985"/>
            <a:ext cx="4262421" cy="3211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232" y="2588455"/>
            <a:ext cx="7584830" cy="37244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সুইমিন শব্দ থেকে সুইমিং এসেছে। 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১৮৩৭ সালে লন্ডনে প্রথম ইংরেজরা প্রতিযোগিতামূলক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 শুরু করে।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অলিম্পিকে ১৮৯৬ সালে পুরুষদের এবং ১৯১২ সালে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সাঁতার অন্তর্ভূক্ত হয়।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8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91662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3200398" y="152400"/>
            <a:ext cx="5486401" cy="1963612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FINA</a:t>
            </a:r>
          </a:p>
        </p:txBody>
      </p:sp>
      <p:sp>
        <p:nvSpPr>
          <p:cNvPr id="8" name="Oval 7"/>
          <p:cNvSpPr/>
          <p:nvPr/>
        </p:nvSpPr>
        <p:spPr>
          <a:xfrm>
            <a:off x="410306" y="2157046"/>
            <a:ext cx="10492155" cy="30128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১৯০৮ সালে সাঁতারের আন্তর্জাতিক সংস্থা </a:t>
            </a:r>
            <a:r>
              <a:rPr lang="en-US" sz="4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FINA (Federation International de Nation Amateur </a:t>
            </a:r>
            <a:r>
              <a:rPr lang="bn-BD" sz="4000" dirty="0" smtClean="0">
                <a:solidFill>
                  <a:srgbClr val="BA0C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গঠিত হয়। </a:t>
            </a:r>
            <a:endParaRPr lang="en-US" sz="4000" dirty="0">
              <a:solidFill>
                <a:srgbClr val="BA0C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279888" y="5451231"/>
            <a:ext cx="10423281" cy="1201603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সালে বাংলাদেশ সুইমিং ফেডারেশন (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BSF)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 হয়।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8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70" y="174412"/>
            <a:ext cx="4893583" cy="3525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864" y="135865"/>
            <a:ext cx="5120981" cy="360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8523" y="3834923"/>
            <a:ext cx="4904338" cy="30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8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378</Words>
  <Application>Microsoft Office PowerPoint</Application>
  <PresentationFormat>Custom</PresentationFormat>
  <Paragraphs>87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</dc:creator>
  <cp:lastModifiedBy>user</cp:lastModifiedBy>
  <cp:revision>201</cp:revision>
  <dcterms:created xsi:type="dcterms:W3CDTF">2014-07-02T04:33:14Z</dcterms:created>
  <dcterms:modified xsi:type="dcterms:W3CDTF">2021-11-04T09:44:17Z</dcterms:modified>
</cp:coreProperties>
</file>