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9" r:id="rId3"/>
    <p:sldId id="257" r:id="rId4"/>
    <p:sldId id="258" r:id="rId5"/>
    <p:sldId id="259" r:id="rId6"/>
    <p:sldId id="286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78" r:id="rId15"/>
    <p:sldId id="267" r:id="rId16"/>
    <p:sldId id="268" r:id="rId17"/>
    <p:sldId id="269" r:id="rId18"/>
    <p:sldId id="280" r:id="rId19"/>
    <p:sldId id="279" r:id="rId20"/>
    <p:sldId id="270" r:id="rId21"/>
    <p:sldId id="271" r:id="rId22"/>
    <p:sldId id="282" r:id="rId23"/>
    <p:sldId id="283" r:id="rId24"/>
    <p:sldId id="272" r:id="rId25"/>
    <p:sldId id="287" r:id="rId26"/>
    <p:sldId id="284" r:id="rId27"/>
    <p:sldId id="288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E2A69-CAC2-4B79-9A94-731ED383C1AE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58FC8A-B04D-4B20-BB04-E7E5B908A392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আগুন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লাগার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E70832-C7E7-403E-8D39-5AD0C88D826B}" type="parTrans" cxnId="{671B66B8-7536-4EED-BA0B-0DEBB1DE75C4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45269C-CEF3-43F3-A55A-85D66BC7227B}" type="sibTrans" cxnId="{671B66B8-7536-4EED-BA0B-0DEBB1DE75C4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005558-506C-4668-8948-F4E002457D7B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চুলার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আগুন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01C984B5-0E0B-4BE7-833B-7E4550DCEF5D}" type="parTrans" cxnId="{3582F96F-B376-48CC-BFCF-3F4C7E66D496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F60D6F-5C04-4BCB-A942-7C06324F6E1B}" type="sibTrans" cxnId="{3582F96F-B376-48CC-BFCF-3F4C7E66D496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1C443F-1E58-462A-91CF-D27F2EF06C4C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সিগারেট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বিড়ি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হুকার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আগুন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2C599B8-75D5-4CDB-BD49-9D8A4ADB667F}" type="parTrans" cxnId="{FEC3243D-A8E0-4D1F-8B91-D69CE6C39E0E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BA1653-8F92-424A-B04F-A135F0382712}" type="sibTrans" cxnId="{FEC3243D-A8E0-4D1F-8B91-D69CE6C39E0E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7450A6-513E-45E2-B660-BECFEDB24F53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কুপি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হারিকেন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কয়েল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C6E0ACF-B63E-49CC-9713-F5A4A346E444}" type="parTrans" cxnId="{411C25BA-C8C4-4765-BCDC-D681E54D01BA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B7A47A-6994-4DEA-93DF-7EC6DB7A347A}" type="sibTrans" cxnId="{411C25BA-C8C4-4765-BCDC-D681E54D01BA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68FADE-56F9-4C42-9945-940A144B256A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ত্রুটিযুক্ত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বিদ্যু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লাইন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E9FFC3-EF6A-40DC-B93A-3B9A62D0D5E2}" type="parTrans" cxnId="{E6A135FC-8B8F-4744-A2C7-DB1C915B461F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B777A7-E1A2-4B47-BA8C-F5CA255D7CAD}" type="sibTrans" cxnId="{E6A135FC-8B8F-4744-A2C7-DB1C915B461F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D13A7C-4310-4EA1-AC21-B63EF6DE49AE}">
      <dgm:prSet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কারখানার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দাহ্য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556DA1-D017-45EA-867B-EA10EA57CA89}" type="parTrans" cxnId="{5DEE44BC-5DBC-415F-8824-E5E19EE91F18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D97DA2-1B34-43FF-8F3E-0DF1435A17BD}" type="sibTrans" cxnId="{5DEE44BC-5DBC-415F-8824-E5E19EE91F18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90630-0D1B-491D-9598-2D6DE06BD197}">
      <dgm:prSet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আতশবাজি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391D1B-C603-4F6D-BBD2-F1AAC639C9F0}" type="parTrans" cxnId="{5A60F53A-A7FF-4C2E-AF56-FD07EDC7A426}">
      <dgm:prSet custT="1"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B33373-A7EC-4632-BE0C-33541C3DD042}" type="sibTrans" cxnId="{5A60F53A-A7FF-4C2E-AF56-FD07EDC7A426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CC9BE4-353E-4152-B3B7-012371AA4A36}">
      <dgm:prSet/>
      <dgm:spPr/>
    </dgm:pt>
    <dgm:pt modelId="{3D024A81-2AA2-4ECA-A2A9-A1E09756EB50}" type="parTrans" cxnId="{F635B797-51A9-4F6D-9DA7-9208ECFD42AF}">
      <dgm:prSet/>
      <dgm:spPr/>
      <dgm:t>
        <a:bodyPr/>
        <a:lstStyle/>
        <a:p>
          <a:endParaRPr lang="en-US"/>
        </a:p>
      </dgm:t>
    </dgm:pt>
    <dgm:pt modelId="{010A81FA-4FB4-430C-A6B0-06F503A01B7F}" type="sibTrans" cxnId="{F635B797-51A9-4F6D-9DA7-9208ECFD42AF}">
      <dgm:prSet/>
      <dgm:spPr/>
      <dgm:t>
        <a:bodyPr/>
        <a:lstStyle/>
        <a:p>
          <a:endParaRPr lang="en-US"/>
        </a:p>
      </dgm:t>
    </dgm:pt>
    <dgm:pt modelId="{7D0071BB-E94D-4D84-B7CC-E0010F14953B}">
      <dgm:prSet/>
      <dgm:spPr/>
    </dgm:pt>
    <dgm:pt modelId="{818EA020-3C25-4337-B2C6-27E608C1E5A6}" type="parTrans" cxnId="{DB87B2E8-40C9-4B3B-8FFC-A6E347BCA14A}">
      <dgm:prSet/>
      <dgm:spPr/>
      <dgm:t>
        <a:bodyPr/>
        <a:lstStyle/>
        <a:p>
          <a:endParaRPr lang="en-US"/>
        </a:p>
      </dgm:t>
    </dgm:pt>
    <dgm:pt modelId="{09204AC9-821B-4E0A-9AE1-EE9789292C49}" type="sibTrans" cxnId="{DB87B2E8-40C9-4B3B-8FFC-A6E347BCA14A}">
      <dgm:prSet/>
      <dgm:spPr/>
      <dgm:t>
        <a:bodyPr/>
        <a:lstStyle/>
        <a:p>
          <a:endParaRPr lang="en-US"/>
        </a:p>
      </dgm:t>
    </dgm:pt>
    <dgm:pt modelId="{A7F9E5F4-4306-4F70-9EE1-17A6151E3E00}">
      <dgm:prSet/>
      <dgm:spPr/>
    </dgm:pt>
    <dgm:pt modelId="{DDA1CA52-9B28-42F1-8FC0-14DBAC3B12C8}" type="parTrans" cxnId="{841E8C96-14D6-4BE1-BBAF-1462AA334512}">
      <dgm:prSet/>
      <dgm:spPr/>
      <dgm:t>
        <a:bodyPr/>
        <a:lstStyle/>
        <a:p>
          <a:endParaRPr lang="en-US"/>
        </a:p>
      </dgm:t>
    </dgm:pt>
    <dgm:pt modelId="{AB284E71-C324-4B0F-9153-78938FD769FF}" type="sibTrans" cxnId="{841E8C96-14D6-4BE1-BBAF-1462AA334512}">
      <dgm:prSet/>
      <dgm:spPr/>
      <dgm:t>
        <a:bodyPr/>
        <a:lstStyle/>
        <a:p>
          <a:endParaRPr lang="en-US"/>
        </a:p>
      </dgm:t>
    </dgm:pt>
    <dgm:pt modelId="{E77E1677-F1B7-43F1-90DF-5BDDAA7FE5EA}">
      <dgm:prSet/>
      <dgm:spPr/>
    </dgm:pt>
    <dgm:pt modelId="{821A9106-1BEF-4CEB-BD95-6CAB0F33A686}" type="parTrans" cxnId="{CE49E979-EE96-43CA-8F02-9B31A44B83F6}">
      <dgm:prSet/>
      <dgm:spPr/>
      <dgm:t>
        <a:bodyPr/>
        <a:lstStyle/>
        <a:p>
          <a:endParaRPr lang="en-US"/>
        </a:p>
      </dgm:t>
    </dgm:pt>
    <dgm:pt modelId="{5F65D7F3-0716-423B-AE9E-4FABE6425A92}" type="sibTrans" cxnId="{CE49E979-EE96-43CA-8F02-9B31A44B83F6}">
      <dgm:prSet/>
      <dgm:spPr/>
      <dgm:t>
        <a:bodyPr/>
        <a:lstStyle/>
        <a:p>
          <a:endParaRPr lang="en-US"/>
        </a:p>
      </dgm:t>
    </dgm:pt>
    <dgm:pt modelId="{89D99978-8BCD-485D-8305-A07B93651833}">
      <dgm:prSet/>
      <dgm:spPr/>
    </dgm:pt>
    <dgm:pt modelId="{40DA3E74-EAFA-4244-A39E-0F2161DBC644}" type="parTrans" cxnId="{5F88049C-70B9-4877-B9DE-93BFE126E552}">
      <dgm:prSet/>
      <dgm:spPr/>
      <dgm:t>
        <a:bodyPr/>
        <a:lstStyle/>
        <a:p>
          <a:endParaRPr lang="en-US"/>
        </a:p>
      </dgm:t>
    </dgm:pt>
    <dgm:pt modelId="{3A16C4D1-5F09-4FBC-BB90-EE50CD11998F}" type="sibTrans" cxnId="{5F88049C-70B9-4877-B9DE-93BFE126E552}">
      <dgm:prSet/>
      <dgm:spPr/>
      <dgm:t>
        <a:bodyPr/>
        <a:lstStyle/>
        <a:p>
          <a:endParaRPr lang="en-US"/>
        </a:p>
      </dgm:t>
    </dgm:pt>
    <dgm:pt modelId="{B5EE9AE4-C6B0-42DF-A819-0C84DBBBC40E}" type="pres">
      <dgm:prSet presAssocID="{867E2A69-CAC2-4B79-9A94-731ED383C1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923E95-E413-4C36-B2E6-B9F93E8E5E63}" type="pres">
      <dgm:prSet presAssocID="{4D58FC8A-B04D-4B20-BB04-E7E5B908A392}" presName="centerShape" presStyleLbl="node0" presStyleIdx="0" presStyleCnt="1"/>
      <dgm:spPr/>
      <dgm:t>
        <a:bodyPr/>
        <a:lstStyle/>
        <a:p>
          <a:endParaRPr lang="en-US"/>
        </a:p>
      </dgm:t>
    </dgm:pt>
    <dgm:pt modelId="{89A363E3-A7B7-4052-9A93-EFBEF2DAABBC}" type="pres">
      <dgm:prSet presAssocID="{01C984B5-0E0B-4BE7-833B-7E4550DCEF5D}" presName="parTrans" presStyleLbl="sibTrans2D1" presStyleIdx="0" presStyleCnt="6"/>
      <dgm:spPr/>
      <dgm:t>
        <a:bodyPr/>
        <a:lstStyle/>
        <a:p>
          <a:endParaRPr lang="en-US"/>
        </a:p>
      </dgm:t>
    </dgm:pt>
    <dgm:pt modelId="{D527EEC4-BA0B-45F5-B7F9-30E36506A2E6}" type="pres">
      <dgm:prSet presAssocID="{01C984B5-0E0B-4BE7-833B-7E4550DCEF5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768A53F-592A-4D54-B6C6-FBAB38BFF045}" type="pres">
      <dgm:prSet presAssocID="{58005558-506C-4668-8948-F4E002457D7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CB596-9299-467E-8E53-F6FFBE6BCA1C}" type="pres">
      <dgm:prSet presAssocID="{82C599B8-75D5-4CDB-BD49-9D8A4ADB667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307AFEC-96EE-4A25-8EA4-3880AB736E9E}" type="pres">
      <dgm:prSet presAssocID="{82C599B8-75D5-4CDB-BD49-9D8A4ADB667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4FB59E7-4EDD-4A6C-8E8F-F94B2692F484}" type="pres">
      <dgm:prSet presAssocID="{C61C443F-1E58-462A-91CF-D27F2EF06C4C}" presName="node" presStyleLbl="node1" presStyleIdx="1" presStyleCnt="6" custScaleX="131258" custScaleY="100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39E2F-26CF-4D85-AD80-203731F63ECB}" type="pres">
      <dgm:prSet presAssocID="{6C6E0ACF-B63E-49CC-9713-F5A4A346E444}" presName="parTrans" presStyleLbl="sibTrans2D1" presStyleIdx="2" presStyleCnt="6"/>
      <dgm:spPr/>
      <dgm:t>
        <a:bodyPr/>
        <a:lstStyle/>
        <a:p>
          <a:endParaRPr lang="en-US"/>
        </a:p>
      </dgm:t>
    </dgm:pt>
    <dgm:pt modelId="{DE524EF5-28C3-4819-9FD2-80B168C74408}" type="pres">
      <dgm:prSet presAssocID="{6C6E0ACF-B63E-49CC-9713-F5A4A346E44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FAEB655-ABB8-41AE-B284-F2EA81299F7E}" type="pres">
      <dgm:prSet presAssocID="{967450A6-513E-45E2-B660-BECFEDB24F53}" presName="node" presStyleLbl="node1" presStyleIdx="2" presStyleCnt="6" custScaleX="141959" custScaleY="109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C1D6B-04D9-4D3F-9F6F-7D3D655EB38C}" type="pres">
      <dgm:prSet presAssocID="{95E9FFC3-EF6A-40DC-B93A-3B9A62D0D5E2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F3B1741-1427-48CC-803B-88980B67C729}" type="pres">
      <dgm:prSet presAssocID="{95E9FFC3-EF6A-40DC-B93A-3B9A62D0D5E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CCD9B1E-B88F-4876-8712-A763165BDD19}" type="pres">
      <dgm:prSet presAssocID="{F868FADE-56F9-4C42-9945-940A144B256A}" presName="node" presStyleLbl="node1" presStyleIdx="3" presStyleCnt="6" custScaleX="129673" custScaleY="11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50032-2A4A-4A32-9739-E805F0ECA75E}" type="pres">
      <dgm:prSet presAssocID="{FD556DA1-D017-45EA-867B-EA10EA57CA89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DAD53C1-FCF3-4F44-9FD8-119D8F8E9424}" type="pres">
      <dgm:prSet presAssocID="{FD556DA1-D017-45EA-867B-EA10EA57CA8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43564B3-5830-414B-8CC3-323718E1EA9B}" type="pres">
      <dgm:prSet presAssocID="{56D13A7C-4310-4EA1-AC21-B63EF6DE49AE}" presName="node" presStyleLbl="node1" presStyleIdx="4" presStyleCnt="6" custScaleX="120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5807C-0C3B-41D8-8AB3-04C16A0EB10C}" type="pres">
      <dgm:prSet presAssocID="{D9391D1B-C603-4F6D-BBD2-F1AAC639C9F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84B4D37-7718-4CCC-9FBA-EB11235D2899}" type="pres">
      <dgm:prSet presAssocID="{D9391D1B-C603-4F6D-BBD2-F1AAC639C9F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4DB5DF6-7DCC-43D0-B9C7-3647386F86A3}" type="pres">
      <dgm:prSet presAssocID="{C2A90630-0D1B-491D-9598-2D6DE06BD19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615C61-3D87-4C35-8FB5-B5D791026601}" type="presOf" srcId="{C61C443F-1E58-462A-91CF-D27F2EF06C4C}" destId="{D4FB59E7-4EDD-4A6C-8E8F-F94B2692F484}" srcOrd="0" destOrd="0" presId="urn:microsoft.com/office/officeart/2005/8/layout/radial5"/>
    <dgm:cxn modelId="{841E8C96-14D6-4BE1-BBAF-1462AA334512}" srcId="{867E2A69-CAC2-4B79-9A94-731ED383C1AE}" destId="{A7F9E5F4-4306-4F70-9EE1-17A6151E3E00}" srcOrd="3" destOrd="0" parTransId="{DDA1CA52-9B28-42F1-8FC0-14DBAC3B12C8}" sibTransId="{AB284E71-C324-4B0F-9153-78938FD769FF}"/>
    <dgm:cxn modelId="{1A57F037-E0C1-4964-BCCA-8FBE7BFFFB6F}" type="presOf" srcId="{C2A90630-0D1B-491D-9598-2D6DE06BD197}" destId="{44DB5DF6-7DCC-43D0-B9C7-3647386F86A3}" srcOrd="0" destOrd="0" presId="urn:microsoft.com/office/officeart/2005/8/layout/radial5"/>
    <dgm:cxn modelId="{3D012846-D629-46B6-A359-97293B9672A1}" type="presOf" srcId="{F868FADE-56F9-4C42-9945-940A144B256A}" destId="{ACCD9B1E-B88F-4876-8712-A763165BDD19}" srcOrd="0" destOrd="0" presId="urn:microsoft.com/office/officeart/2005/8/layout/radial5"/>
    <dgm:cxn modelId="{3582F96F-B376-48CC-BFCF-3F4C7E66D496}" srcId="{4D58FC8A-B04D-4B20-BB04-E7E5B908A392}" destId="{58005558-506C-4668-8948-F4E002457D7B}" srcOrd="0" destOrd="0" parTransId="{01C984B5-0E0B-4BE7-833B-7E4550DCEF5D}" sibTransId="{FCF60D6F-5C04-4BCB-A942-7C06324F6E1B}"/>
    <dgm:cxn modelId="{F635B797-51A9-4F6D-9DA7-9208ECFD42AF}" srcId="{867E2A69-CAC2-4B79-9A94-731ED383C1AE}" destId="{57CC9BE4-353E-4152-B3B7-012371AA4A36}" srcOrd="1" destOrd="0" parTransId="{3D024A81-2AA2-4ECA-A2A9-A1E09756EB50}" sibTransId="{010A81FA-4FB4-430C-A6B0-06F503A01B7F}"/>
    <dgm:cxn modelId="{7212E953-A3AF-4C04-880F-358B9E6B6136}" type="presOf" srcId="{82C599B8-75D5-4CDB-BD49-9D8A4ADB667F}" destId="{6307AFEC-96EE-4A25-8EA4-3880AB736E9E}" srcOrd="1" destOrd="0" presId="urn:microsoft.com/office/officeart/2005/8/layout/radial5"/>
    <dgm:cxn modelId="{CE49E979-EE96-43CA-8F02-9B31A44B83F6}" srcId="{867E2A69-CAC2-4B79-9A94-731ED383C1AE}" destId="{E77E1677-F1B7-43F1-90DF-5BDDAA7FE5EA}" srcOrd="4" destOrd="0" parTransId="{821A9106-1BEF-4CEB-BD95-6CAB0F33A686}" sibTransId="{5F65D7F3-0716-423B-AE9E-4FABE6425A92}"/>
    <dgm:cxn modelId="{13AE1F2C-064D-402A-9C8A-C00006959AAC}" type="presOf" srcId="{01C984B5-0E0B-4BE7-833B-7E4550DCEF5D}" destId="{89A363E3-A7B7-4052-9A93-EFBEF2DAABBC}" srcOrd="0" destOrd="0" presId="urn:microsoft.com/office/officeart/2005/8/layout/radial5"/>
    <dgm:cxn modelId="{411C25BA-C8C4-4765-BCDC-D681E54D01BA}" srcId="{4D58FC8A-B04D-4B20-BB04-E7E5B908A392}" destId="{967450A6-513E-45E2-B660-BECFEDB24F53}" srcOrd="2" destOrd="0" parTransId="{6C6E0ACF-B63E-49CC-9713-F5A4A346E444}" sibTransId="{C5B7A47A-6994-4DEA-93DF-7EC6DB7A347A}"/>
    <dgm:cxn modelId="{E6A135FC-8B8F-4744-A2C7-DB1C915B461F}" srcId="{4D58FC8A-B04D-4B20-BB04-E7E5B908A392}" destId="{F868FADE-56F9-4C42-9945-940A144B256A}" srcOrd="3" destOrd="0" parTransId="{95E9FFC3-EF6A-40DC-B93A-3B9A62D0D5E2}" sibTransId="{6BB777A7-E1A2-4B47-BA8C-F5CA255D7CAD}"/>
    <dgm:cxn modelId="{1BBA0491-8891-4D9A-A570-F8F4802653C8}" type="presOf" srcId="{D9391D1B-C603-4F6D-BBD2-F1AAC639C9F0}" destId="{AD05807C-0C3B-41D8-8AB3-04C16A0EB10C}" srcOrd="0" destOrd="0" presId="urn:microsoft.com/office/officeart/2005/8/layout/radial5"/>
    <dgm:cxn modelId="{FEC3243D-A8E0-4D1F-8B91-D69CE6C39E0E}" srcId="{4D58FC8A-B04D-4B20-BB04-E7E5B908A392}" destId="{C61C443F-1E58-462A-91CF-D27F2EF06C4C}" srcOrd="1" destOrd="0" parTransId="{82C599B8-75D5-4CDB-BD49-9D8A4ADB667F}" sibTransId="{50BA1653-8F92-424A-B04F-A135F0382712}"/>
    <dgm:cxn modelId="{0C95D55D-6B9F-476F-A9EE-17DA31B5B729}" type="presOf" srcId="{967450A6-513E-45E2-B660-BECFEDB24F53}" destId="{CFAEB655-ABB8-41AE-B284-F2EA81299F7E}" srcOrd="0" destOrd="0" presId="urn:microsoft.com/office/officeart/2005/8/layout/radial5"/>
    <dgm:cxn modelId="{B980C37F-7F39-4E46-BDC3-6487C30F4C40}" type="presOf" srcId="{95E9FFC3-EF6A-40DC-B93A-3B9A62D0D5E2}" destId="{4F3B1741-1427-48CC-803B-88980B67C729}" srcOrd="1" destOrd="0" presId="urn:microsoft.com/office/officeart/2005/8/layout/radial5"/>
    <dgm:cxn modelId="{17871C08-405C-4224-9B8B-956E9F408E26}" type="presOf" srcId="{6C6E0ACF-B63E-49CC-9713-F5A4A346E444}" destId="{DE524EF5-28C3-4819-9FD2-80B168C74408}" srcOrd="1" destOrd="0" presId="urn:microsoft.com/office/officeart/2005/8/layout/radial5"/>
    <dgm:cxn modelId="{BFB4BAEA-50D4-41F5-9742-8E9C3D18F1CB}" type="presOf" srcId="{FD556DA1-D017-45EA-867B-EA10EA57CA89}" destId="{DDAD53C1-FCF3-4F44-9FD8-119D8F8E9424}" srcOrd="1" destOrd="0" presId="urn:microsoft.com/office/officeart/2005/8/layout/radial5"/>
    <dgm:cxn modelId="{3CA13D3A-BF6E-4944-BAD0-6074E2261943}" type="presOf" srcId="{01C984B5-0E0B-4BE7-833B-7E4550DCEF5D}" destId="{D527EEC4-BA0B-45F5-B7F9-30E36506A2E6}" srcOrd="1" destOrd="0" presId="urn:microsoft.com/office/officeart/2005/8/layout/radial5"/>
    <dgm:cxn modelId="{671B66B8-7536-4EED-BA0B-0DEBB1DE75C4}" srcId="{867E2A69-CAC2-4B79-9A94-731ED383C1AE}" destId="{4D58FC8A-B04D-4B20-BB04-E7E5B908A392}" srcOrd="0" destOrd="0" parTransId="{8AE70832-C7E7-403E-8D39-5AD0C88D826B}" sibTransId="{A845269C-CEF3-43F3-A55A-85D66BC7227B}"/>
    <dgm:cxn modelId="{DB87B2E8-40C9-4B3B-8FFC-A6E347BCA14A}" srcId="{867E2A69-CAC2-4B79-9A94-731ED383C1AE}" destId="{7D0071BB-E94D-4D84-B7CC-E0010F14953B}" srcOrd="2" destOrd="0" parTransId="{818EA020-3C25-4337-B2C6-27E608C1E5A6}" sibTransId="{09204AC9-821B-4E0A-9AE1-EE9789292C49}"/>
    <dgm:cxn modelId="{2D0D6747-C40F-4BCE-AA63-F9F7ED918BFE}" type="presOf" srcId="{95E9FFC3-EF6A-40DC-B93A-3B9A62D0D5E2}" destId="{A1FC1D6B-04D9-4D3F-9F6F-7D3D655EB38C}" srcOrd="0" destOrd="0" presId="urn:microsoft.com/office/officeart/2005/8/layout/radial5"/>
    <dgm:cxn modelId="{BD334B7E-C299-444A-A9D4-50BCF1BD9E25}" type="presOf" srcId="{6C6E0ACF-B63E-49CC-9713-F5A4A346E444}" destId="{7B439E2F-26CF-4D85-AD80-203731F63ECB}" srcOrd="0" destOrd="0" presId="urn:microsoft.com/office/officeart/2005/8/layout/radial5"/>
    <dgm:cxn modelId="{5A60F53A-A7FF-4C2E-AF56-FD07EDC7A426}" srcId="{4D58FC8A-B04D-4B20-BB04-E7E5B908A392}" destId="{C2A90630-0D1B-491D-9598-2D6DE06BD197}" srcOrd="5" destOrd="0" parTransId="{D9391D1B-C603-4F6D-BBD2-F1AAC639C9F0}" sibTransId="{79B33373-A7EC-4632-BE0C-33541C3DD042}"/>
    <dgm:cxn modelId="{6984F3EA-9362-4952-A28E-6032F461AD9C}" type="presOf" srcId="{58005558-506C-4668-8948-F4E002457D7B}" destId="{C768A53F-592A-4D54-B6C6-FBAB38BFF045}" srcOrd="0" destOrd="0" presId="urn:microsoft.com/office/officeart/2005/8/layout/radial5"/>
    <dgm:cxn modelId="{5DEE44BC-5DBC-415F-8824-E5E19EE91F18}" srcId="{4D58FC8A-B04D-4B20-BB04-E7E5B908A392}" destId="{56D13A7C-4310-4EA1-AC21-B63EF6DE49AE}" srcOrd="4" destOrd="0" parTransId="{FD556DA1-D017-45EA-867B-EA10EA57CA89}" sibTransId="{F1D97DA2-1B34-43FF-8F3E-0DF1435A17BD}"/>
    <dgm:cxn modelId="{C17E9910-51D3-4614-8051-72A8B2B7F2BE}" type="presOf" srcId="{D9391D1B-C603-4F6D-BBD2-F1AAC639C9F0}" destId="{284B4D37-7718-4CCC-9FBA-EB11235D2899}" srcOrd="1" destOrd="0" presId="urn:microsoft.com/office/officeart/2005/8/layout/radial5"/>
    <dgm:cxn modelId="{B0F1447D-6E93-4A20-A5CB-881608572674}" type="presOf" srcId="{FD556DA1-D017-45EA-867B-EA10EA57CA89}" destId="{B4750032-2A4A-4A32-9739-E805F0ECA75E}" srcOrd="0" destOrd="0" presId="urn:microsoft.com/office/officeart/2005/8/layout/radial5"/>
    <dgm:cxn modelId="{6BF02735-C0B4-49D5-8151-17DB7189EB1C}" type="presOf" srcId="{56D13A7C-4310-4EA1-AC21-B63EF6DE49AE}" destId="{043564B3-5830-414B-8CC3-323718E1EA9B}" srcOrd="0" destOrd="0" presId="urn:microsoft.com/office/officeart/2005/8/layout/radial5"/>
    <dgm:cxn modelId="{250AD985-609F-4293-8038-793ABCA98F04}" type="presOf" srcId="{4D58FC8A-B04D-4B20-BB04-E7E5B908A392}" destId="{5C923E95-E413-4C36-B2E6-B9F93E8E5E63}" srcOrd="0" destOrd="0" presId="urn:microsoft.com/office/officeart/2005/8/layout/radial5"/>
    <dgm:cxn modelId="{0728056B-73FB-48CE-BEE1-28A8C493DE65}" type="presOf" srcId="{867E2A69-CAC2-4B79-9A94-731ED383C1AE}" destId="{B5EE9AE4-C6B0-42DF-A819-0C84DBBBC40E}" srcOrd="0" destOrd="0" presId="urn:microsoft.com/office/officeart/2005/8/layout/radial5"/>
    <dgm:cxn modelId="{43FCB27E-D2CB-4DB2-9A86-DF769612B24D}" type="presOf" srcId="{82C599B8-75D5-4CDB-BD49-9D8A4ADB667F}" destId="{11ACB596-9299-467E-8E53-F6FFBE6BCA1C}" srcOrd="0" destOrd="0" presId="urn:microsoft.com/office/officeart/2005/8/layout/radial5"/>
    <dgm:cxn modelId="{5F88049C-70B9-4877-B9DE-93BFE126E552}" srcId="{867E2A69-CAC2-4B79-9A94-731ED383C1AE}" destId="{89D99978-8BCD-485D-8305-A07B93651833}" srcOrd="5" destOrd="0" parTransId="{40DA3E74-EAFA-4244-A39E-0F2161DBC644}" sibTransId="{3A16C4D1-5F09-4FBC-BB90-EE50CD11998F}"/>
    <dgm:cxn modelId="{13B78511-5A92-4430-9E03-0AE6A6CCF996}" type="presParOf" srcId="{B5EE9AE4-C6B0-42DF-A819-0C84DBBBC40E}" destId="{5C923E95-E413-4C36-B2E6-B9F93E8E5E63}" srcOrd="0" destOrd="0" presId="urn:microsoft.com/office/officeart/2005/8/layout/radial5"/>
    <dgm:cxn modelId="{5C0120C9-4290-476F-AC4F-3B7C36BBDCC4}" type="presParOf" srcId="{B5EE9AE4-C6B0-42DF-A819-0C84DBBBC40E}" destId="{89A363E3-A7B7-4052-9A93-EFBEF2DAABBC}" srcOrd="1" destOrd="0" presId="urn:microsoft.com/office/officeart/2005/8/layout/radial5"/>
    <dgm:cxn modelId="{E804CA5E-091A-4216-8EF7-E6058F8F99C0}" type="presParOf" srcId="{89A363E3-A7B7-4052-9A93-EFBEF2DAABBC}" destId="{D527EEC4-BA0B-45F5-B7F9-30E36506A2E6}" srcOrd="0" destOrd="0" presId="urn:microsoft.com/office/officeart/2005/8/layout/radial5"/>
    <dgm:cxn modelId="{FA19F322-B4EB-45CF-834B-C419A30A71E8}" type="presParOf" srcId="{B5EE9AE4-C6B0-42DF-A819-0C84DBBBC40E}" destId="{C768A53F-592A-4D54-B6C6-FBAB38BFF045}" srcOrd="2" destOrd="0" presId="urn:microsoft.com/office/officeart/2005/8/layout/radial5"/>
    <dgm:cxn modelId="{BECCCACD-BD78-43A6-9B62-A30C7BF17968}" type="presParOf" srcId="{B5EE9AE4-C6B0-42DF-A819-0C84DBBBC40E}" destId="{11ACB596-9299-467E-8E53-F6FFBE6BCA1C}" srcOrd="3" destOrd="0" presId="urn:microsoft.com/office/officeart/2005/8/layout/radial5"/>
    <dgm:cxn modelId="{7BD01E26-FB40-4A5A-966E-7F2D24472BFA}" type="presParOf" srcId="{11ACB596-9299-467E-8E53-F6FFBE6BCA1C}" destId="{6307AFEC-96EE-4A25-8EA4-3880AB736E9E}" srcOrd="0" destOrd="0" presId="urn:microsoft.com/office/officeart/2005/8/layout/radial5"/>
    <dgm:cxn modelId="{1E1649C8-F2E8-469A-90B6-A8E09CCD2222}" type="presParOf" srcId="{B5EE9AE4-C6B0-42DF-A819-0C84DBBBC40E}" destId="{D4FB59E7-4EDD-4A6C-8E8F-F94B2692F484}" srcOrd="4" destOrd="0" presId="urn:microsoft.com/office/officeart/2005/8/layout/radial5"/>
    <dgm:cxn modelId="{0C2DB9E3-F0BA-4D2A-A365-FE868B3C374E}" type="presParOf" srcId="{B5EE9AE4-C6B0-42DF-A819-0C84DBBBC40E}" destId="{7B439E2F-26CF-4D85-AD80-203731F63ECB}" srcOrd="5" destOrd="0" presId="urn:microsoft.com/office/officeart/2005/8/layout/radial5"/>
    <dgm:cxn modelId="{690B9C4C-598E-4A59-ABC8-5E2222CF3571}" type="presParOf" srcId="{7B439E2F-26CF-4D85-AD80-203731F63ECB}" destId="{DE524EF5-28C3-4819-9FD2-80B168C74408}" srcOrd="0" destOrd="0" presId="urn:microsoft.com/office/officeart/2005/8/layout/radial5"/>
    <dgm:cxn modelId="{FA42144C-AD77-404F-A2FA-30C0E7372B38}" type="presParOf" srcId="{B5EE9AE4-C6B0-42DF-A819-0C84DBBBC40E}" destId="{CFAEB655-ABB8-41AE-B284-F2EA81299F7E}" srcOrd="6" destOrd="0" presId="urn:microsoft.com/office/officeart/2005/8/layout/radial5"/>
    <dgm:cxn modelId="{96138DA8-6347-457D-8536-5473DC9EC412}" type="presParOf" srcId="{B5EE9AE4-C6B0-42DF-A819-0C84DBBBC40E}" destId="{A1FC1D6B-04D9-4D3F-9F6F-7D3D655EB38C}" srcOrd="7" destOrd="0" presId="urn:microsoft.com/office/officeart/2005/8/layout/radial5"/>
    <dgm:cxn modelId="{4D2DE246-A2ED-4F22-BE51-6F19A747EE5F}" type="presParOf" srcId="{A1FC1D6B-04D9-4D3F-9F6F-7D3D655EB38C}" destId="{4F3B1741-1427-48CC-803B-88980B67C729}" srcOrd="0" destOrd="0" presId="urn:microsoft.com/office/officeart/2005/8/layout/radial5"/>
    <dgm:cxn modelId="{291E3BB4-FE2D-4D9B-BA5A-F01688032645}" type="presParOf" srcId="{B5EE9AE4-C6B0-42DF-A819-0C84DBBBC40E}" destId="{ACCD9B1E-B88F-4876-8712-A763165BDD19}" srcOrd="8" destOrd="0" presId="urn:microsoft.com/office/officeart/2005/8/layout/radial5"/>
    <dgm:cxn modelId="{02A62F92-5E5B-4589-8AB1-D156F6FEE4F9}" type="presParOf" srcId="{B5EE9AE4-C6B0-42DF-A819-0C84DBBBC40E}" destId="{B4750032-2A4A-4A32-9739-E805F0ECA75E}" srcOrd="9" destOrd="0" presId="urn:microsoft.com/office/officeart/2005/8/layout/radial5"/>
    <dgm:cxn modelId="{FE0D49A9-DFFF-4DC4-84FC-F38D73D7D82E}" type="presParOf" srcId="{B4750032-2A4A-4A32-9739-E805F0ECA75E}" destId="{DDAD53C1-FCF3-4F44-9FD8-119D8F8E9424}" srcOrd="0" destOrd="0" presId="urn:microsoft.com/office/officeart/2005/8/layout/radial5"/>
    <dgm:cxn modelId="{C693A1A1-861B-4669-820B-21CD370CF1BE}" type="presParOf" srcId="{B5EE9AE4-C6B0-42DF-A819-0C84DBBBC40E}" destId="{043564B3-5830-414B-8CC3-323718E1EA9B}" srcOrd="10" destOrd="0" presId="urn:microsoft.com/office/officeart/2005/8/layout/radial5"/>
    <dgm:cxn modelId="{76121DC8-420A-45A3-8342-7F1125051E38}" type="presParOf" srcId="{B5EE9AE4-C6B0-42DF-A819-0C84DBBBC40E}" destId="{AD05807C-0C3B-41D8-8AB3-04C16A0EB10C}" srcOrd="11" destOrd="0" presId="urn:microsoft.com/office/officeart/2005/8/layout/radial5"/>
    <dgm:cxn modelId="{9E3D8562-FFF4-44F1-A0D2-FA56F991DAAD}" type="presParOf" srcId="{AD05807C-0C3B-41D8-8AB3-04C16A0EB10C}" destId="{284B4D37-7718-4CCC-9FBA-EB11235D2899}" srcOrd="0" destOrd="0" presId="urn:microsoft.com/office/officeart/2005/8/layout/radial5"/>
    <dgm:cxn modelId="{7B142C9A-3ECF-444F-9053-73E20085B1C9}" type="presParOf" srcId="{B5EE9AE4-C6B0-42DF-A819-0C84DBBBC40E}" destId="{44DB5DF6-7DCC-43D0-B9C7-3647386F86A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736FE9-9DE9-4299-8F9A-7915FF83881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430CC6-AAD9-402C-B995-098757333EE1}">
      <dgm:prSet custT="1"/>
      <dgm:spPr>
        <a:noFill/>
      </dgm:spPr>
      <dgm:t>
        <a:bodyPr/>
        <a:lstStyle/>
        <a:p>
          <a:pPr algn="l"/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নিচের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প্রশ্নগুলোর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দাওঃ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8B9C27-9F43-4934-919A-40F75E1E4948}" type="parTrans" cxnId="{E2F5C6E0-C448-4E92-901B-E5C205C342AB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9260B9-7C92-4C45-BA0B-B085020B4410}" type="sibTrans" cxnId="{E2F5C6E0-C448-4E92-901B-E5C205C342AB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149B0A-BF91-4E06-8652-A193A0D6F22F}">
      <dgm:prSet custT="1"/>
      <dgm:spPr/>
      <dgm:t>
        <a:bodyPr/>
        <a:lstStyle/>
        <a:p>
          <a:r>
            <a:rPr lang="en-US" sz="4400" b="1">
              <a:latin typeface="NikoshBAN" panose="02000000000000000000" pitchFamily="2" charset="0"/>
              <a:cs typeface="NikoshBAN" panose="02000000000000000000" pitchFamily="2" charset="0"/>
            </a:rPr>
            <a:t>আগুনলাগার তিনটি প্রভাব লেখ।</a:t>
          </a:r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FA80DB-C8FF-40D6-95A7-1D7E94CD3D7F}" type="parTrans" cxnId="{8E8065EA-BDCA-45A0-AFA7-2FE29FD4F329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295B6B-9234-4012-8910-440A25B97462}" type="sibTrans" cxnId="{8E8065EA-BDCA-45A0-AFA7-2FE29FD4F329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636376-30CA-43F8-AEC4-76E3CD5EDF87}">
      <dgm:prSet custT="1"/>
      <dgm:spPr/>
      <dgm:t>
        <a:bodyPr/>
        <a:lstStyle/>
        <a:p>
          <a:r>
            <a:rPr lang="en-US" sz="4400" b="1">
              <a:latin typeface="NikoshBAN" panose="02000000000000000000" pitchFamily="2" charset="0"/>
              <a:cs typeface="NikoshBAN" panose="02000000000000000000" pitchFamily="2" charset="0"/>
            </a:rPr>
            <a:t>আগুন মোকাবিলায় তুমি কী করবে ৫টি বাক্যে লেখ।</a:t>
          </a:r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DC21C4-3B8C-4345-9D52-90761614C317}" type="parTrans" cxnId="{FDE92431-88B8-4CA6-BCE3-6E3D61E2C3BD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556A60-48EC-43A1-9761-A374F445D4EC}" type="sibTrans" cxnId="{FDE92431-88B8-4CA6-BCE3-6E3D61E2C3BD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165E16-252F-42B4-B028-34C973E55C52}" type="pres">
      <dgm:prSet presAssocID="{4A736FE9-9DE9-4299-8F9A-7915FF8388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3D3EF6-3DE2-4C5D-9E62-9C9063311856}" type="pres">
      <dgm:prSet presAssocID="{13430CC6-AAD9-402C-B995-098757333EE1}" presName="parentText" presStyleLbl="node1" presStyleIdx="0" presStyleCnt="1" custScaleY="1011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79587-6D4F-408E-B819-CC109425D668}" type="pres">
      <dgm:prSet presAssocID="{13430CC6-AAD9-402C-B995-098757333EE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8065EA-BDCA-45A0-AFA7-2FE29FD4F329}" srcId="{13430CC6-AAD9-402C-B995-098757333EE1}" destId="{64149B0A-BF91-4E06-8652-A193A0D6F22F}" srcOrd="0" destOrd="0" parTransId="{99FA80DB-C8FF-40D6-95A7-1D7E94CD3D7F}" sibTransId="{74295B6B-9234-4012-8910-440A25B97462}"/>
    <dgm:cxn modelId="{FDE92431-88B8-4CA6-BCE3-6E3D61E2C3BD}" srcId="{13430CC6-AAD9-402C-B995-098757333EE1}" destId="{B5636376-30CA-43F8-AEC4-76E3CD5EDF87}" srcOrd="1" destOrd="0" parTransId="{07DC21C4-3B8C-4345-9D52-90761614C317}" sibTransId="{ED556A60-48EC-43A1-9761-A374F445D4EC}"/>
    <dgm:cxn modelId="{E2F5C6E0-C448-4E92-901B-E5C205C342AB}" srcId="{4A736FE9-9DE9-4299-8F9A-7915FF838815}" destId="{13430CC6-AAD9-402C-B995-098757333EE1}" srcOrd="0" destOrd="0" parTransId="{7E8B9C27-9F43-4934-919A-40F75E1E4948}" sibTransId="{EC9260B9-7C92-4C45-BA0B-B085020B4410}"/>
    <dgm:cxn modelId="{FA3468C7-A10B-46A9-9F64-997226F82B72}" type="presOf" srcId="{4A736FE9-9DE9-4299-8F9A-7915FF838815}" destId="{79165E16-252F-42B4-B028-34C973E55C52}" srcOrd="0" destOrd="0" presId="urn:microsoft.com/office/officeart/2005/8/layout/vList2"/>
    <dgm:cxn modelId="{E6EDEED9-08FC-44CC-9498-7E4F952DADAF}" type="presOf" srcId="{13430CC6-AAD9-402C-B995-098757333EE1}" destId="{BD3D3EF6-3DE2-4C5D-9E62-9C9063311856}" srcOrd="0" destOrd="0" presId="urn:microsoft.com/office/officeart/2005/8/layout/vList2"/>
    <dgm:cxn modelId="{418E9910-4F8B-40FE-8297-0A7CF7DA6F06}" type="presOf" srcId="{B5636376-30CA-43F8-AEC4-76E3CD5EDF87}" destId="{95679587-6D4F-408E-B819-CC109425D668}" srcOrd="0" destOrd="1" presId="urn:microsoft.com/office/officeart/2005/8/layout/vList2"/>
    <dgm:cxn modelId="{7767F985-2395-4565-B66E-F2FEEC8FF945}" type="presOf" srcId="{64149B0A-BF91-4E06-8652-A193A0D6F22F}" destId="{95679587-6D4F-408E-B819-CC109425D668}" srcOrd="0" destOrd="0" presId="urn:microsoft.com/office/officeart/2005/8/layout/vList2"/>
    <dgm:cxn modelId="{E2DAC365-C050-49C7-9998-54366469165C}" type="presParOf" srcId="{79165E16-252F-42B4-B028-34C973E55C52}" destId="{BD3D3EF6-3DE2-4C5D-9E62-9C9063311856}" srcOrd="0" destOrd="0" presId="urn:microsoft.com/office/officeart/2005/8/layout/vList2"/>
    <dgm:cxn modelId="{C59A2AE5-C71E-4125-8A04-3A43FE6FE495}" type="presParOf" srcId="{79165E16-252F-42B4-B028-34C973E55C52}" destId="{95679587-6D4F-408E-B819-CC109425D66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23E95-E413-4C36-B2E6-B9F93E8E5E63}">
      <dsp:nvSpPr>
        <dsp:cNvPr id="0" name=""/>
        <dsp:cNvSpPr/>
      </dsp:nvSpPr>
      <dsp:spPr>
        <a:xfrm>
          <a:off x="5061916" y="2450581"/>
          <a:ext cx="1700890" cy="1700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আগুন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লাগার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1006" y="2699671"/>
        <a:ext cx="1202710" cy="1202710"/>
      </dsp:txXfrm>
    </dsp:sp>
    <dsp:sp modelId="{89A363E3-A7B7-4052-9A93-EFBEF2DAABBC}">
      <dsp:nvSpPr>
        <dsp:cNvPr id="0" name=""/>
        <dsp:cNvSpPr/>
      </dsp:nvSpPr>
      <dsp:spPr>
        <a:xfrm rot="16200000">
          <a:off x="5716075" y="1791138"/>
          <a:ext cx="392574" cy="600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74961" y="1970104"/>
        <a:ext cx="274802" cy="360242"/>
      </dsp:txXfrm>
    </dsp:sp>
    <dsp:sp modelId="{C768A53F-592A-4D54-B6C6-FBAB38BFF045}">
      <dsp:nvSpPr>
        <dsp:cNvPr id="0" name=""/>
        <dsp:cNvSpPr/>
      </dsp:nvSpPr>
      <dsp:spPr>
        <a:xfrm>
          <a:off x="5029417" y="-56013"/>
          <a:ext cx="1765889" cy="17658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চুলার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আগুন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288025" y="202595"/>
        <a:ext cx="1248673" cy="1248673"/>
      </dsp:txXfrm>
    </dsp:sp>
    <dsp:sp modelId="{11ACB596-9299-467E-8E53-F6FFBE6BCA1C}">
      <dsp:nvSpPr>
        <dsp:cNvPr id="0" name=""/>
        <dsp:cNvSpPr/>
      </dsp:nvSpPr>
      <dsp:spPr>
        <a:xfrm rot="19800000">
          <a:off x="6734914" y="2441003"/>
          <a:ext cx="294177" cy="600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40826" y="2583146"/>
        <a:ext cx="205924" cy="360242"/>
      </dsp:txXfrm>
    </dsp:sp>
    <dsp:sp modelId="{D4FB59E7-4EDD-4A6C-8E8F-F94B2692F484}">
      <dsp:nvSpPr>
        <dsp:cNvPr id="0" name=""/>
        <dsp:cNvSpPr/>
      </dsp:nvSpPr>
      <dsp:spPr>
        <a:xfrm>
          <a:off x="6896056" y="1176390"/>
          <a:ext cx="2317870" cy="17751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সিগারেট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বিড়ি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হুকার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আগুন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7235500" y="1436359"/>
        <a:ext cx="1638982" cy="1255239"/>
      </dsp:txXfrm>
    </dsp:sp>
    <dsp:sp modelId="{7B439E2F-26CF-4D85-AD80-203731F63ECB}">
      <dsp:nvSpPr>
        <dsp:cNvPr id="0" name=""/>
        <dsp:cNvSpPr/>
      </dsp:nvSpPr>
      <dsp:spPr>
        <a:xfrm rot="1800000">
          <a:off x="6721185" y="3539172"/>
          <a:ext cx="247240" cy="600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26154" y="3640709"/>
        <a:ext cx="173068" cy="360242"/>
      </dsp:txXfrm>
    </dsp:sp>
    <dsp:sp modelId="{CFAEB655-ABB8-41AE-B284-F2EA81299F7E}">
      <dsp:nvSpPr>
        <dsp:cNvPr id="0" name=""/>
        <dsp:cNvSpPr/>
      </dsp:nvSpPr>
      <dsp:spPr>
        <a:xfrm>
          <a:off x="6801572" y="3574808"/>
          <a:ext cx="2506838" cy="19265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কুপি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হারিকেন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কয়েল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7168690" y="3856942"/>
        <a:ext cx="1772602" cy="1362264"/>
      </dsp:txXfrm>
    </dsp:sp>
    <dsp:sp modelId="{A1FC1D6B-04D9-4D3F-9F6F-7D3D655EB38C}">
      <dsp:nvSpPr>
        <dsp:cNvPr id="0" name=""/>
        <dsp:cNvSpPr/>
      </dsp:nvSpPr>
      <dsp:spPr>
        <a:xfrm rot="5400000">
          <a:off x="5748266" y="4151597"/>
          <a:ext cx="328192" cy="600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97495" y="4222448"/>
        <a:ext cx="229734" cy="360242"/>
      </dsp:txXfrm>
    </dsp:sp>
    <dsp:sp modelId="{ACCD9B1E-B88F-4876-8712-A763165BDD19}">
      <dsp:nvSpPr>
        <dsp:cNvPr id="0" name=""/>
        <dsp:cNvSpPr/>
      </dsp:nvSpPr>
      <dsp:spPr>
        <a:xfrm>
          <a:off x="4767421" y="4770702"/>
          <a:ext cx="2289881" cy="20088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ত্রুটিযুক্ত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বিদ্যু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লাইন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02766" y="5064890"/>
        <a:ext cx="1619191" cy="1420464"/>
      </dsp:txXfrm>
    </dsp:sp>
    <dsp:sp modelId="{B4750032-2A4A-4A32-9739-E805F0ECA75E}">
      <dsp:nvSpPr>
        <dsp:cNvPr id="0" name=""/>
        <dsp:cNvSpPr/>
      </dsp:nvSpPr>
      <dsp:spPr>
        <a:xfrm rot="9000000">
          <a:off x="4754066" y="3575362"/>
          <a:ext cx="326336" cy="600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845409" y="3670967"/>
        <a:ext cx="228435" cy="360242"/>
      </dsp:txXfrm>
    </dsp:sp>
    <dsp:sp modelId="{043564B3-5830-414B-8CC3-323718E1EA9B}">
      <dsp:nvSpPr>
        <dsp:cNvPr id="0" name=""/>
        <dsp:cNvSpPr/>
      </dsp:nvSpPr>
      <dsp:spPr>
        <a:xfrm>
          <a:off x="2706675" y="3655129"/>
          <a:ext cx="2126112" cy="17658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কারখানার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দাহ্য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18037" y="3913737"/>
        <a:ext cx="1503388" cy="1248673"/>
      </dsp:txXfrm>
    </dsp:sp>
    <dsp:sp modelId="{AD05807C-0C3B-41D8-8AB3-04C16A0EB10C}">
      <dsp:nvSpPr>
        <dsp:cNvPr id="0" name=""/>
        <dsp:cNvSpPr/>
      </dsp:nvSpPr>
      <dsp:spPr>
        <a:xfrm rot="12600000">
          <a:off x="4668454" y="2395981"/>
          <a:ext cx="392574" cy="600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778337" y="2545504"/>
        <a:ext cx="274802" cy="360242"/>
      </dsp:txXfrm>
    </dsp:sp>
    <dsp:sp modelId="{44DB5DF6-7DCC-43D0-B9C7-3647386F86A3}">
      <dsp:nvSpPr>
        <dsp:cNvPr id="0" name=""/>
        <dsp:cNvSpPr/>
      </dsp:nvSpPr>
      <dsp:spPr>
        <a:xfrm>
          <a:off x="2886787" y="1181034"/>
          <a:ext cx="1765889" cy="17658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আতশবাজি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5395" y="1439642"/>
        <a:ext cx="1248673" cy="1248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D3EF6-3DE2-4C5D-9E62-9C9063311856}">
      <dsp:nvSpPr>
        <dsp:cNvPr id="0" name=""/>
        <dsp:cNvSpPr/>
      </dsp:nvSpPr>
      <dsp:spPr>
        <a:xfrm>
          <a:off x="0" y="570087"/>
          <a:ext cx="10094419" cy="1268966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নিচের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প্রশ্নগুলোর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দাওঃ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946" y="632033"/>
        <a:ext cx="9970527" cy="1145074"/>
      </dsp:txXfrm>
    </dsp:sp>
    <dsp:sp modelId="{95679587-6D4F-408E-B819-CC109425D668}">
      <dsp:nvSpPr>
        <dsp:cNvPr id="0" name=""/>
        <dsp:cNvSpPr/>
      </dsp:nvSpPr>
      <dsp:spPr>
        <a:xfrm>
          <a:off x="0" y="1839053"/>
          <a:ext cx="10094419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498" tIns="55880" rIns="312928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400" b="1" kern="1200">
              <a:latin typeface="NikoshBAN" panose="02000000000000000000" pitchFamily="2" charset="0"/>
              <a:cs typeface="NikoshBAN" panose="02000000000000000000" pitchFamily="2" charset="0"/>
            </a:rPr>
            <a:t>আগুনলাগার তিনটি প্রভাব লেখ।</a:t>
          </a:r>
          <a:endParaRPr lang="en-US" sz="4400" kern="120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400" b="1" kern="1200">
              <a:latin typeface="NikoshBAN" panose="02000000000000000000" pitchFamily="2" charset="0"/>
              <a:cs typeface="NikoshBAN" panose="02000000000000000000" pitchFamily="2" charset="0"/>
            </a:rPr>
            <a:t>আগুন মোকাবিলায় তুমি কী করবে ৫টি বাক্যে লেখ।</a:t>
          </a:r>
          <a:endParaRPr lang="en-US" sz="4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839053"/>
        <a:ext cx="10094419" cy="2623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926BD-A1DB-46C0-BC2A-0538295FB45E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D0620-426D-4D73-83CD-1F3298D7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1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D0620-426D-4D73-83CD-1F3298D7B7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5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D0620-426D-4D73-83CD-1F3298D7B7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2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60B-DE6E-4FFD-99D9-806BCC75FC2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D0E4-85A1-41E6-977D-BFC95BB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3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60B-DE6E-4FFD-99D9-806BCC75FC2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D0E4-85A1-41E6-977D-BFC95BB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2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60B-DE6E-4FFD-99D9-806BCC75FC2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D0E4-85A1-41E6-977D-BFC95BB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6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60B-DE6E-4FFD-99D9-806BCC75FC2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D0E4-85A1-41E6-977D-BFC95BB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60B-DE6E-4FFD-99D9-806BCC75FC2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D0E4-85A1-41E6-977D-BFC95BB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7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60B-DE6E-4FFD-99D9-806BCC75FC2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D0E4-85A1-41E6-977D-BFC95BB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0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60B-DE6E-4FFD-99D9-806BCC75FC2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D0E4-85A1-41E6-977D-BFC95BB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3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60B-DE6E-4FFD-99D9-806BCC75FC2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D0E4-85A1-41E6-977D-BFC95BB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7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60B-DE6E-4FFD-99D9-806BCC75FC2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D0E4-85A1-41E6-977D-BFC95BB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9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60B-DE6E-4FFD-99D9-806BCC75FC2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D0E4-85A1-41E6-977D-BFC95BB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8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60B-DE6E-4FFD-99D9-806BCC75FC2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D0E4-85A1-41E6-977D-BFC95BB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1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2">
                <a:lumMod val="20000"/>
                <a:lumOff val="80000"/>
                <a:alpha val="65000"/>
              </a:schemeClr>
            </a:gs>
            <a:gs pos="99000">
              <a:schemeClr val="accent2">
                <a:lumMod val="60000"/>
                <a:lumOff val="40000"/>
                <a:alpha val="0"/>
              </a:schemeClr>
            </a:gs>
            <a:gs pos="55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7560B-DE6E-4FFD-99D9-806BCC75FC2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D0E4-85A1-41E6-977D-BFC95BB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9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231" y="218"/>
            <a:ext cx="932769" cy="932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"/>
            <a:ext cx="1426197" cy="771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7412" y="5898777"/>
            <a:ext cx="326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04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0588" r="15080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5259174" y="0"/>
            <a:ext cx="6177860" cy="1133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50" dirty="0">
                <a:ln w="11430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b="1" spc="50" dirty="0">
                <a:ln w="11430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b="1" spc="50" dirty="0">
                <a:ln w="11430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দেখছো</a:t>
            </a:r>
            <a:r>
              <a:rPr lang="en-US" sz="4400" b="1" spc="50" dirty="0">
                <a:ln w="11430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4" r="24763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11" name="TextBox 10"/>
          <p:cNvSpPr txBox="1"/>
          <p:nvPr/>
        </p:nvSpPr>
        <p:spPr>
          <a:xfrm>
            <a:off x="6525861" y="5413518"/>
            <a:ext cx="4572022" cy="14434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206" y="6176539"/>
            <a:ext cx="330487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5662437" y="1133182"/>
            <a:ext cx="6490094" cy="393840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আগুন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লাগলে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ঘরবাড়ির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বিপদগ্রস্থ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1795" y="28234"/>
            <a:ext cx="932769" cy="932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52244" cy="6279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32203" y="64078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60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52E6D9-890D-4F66-81E0-CCE0B372BB05}"/>
              </a:ext>
            </a:extLst>
          </p:cNvPr>
          <p:cNvSpPr/>
          <p:nvPr/>
        </p:nvSpPr>
        <p:spPr>
          <a:xfrm>
            <a:off x="2642908" y="2377440"/>
            <a:ext cx="6575452" cy="17162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52E6D9-890D-4F66-81E0-CCE0B372BB05}"/>
              </a:ext>
            </a:extLst>
          </p:cNvPr>
          <p:cNvSpPr/>
          <p:nvPr/>
        </p:nvSpPr>
        <p:spPr>
          <a:xfrm>
            <a:off x="3864902" y="766689"/>
            <a:ext cx="4131463" cy="844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2E6D9-890D-4F66-81E0-CCE0B372BB05}"/>
              </a:ext>
            </a:extLst>
          </p:cNvPr>
          <p:cNvSpPr/>
          <p:nvPr/>
        </p:nvSpPr>
        <p:spPr>
          <a:xfrm>
            <a:off x="4030268" y="2570871"/>
            <a:ext cx="4131463" cy="844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7999" y="2014549"/>
            <a:ext cx="59485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কেউ কি কোনো সময় নিজের এলাকায় আগুন লাগতে দেখেছ?কিভাবে আগুন লেগেছিল?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231" y="0"/>
            <a:ext cx="932769" cy="932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52244" cy="62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84850" y="6488668"/>
            <a:ext cx="704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8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8406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5552" b="5669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1668193" y="-154746"/>
            <a:ext cx="7433603" cy="1009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50" dirty="0">
                <a:ln w="1143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1" y="6088559"/>
            <a:ext cx="12191999" cy="769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লাগুন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9230" y="0"/>
            <a:ext cx="932769" cy="932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7" y="35961"/>
            <a:ext cx="1152244" cy="6279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25614" y="608855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0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277" b="14539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86" r="1" b="2450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0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591277" y="592285"/>
            <a:ext cx="5385114" cy="9337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50" dirty="0">
                <a:ln w="11430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8489" y="3218089"/>
            <a:ext cx="2660857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জ্বলন্ত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64156" y="2540981"/>
            <a:ext cx="60495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সম্পুর্ণ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নিভিয়ে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9231" y="0"/>
            <a:ext cx="932769" cy="93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67" y="15570"/>
            <a:ext cx="1152244" cy="6279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01487" y="6616684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2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982" y="1295398"/>
            <a:ext cx="1296700" cy="3636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7" y="1295400"/>
            <a:ext cx="4937045" cy="3636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682" y="1295398"/>
            <a:ext cx="4600517" cy="36367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1862848" y="96262"/>
            <a:ext cx="7873237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50" dirty="0">
              <a:ln w="11430">
                <a:noFill/>
              </a:ln>
              <a:solidFill>
                <a:srgbClr val="FF0000"/>
              </a:solidFill>
              <a:latin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436" y="4932169"/>
            <a:ext cx="2507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বিড়ি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0982" y="4970035"/>
            <a:ext cx="168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হুকা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4103" y="4932169"/>
            <a:ext cx="2507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সিগারেট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691" y="5777345"/>
            <a:ext cx="986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সিগারেট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বিড়ি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9231" y="0"/>
            <a:ext cx="932769" cy="932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9" y="0"/>
            <a:ext cx="1152244" cy="6279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73595" y="648866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3" b="1"/>
          <a:stretch/>
        </p:blipFill>
        <p:spPr>
          <a:xfrm>
            <a:off x="-8" y="-7"/>
            <a:ext cx="12192000" cy="68559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42927" y="103775"/>
            <a:ext cx="4300216" cy="1490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4400" b="1" spc="50" dirty="0">
                <a:ln w="11430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5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377" r="6365" b="1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4611" b="2660"/>
          <a:stretch/>
        </p:blipFill>
        <p:spPr>
          <a:xfrm>
            <a:off x="7816904" y="1584501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18" name="TextBox 17"/>
          <p:cNvSpPr txBox="1"/>
          <p:nvPr/>
        </p:nvSpPr>
        <p:spPr>
          <a:xfrm>
            <a:off x="4382530" y="3579233"/>
            <a:ext cx="335280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মশার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কয়েল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165582" y="1201760"/>
            <a:ext cx="4578011" cy="7054513"/>
          </a:xfrm>
          <a:prstGeom prst="ellipse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কুপি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হারিকেন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মশার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কয়েলের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3602" y="2068753"/>
            <a:ext cx="1814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কুপি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18277" y="5797289"/>
            <a:ext cx="2565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হারিকেন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6568" y="103775"/>
            <a:ext cx="932769" cy="932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4833" y="656673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00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r="4110" b="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337931" y="613406"/>
            <a:ext cx="5019074" cy="1569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50" dirty="0">
                <a:ln w="11430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337931" y="2431179"/>
            <a:ext cx="5472933" cy="27897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লাগতে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9231" y="31968"/>
            <a:ext cx="932769" cy="93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2" y="-27558"/>
            <a:ext cx="1152244" cy="6279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8986" y="64280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0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82" r="-2" b="1448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" r="-2" b="834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489097" y="1019983"/>
            <a:ext cx="4994754" cy="1264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50" dirty="0">
                <a:ln w="11430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176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176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176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176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176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176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176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176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7041" y="3044279"/>
            <a:ext cx="3573919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দাহ্য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352425" y="2949781"/>
            <a:ext cx="5292419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দাহ্য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লাগতে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2763" y="0"/>
            <a:ext cx="932769" cy="93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72"/>
            <a:ext cx="1152244" cy="6279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8986" y="6616684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7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4292" r="2" b="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202" r="-2" b="8446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4671313" y="583348"/>
            <a:ext cx="6905035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50" dirty="0">
                <a:ln w="11430">
                  <a:noFill/>
                </a:ln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9982" y="5168261"/>
            <a:ext cx="3877491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059" y="710566"/>
            <a:ext cx="3434894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আতশবাজি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7455" y="2334037"/>
            <a:ext cx="6066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আতশবাজি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ফোটাতে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9231" y="0"/>
            <a:ext cx="932769" cy="93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5224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406" r="1" b="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1840728" y="275488"/>
            <a:ext cx="9296119" cy="966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50" dirty="0">
                <a:ln w="11430">
                  <a:noFill/>
                </a:ln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5" y="1517069"/>
            <a:ext cx="53187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039" y="44445"/>
            <a:ext cx="932769" cy="932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38" y="-32521"/>
            <a:ext cx="1152244" cy="6279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1961" y="6488667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0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6155" y="1331259"/>
            <a:ext cx="5450541" cy="41954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7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ক্লাসে</a:t>
            </a:r>
            <a:r>
              <a:rPr lang="en-US" sz="7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সবাইকে</a:t>
            </a:r>
            <a:r>
              <a:rPr lang="en-US" sz="7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স্বাগতম</a:t>
            </a:r>
            <a:endParaRPr lang="en-US" sz="72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164" y="0"/>
            <a:ext cx="932835" cy="932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52834" cy="625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47786" y="6488668"/>
            <a:ext cx="1053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85" y="698835"/>
            <a:ext cx="7500635" cy="542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31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826393"/>
              </p:ext>
            </p:extLst>
          </p:nvPr>
        </p:nvGraphicFramePr>
        <p:xfrm>
          <a:off x="176913" y="0"/>
          <a:ext cx="12015087" cy="672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932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914" y="0"/>
            <a:ext cx="115224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5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923E95-E413-4C36-B2E6-B9F93E8E5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C923E95-E413-4C36-B2E6-B9F93E8E5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A363E3-A7B7-4052-9A93-EFBEF2DAA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9A363E3-A7B7-4052-9A93-EFBEF2DAA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68A53F-592A-4D54-B6C6-FBAB38BF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768A53F-592A-4D54-B6C6-FBAB38BFF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ACB596-9299-467E-8E53-F6FFBE6BC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ACB596-9299-467E-8E53-F6FFBE6BC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FB59E7-4EDD-4A6C-8E8F-F94B2692F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4FB59E7-4EDD-4A6C-8E8F-F94B2692F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439E2F-26CF-4D85-AD80-203731F63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B439E2F-26CF-4D85-AD80-203731F63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AEB655-ABB8-41AE-B284-F2EA81299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FAEB655-ABB8-41AE-B284-F2EA81299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FC1D6B-04D9-4D3F-9F6F-7D3D655EB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A1FC1D6B-04D9-4D3F-9F6F-7D3D655EB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CD9B1E-B88F-4876-8712-A763165BD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CCD9B1E-B88F-4876-8712-A763165BD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750032-2A4A-4A32-9739-E805F0ECA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B4750032-2A4A-4A32-9739-E805F0ECA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564B3-5830-414B-8CC3-323718E1E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43564B3-5830-414B-8CC3-323718E1E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05807C-0C3B-41D8-8AB3-04C16A0EB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AD05807C-0C3B-41D8-8AB3-04C16A0EB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DB5DF6-7DCC-43D0-B9C7-3647386F8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44DB5DF6-7DCC-43D0-B9C7-3647386F8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আগুন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লাগার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৩টি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কারন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লেখ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223" y="0"/>
            <a:ext cx="6105194" cy="10463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t="23307" r="7688" b="15237"/>
          <a:stretch/>
        </p:blipFill>
        <p:spPr>
          <a:xfrm>
            <a:off x="9150562" y="1232501"/>
            <a:ext cx="2138516" cy="1135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9080" y="0"/>
            <a:ext cx="932769" cy="932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13"/>
            <a:ext cx="115224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1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6273" y="0"/>
            <a:ext cx="12135732" cy="6745459"/>
            <a:chOff x="0" y="-28139"/>
            <a:chExt cx="12135732" cy="6745459"/>
          </a:xfrm>
          <a:blipFill>
            <a:blip r:embed="rId3"/>
            <a:stretch>
              <a:fillRect/>
            </a:stretch>
          </a:blipFill>
        </p:grpSpPr>
        <p:sp>
          <p:nvSpPr>
            <p:cNvPr id="3" name="Rounded Rectangle 2"/>
            <p:cNvSpPr/>
            <p:nvPr/>
          </p:nvSpPr>
          <p:spPr>
            <a:xfrm>
              <a:off x="6086624" y="-28139"/>
              <a:ext cx="6049108" cy="2743204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086624" y="3975514"/>
              <a:ext cx="6049108" cy="2741806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-28139"/>
              <a:ext cx="6049108" cy="2743204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0" y="3975514"/>
              <a:ext cx="6049108" cy="2741806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19202" y="2897941"/>
            <a:ext cx="9734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6718" y="2897941"/>
            <a:ext cx="9734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ফায়ার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সার্ভিসকে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226" y="2928896"/>
            <a:ext cx="11047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আশেপাশের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666" y="2669289"/>
            <a:ext cx="11047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বিল্ডিং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869" y="2817746"/>
            <a:ext cx="12088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3463" y="2816710"/>
            <a:ext cx="11047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লোকালয়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8242" y="2713452"/>
            <a:ext cx="11047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পুড়ে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ঢালতে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0397" y="-30955"/>
            <a:ext cx="4892377" cy="148395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1667" y="-1036"/>
            <a:ext cx="932769" cy="8468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3" y="39669"/>
            <a:ext cx="1152244" cy="62794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10397" y="6560793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6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3" grpId="1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12032" y="1356507"/>
            <a:ext cx="8313518" cy="1985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71500" indent="-5715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ছকে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আগুন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লাগার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কারণ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প্রভাব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দুটি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তথ্য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লেখ</a:t>
            </a:r>
            <a:r>
              <a:rPr lang="en-US" sz="44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37018" y="185338"/>
            <a:ext cx="3877872" cy="70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দলগত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73832"/>
              </p:ext>
            </p:extLst>
          </p:nvPr>
        </p:nvGraphicFramePr>
        <p:xfrm>
          <a:off x="71690" y="3578774"/>
          <a:ext cx="11898772" cy="19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4693">
                  <a:extLst>
                    <a:ext uri="{9D8B030D-6E8A-4147-A177-3AD203B41FA5}">
                      <a16:colId xmlns:a16="http://schemas.microsoft.com/office/drawing/2014/main" val="3069194385"/>
                    </a:ext>
                  </a:extLst>
                </a:gridCol>
                <a:gridCol w="2974693">
                  <a:extLst>
                    <a:ext uri="{9D8B030D-6E8A-4147-A177-3AD203B41FA5}">
                      <a16:colId xmlns:a16="http://schemas.microsoft.com/office/drawing/2014/main" val="783584090"/>
                    </a:ext>
                  </a:extLst>
                </a:gridCol>
                <a:gridCol w="2974693">
                  <a:extLst>
                    <a:ext uri="{9D8B030D-6E8A-4147-A177-3AD203B41FA5}">
                      <a16:colId xmlns:a16="http://schemas.microsoft.com/office/drawing/2014/main" val="2797971652"/>
                    </a:ext>
                  </a:extLst>
                </a:gridCol>
                <a:gridCol w="2974693">
                  <a:extLst>
                    <a:ext uri="{9D8B030D-6E8A-4147-A177-3AD203B41FA5}">
                      <a16:colId xmlns:a16="http://schemas.microsoft.com/office/drawing/2014/main" val="4183835417"/>
                    </a:ext>
                  </a:extLst>
                </a:gridCol>
              </a:tblGrid>
              <a:tr h="9880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দুর্যোগ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প্রভাব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মোকাবিলা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088842"/>
                  </a:ext>
                </a:extLst>
              </a:tr>
              <a:tr h="9880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আগুন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5997969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151"/>
          <a:stretch/>
        </p:blipFill>
        <p:spPr>
          <a:xfrm>
            <a:off x="9445123" y="1326530"/>
            <a:ext cx="1831150" cy="1350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156" y="0"/>
            <a:ext cx="932769" cy="932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535" y="50312"/>
            <a:ext cx="1152244" cy="62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24253" y="645688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81538" y="2770753"/>
            <a:ext cx="5077417" cy="30031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পাঠ্য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৬৪ </a:t>
            </a:r>
            <a:r>
              <a:rPr lang="en-US" sz="44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44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বের</a:t>
            </a:r>
            <a:r>
              <a:rPr lang="en-US" sz="44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মনোযোগ</a:t>
            </a:r>
            <a:r>
              <a:rPr lang="en-US" sz="44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সহ</a:t>
            </a:r>
            <a:r>
              <a:rPr lang="en-US" sz="44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কারে</a:t>
            </a:r>
            <a:r>
              <a:rPr lang="en-US" sz="44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পড়</a:t>
            </a:r>
            <a:r>
              <a:rPr lang="en-US" sz="44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615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r="1" b="1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6754329" y="1318026"/>
            <a:ext cx="2640026" cy="14527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নিরব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5" y="108493"/>
            <a:ext cx="1090979" cy="594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26" y="1638741"/>
            <a:ext cx="1219159" cy="811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9231" y="0"/>
            <a:ext cx="932769" cy="8474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41465" y="621789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6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05040" y="1574019"/>
            <a:ext cx="2923868" cy="25457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বামপাশের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ডানপাশের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মিল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করঃ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044064"/>
              </p:ext>
            </p:extLst>
          </p:nvPr>
        </p:nvGraphicFramePr>
        <p:xfrm>
          <a:off x="4263846" y="617220"/>
          <a:ext cx="7769148" cy="624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9413">
                  <a:extLst>
                    <a:ext uri="{9D8B030D-6E8A-4147-A177-3AD203B41FA5}">
                      <a16:colId xmlns:a16="http://schemas.microsoft.com/office/drawing/2014/main" val="1234925"/>
                    </a:ext>
                  </a:extLst>
                </a:gridCol>
                <a:gridCol w="2419735">
                  <a:extLst>
                    <a:ext uri="{9D8B030D-6E8A-4147-A177-3AD203B41FA5}">
                      <a16:colId xmlns:a16="http://schemas.microsoft.com/office/drawing/2014/main" val="2379105649"/>
                    </a:ext>
                  </a:extLst>
                </a:gridCol>
              </a:tblGrid>
              <a:tr h="1101852"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শুস্ক</a:t>
                      </a:r>
                      <a:r>
                        <a:rPr lang="en-US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মৌসুমে</a:t>
                      </a: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অসচেতনতা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ঘুর্ণিঝড়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5640899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নিম্নচাপ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জলাবদ্ধতা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2133595"/>
                  </a:ext>
                </a:extLst>
              </a:tr>
              <a:tr h="1101852"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অতিরিক্ত</a:t>
                      </a:r>
                      <a:r>
                        <a:rPr lang="en-US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বৃষ্টিপাতের</a:t>
                      </a: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ফলে</a:t>
                      </a: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পথে-ঘাটে</a:t>
                      </a: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জমে</a:t>
                      </a: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আগুন</a:t>
                      </a:r>
                      <a:r>
                        <a:rPr lang="en-US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লাগা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551807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231" y="0"/>
            <a:ext cx="932769" cy="93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00" y="0"/>
            <a:ext cx="1152244" cy="6279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0801" y="648866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5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TextBox 3">
            <a:extLst>
              <a:ext uri="{FF2B5EF4-FFF2-40B4-BE49-F238E27FC236}">
                <a16:creationId xmlns:a16="http://schemas.microsoft.com/office/drawing/2014/main" id="{40E7AD26-EB0B-4217-88B2-2EDA81F14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527462"/>
              </p:ext>
            </p:extLst>
          </p:nvPr>
        </p:nvGraphicFramePr>
        <p:xfrm>
          <a:off x="1048790" y="707103"/>
          <a:ext cx="10094419" cy="503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0" y="0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4642" y="856365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পরিকল্পিত</a:t>
            </a:r>
            <a:r>
              <a:rPr lang="en-US" sz="4400" b="1" u="sng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4400" b="1" u="sng" dirty="0">
              <a:solidFill>
                <a:srgbClr val="FF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77901" y="2849033"/>
            <a:ext cx="71093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র্যোগ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সচেতনতা তৈরির জন্য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পোস্টার বানিয়ে আনবে।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465" y="47310"/>
            <a:ext cx="932769" cy="932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64" y="1442642"/>
            <a:ext cx="2037016" cy="10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6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ncandescence | আমি আগুনের প্রতিনিধিত্ব করছি &lt;strong&gt;আগুন&lt;/strong&gt; দিয়ে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r="-1" b="-1"/>
          <a:stretch/>
        </p:blipFill>
        <p:spPr>
          <a:xfrm>
            <a:off x="0" y="-22701"/>
            <a:ext cx="866849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51653" y="3132875"/>
            <a:ext cx="4023360" cy="14140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770" y="6217"/>
            <a:ext cx="932769" cy="932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893"/>
            <a:ext cx="1152244" cy="6279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55736" y="6538476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40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68819" y="2222351"/>
            <a:ext cx="68570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কলোনী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3027" y="4234607"/>
            <a:ext cx="52789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2250" y="410202"/>
            <a:ext cx="2585912" cy="7759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91" y="2096086"/>
            <a:ext cx="2176681" cy="4761914"/>
          </a:xfrm>
          <a:prstGeom prst="rect">
            <a:avLst/>
          </a:prstGeom>
        </p:spPr>
      </p:pic>
      <p:sp>
        <p:nvSpPr>
          <p:cNvPr id="15" name="Flowchart: Preparation 14"/>
          <p:cNvSpPr/>
          <p:nvPr/>
        </p:nvSpPr>
        <p:spPr>
          <a:xfrm>
            <a:off x="5192887" y="201145"/>
            <a:ext cx="2697500" cy="832188"/>
          </a:xfrm>
          <a:prstGeom prst="flowChartPrepa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622" y="1237969"/>
            <a:ext cx="2012275" cy="2526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4" y="821643"/>
            <a:ext cx="1205652" cy="1400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1897" y="100564"/>
            <a:ext cx="932769" cy="932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0703"/>
            <a:ext cx="1152244" cy="6279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36259" y="648866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5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250" r="2" b="2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4854" r="-1" b="616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9428" r="-2" b="-2"/>
          <a:stretch/>
        </p:blipFill>
        <p:spPr>
          <a:xfrm>
            <a:off x="-111279" y="3376292"/>
            <a:ext cx="609598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9921" r="909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50" dirty="0" err="1">
                <a:ln w="11430"/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ছবিগুলো</a:t>
            </a:r>
            <a:r>
              <a:rPr lang="en-US" sz="4400" b="1" spc="50" dirty="0">
                <a:ln w="11430"/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মনোযোগ</a:t>
            </a:r>
            <a:r>
              <a:rPr lang="en-US" sz="4400" b="1" spc="50" dirty="0">
                <a:ln w="11430"/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দিয়ে</a:t>
            </a:r>
            <a:r>
              <a:rPr lang="en-US" sz="4400" b="1" spc="50" dirty="0">
                <a:ln w="11430"/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লক্ষ্য</a:t>
            </a:r>
            <a:r>
              <a:rPr lang="en-US" sz="4400" b="1" spc="50" dirty="0">
                <a:ln w="11430"/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</a:t>
            </a:r>
            <a:r>
              <a:rPr lang="en-US" sz="4400" b="1" spc="50" dirty="0">
                <a:ln w="11430"/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3806026" y="2761581"/>
            <a:ext cx="4579948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3711516" y="2706308"/>
            <a:ext cx="4579948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2855" y="10"/>
            <a:ext cx="932769" cy="932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361" y="22422"/>
            <a:ext cx="1152244" cy="62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68733" y="657299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0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1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031" y="2722466"/>
            <a:ext cx="5175105" cy="3443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64178" y="0"/>
            <a:ext cx="3467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1583" y="1022679"/>
            <a:ext cx="5615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5371" y="3998382"/>
            <a:ext cx="403055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endParaRPr lang="en-US" sz="8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0695" y="44955"/>
            <a:ext cx="932769" cy="932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52244" cy="62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65097" y="648866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0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32CA6A-2533-4944-9534-9A87A2EA6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3224AF-B899-44E2-A5C0-BA9387F5F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323D1-1DCB-481A-AEA7-F9BBC4E17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718002-279E-427A-9DA1-FB94940DE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4B2501C-38FE-4D1A-B6C7-DA20BE806B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169B8E-2485-48AC-A76B-DC02517736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15207" y="1225688"/>
            <a:ext cx="113733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১০.১.১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ঘুর্ণিঝড়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আগুনলাগা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)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১০.১.২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১০.২.১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মোকাবিলার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১০.২.২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মোকাবিলার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>
                <a:latin typeface="Brush Script MT" panose="03060802040406070304" pitchFamily="66" charset="0"/>
              </a:rPr>
              <a:t>mamun</a:t>
            </a:r>
            <a:endParaRPr lang="en-US" sz="4000" dirty="0">
              <a:latin typeface="Brush Script MT" panose="03060802040406070304" pitchFamily="66" charset="0"/>
            </a:endParaRP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8334" y="106333"/>
            <a:ext cx="4315291" cy="1372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231" y="52922"/>
            <a:ext cx="932769" cy="932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95"/>
            <a:ext cx="115224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8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616" r="2" b="2"/>
          <a:stretch/>
        </p:blipFill>
        <p:spPr>
          <a:xfrm>
            <a:off x="4850060" y="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021" r="-1" b="576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 useBgFill="1">
        <p:nvSpPr>
          <p:cNvPr id="15" name="Freeform: Shape 13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1175951" y="404788"/>
            <a:ext cx="5019074" cy="1625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50" dirty="0">
                <a:ln w="11430">
                  <a:noFill/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4400" b="1" spc="50" dirty="0">
                <a:ln w="11430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4588" y="3497228"/>
            <a:ext cx="268602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174711" y="2536640"/>
            <a:ext cx="5912622" cy="28430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428" y="159298"/>
            <a:ext cx="932769" cy="932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3" y="47815"/>
            <a:ext cx="1152244" cy="62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54799" y="629119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0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4D4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6580105" y="3201303"/>
            <a:ext cx="5462088" cy="1391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50" dirty="0">
                <a:ln w="11430">
                  <a:noFill/>
                </a:ln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b="1" spc="50" dirty="0">
                <a:ln w="11430">
                  <a:noFill/>
                </a:ln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b="1" spc="50" dirty="0">
                <a:ln w="11430">
                  <a:noFill/>
                </a:ln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দেখছ</a:t>
            </a:r>
            <a:r>
              <a:rPr lang="en-US" sz="4400" b="1" spc="50" dirty="0">
                <a:ln w="11430">
                  <a:noFill/>
                </a:ln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385" r="2" b="2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849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6580105" y="3124786"/>
            <a:ext cx="5462088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4400" b="1" spc="50" dirty="0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4400" b="1" spc="50" dirty="0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spc="50" dirty="0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অসচেতনতার</a:t>
            </a:r>
            <a:r>
              <a:rPr lang="en-US" sz="4400" b="1" spc="50" dirty="0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spc="50" dirty="0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বস্তিতে</a:t>
            </a:r>
            <a:r>
              <a:rPr lang="en-US" sz="4400" b="1" spc="50" dirty="0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400" b="1" spc="50" dirty="0" err="1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4400" b="1" spc="50" dirty="0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400" b="1" spc="50" dirty="0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400" b="1" spc="50" dirty="0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spc="50" dirty="0">
              <a:ln w="11430">
                <a:noFill/>
              </a:ln>
              <a:solidFill>
                <a:srgbClr val="FFC000"/>
              </a:solidFill>
              <a:latin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234" y="3777854"/>
            <a:ext cx="3547458" cy="769441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লাগা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4092" y="-5652"/>
            <a:ext cx="5029200" cy="769441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আগুনে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6433" y="0"/>
            <a:ext cx="875567" cy="875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41" y="-37889"/>
            <a:ext cx="987449" cy="538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71048" y="648866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2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5" r="14241" b="-1"/>
          <a:stretch/>
        </p:blipFill>
        <p:spPr>
          <a:xfrm>
            <a:off x="66239" y="7224"/>
            <a:ext cx="6095980" cy="6857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18164" b="-1"/>
          <a:stretch/>
        </p:blipFill>
        <p:spPr>
          <a:xfrm>
            <a:off x="6102276" y="-7214"/>
            <a:ext cx="609600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4269065" y="2756140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50" dirty="0">
                <a:ln w="11430">
                  <a:noFill/>
                </a:ln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b="1" spc="50" dirty="0">
                <a:ln w="11430">
                  <a:noFill/>
                </a:ln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b="1" spc="50" dirty="0">
                <a:ln w="11430">
                  <a:noFill/>
                </a:ln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দেখছো</a:t>
            </a:r>
            <a:r>
              <a:rPr lang="en-US" sz="4400" b="1" spc="50" dirty="0">
                <a:ln w="11430">
                  <a:noFill/>
                </a:ln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4257115" y="2407688"/>
            <a:ext cx="3630234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গার্মেন্টস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5416" y="0"/>
            <a:ext cx="4571544" cy="76944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1396" y="-4074"/>
            <a:ext cx="4709888" cy="769441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52301" y="6512484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mamun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2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569</Words>
  <Application>Microsoft Office PowerPoint</Application>
  <PresentationFormat>Widescreen</PresentationFormat>
  <Paragraphs>127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Avenir Next LT Pro</vt:lpstr>
      <vt:lpstr>Brush Script MT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IT-PARK</cp:lastModifiedBy>
  <cp:revision>110</cp:revision>
  <dcterms:created xsi:type="dcterms:W3CDTF">2020-01-10T12:43:23Z</dcterms:created>
  <dcterms:modified xsi:type="dcterms:W3CDTF">2021-11-05T12:29:47Z</dcterms:modified>
</cp:coreProperties>
</file>