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66" r:id="rId4"/>
    <p:sldId id="267" r:id="rId5"/>
    <p:sldId id="268" r:id="rId6"/>
    <p:sldId id="276" r:id="rId7"/>
    <p:sldId id="260" r:id="rId8"/>
    <p:sldId id="259" r:id="rId9"/>
    <p:sldId id="277" r:id="rId10"/>
    <p:sldId id="280" r:id="rId11"/>
    <p:sldId id="279" r:id="rId12"/>
    <p:sldId id="278" r:id="rId13"/>
    <p:sldId id="273" r:id="rId14"/>
    <p:sldId id="271" r:id="rId15"/>
    <p:sldId id="272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717" autoAdjust="0"/>
  </p:normalViewPr>
  <p:slideViewPr>
    <p:cSldViewPr snapToGrid="0">
      <p:cViewPr varScale="1">
        <p:scale>
          <a:sx n="73" d="100"/>
          <a:sy n="73" d="100"/>
        </p:scale>
        <p:origin x="540" y="84"/>
      </p:cViewPr>
      <p:guideLst/>
    </p:cSldViewPr>
  </p:slideViewPr>
  <p:outlineViewPr>
    <p:cViewPr>
      <p:scale>
        <a:sx n="33" d="100"/>
        <a:sy n="33" d="100"/>
      </p:scale>
      <p:origin x="0" y="-31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01DF9-3181-4221-934A-1C95DEC624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4743EE-9658-40DC-AFF5-FB6FD489097E}">
      <dgm:prSet phldrT="[Text]"/>
      <dgm:spPr/>
      <dgm:t>
        <a:bodyPr/>
        <a:lstStyle/>
        <a:p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প্রেজেন্টে</a:t>
          </a:r>
          <a:r>
            <a:rPr lang="as-IN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শ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ন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সফটওয়্যার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(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পাওয়ার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পয়েন্ট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)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করে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প্রেজেন্টশন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তৈরি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 ।</a:t>
          </a:r>
        </a:p>
      </dgm:t>
    </dgm:pt>
    <dgm:pt modelId="{17A82509-57B1-4EC0-A5FC-9DF7031CCDB5}" type="parTrans" cxnId="{337B34B6-9689-4A1D-A5E0-9992C7C667FB}">
      <dgm:prSet/>
      <dgm:spPr/>
      <dgm:t>
        <a:bodyPr/>
        <a:lstStyle/>
        <a:p>
          <a:endParaRPr lang="en-US"/>
        </a:p>
      </dgm:t>
    </dgm:pt>
    <dgm:pt modelId="{977856C7-51FE-4A91-9BC6-12D4A376CB48}" type="sibTrans" cxnId="{337B34B6-9689-4A1D-A5E0-9992C7C667FB}">
      <dgm:prSet/>
      <dgm:spPr/>
      <dgm:t>
        <a:bodyPr/>
        <a:lstStyle/>
        <a:p>
          <a:endParaRPr lang="en-US"/>
        </a:p>
      </dgm:t>
    </dgm:pt>
    <dgm:pt modelId="{72B0AD51-C0A0-4FA4-B33C-8B6CAF3CCD62}">
      <dgm:prSet phldrT="[Text]"/>
      <dgm:spPr/>
      <dgm:t>
        <a:bodyPr/>
        <a:lstStyle/>
        <a:p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প্রেজেন্টে</a:t>
          </a:r>
          <a:r>
            <a:rPr lang="as-IN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শ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ন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সফটওয়্যার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কি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বলতে</a:t>
          </a:r>
          <a:r>
            <a:rPr lang="en-US" u="none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none" dirty="0">
              <a:latin typeface="SutonnyOMJ" panose="01010600010101010101" pitchFamily="2" charset="0"/>
              <a:cs typeface="SutonnyOMJ" panose="01010600010101010101" pitchFamily="2" charset="0"/>
            </a:rPr>
            <a:t>।</a:t>
          </a:r>
        </a:p>
      </dgm:t>
    </dgm:pt>
    <dgm:pt modelId="{C822032B-0E7B-4BC3-8862-03A3E96728EB}" type="sibTrans" cxnId="{29BFBD68-2E7E-4126-92CF-5CE3F22BDBD5}">
      <dgm:prSet/>
      <dgm:spPr/>
      <dgm:t>
        <a:bodyPr/>
        <a:lstStyle/>
        <a:p>
          <a:endParaRPr lang="en-US"/>
        </a:p>
      </dgm:t>
    </dgm:pt>
    <dgm:pt modelId="{B1D5B048-6245-4BDE-A909-008B5F231453}" type="parTrans" cxnId="{29BFBD68-2E7E-4126-92CF-5CE3F22BDBD5}">
      <dgm:prSet/>
      <dgm:spPr/>
      <dgm:t>
        <a:bodyPr/>
        <a:lstStyle/>
        <a:p>
          <a:endParaRPr lang="en-US"/>
        </a:p>
      </dgm:t>
    </dgm:pt>
    <dgm:pt modelId="{539C1672-59BF-4191-A364-D431FDEF7E9A}">
      <dgm:prSet/>
      <dgm:spPr/>
      <dgm:t>
        <a:bodyPr/>
        <a:lstStyle/>
        <a:p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দৈনন্দিন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কাজে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u="none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u="none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  <a:endParaRPr lang="en-US" u="none" dirty="0"/>
        </a:p>
      </dgm:t>
    </dgm:pt>
    <dgm:pt modelId="{D4BB0215-BE7D-4D6B-8CC3-0BF9937757A6}" type="parTrans" cxnId="{E7643D1D-2496-4D9C-BD2F-483C73A430E8}">
      <dgm:prSet/>
      <dgm:spPr/>
      <dgm:t>
        <a:bodyPr/>
        <a:lstStyle/>
        <a:p>
          <a:endParaRPr lang="en-US"/>
        </a:p>
      </dgm:t>
    </dgm:pt>
    <dgm:pt modelId="{30DE3024-85FC-4C5F-AD64-557F7AD57A6F}" type="sibTrans" cxnId="{E7643D1D-2496-4D9C-BD2F-483C73A430E8}">
      <dgm:prSet/>
      <dgm:spPr/>
      <dgm:t>
        <a:bodyPr/>
        <a:lstStyle/>
        <a:p>
          <a:endParaRPr lang="en-US"/>
        </a:p>
      </dgm:t>
    </dgm:pt>
    <dgm:pt modelId="{FDC77991-5BD1-42C6-BF63-512D1E816980}" type="pres">
      <dgm:prSet presAssocID="{50501DF9-3181-4221-934A-1C95DEC6244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FC0302-2295-4AB8-A39D-3E989302A387}" type="pres">
      <dgm:prSet presAssocID="{72B0AD51-C0A0-4FA4-B33C-8B6CAF3CCD62}" presName="parentLin" presStyleCnt="0"/>
      <dgm:spPr/>
    </dgm:pt>
    <dgm:pt modelId="{CB560D84-51D8-415B-93A7-8053C088AECA}" type="pres">
      <dgm:prSet presAssocID="{72B0AD51-C0A0-4FA4-B33C-8B6CAF3CCD6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7FAD034-2D33-42B1-9B63-D465A1F1DA66}" type="pres">
      <dgm:prSet presAssocID="{72B0AD51-C0A0-4FA4-B33C-8B6CAF3CCD62}" presName="parentText" presStyleLbl="node1" presStyleIdx="0" presStyleCnt="3" custScaleX="95316" custLinFactNeighborX="-38069" custLinFactNeighborY="741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FAC88B-C533-4487-BD6C-B78E93141AA9}" type="pres">
      <dgm:prSet presAssocID="{72B0AD51-C0A0-4FA4-B33C-8B6CAF3CCD62}" presName="negativeSpace" presStyleCnt="0"/>
      <dgm:spPr/>
    </dgm:pt>
    <dgm:pt modelId="{EBF74889-9B0B-4E5F-BEB4-BFEB46D30958}" type="pres">
      <dgm:prSet presAssocID="{72B0AD51-C0A0-4FA4-B33C-8B6CAF3CCD62}" presName="childText" presStyleLbl="conFgAcc1" presStyleIdx="0" presStyleCnt="3">
        <dgm:presLayoutVars>
          <dgm:bulletEnabled val="1"/>
        </dgm:presLayoutVars>
      </dgm:prSet>
      <dgm:spPr/>
    </dgm:pt>
    <dgm:pt modelId="{B47E3B39-EC98-4D2B-8A40-2497ACBF672A}" type="pres">
      <dgm:prSet presAssocID="{C822032B-0E7B-4BC3-8862-03A3E96728EB}" presName="spaceBetweenRectangles" presStyleCnt="0"/>
      <dgm:spPr/>
    </dgm:pt>
    <dgm:pt modelId="{C02C638C-8720-47C7-8745-05E0D1574560}" type="pres">
      <dgm:prSet presAssocID="{6A4743EE-9658-40DC-AFF5-FB6FD489097E}" presName="parentLin" presStyleCnt="0"/>
      <dgm:spPr/>
    </dgm:pt>
    <dgm:pt modelId="{742000EC-3433-44F7-AB10-4922BFBF030F}" type="pres">
      <dgm:prSet presAssocID="{6A4743EE-9658-40DC-AFF5-FB6FD489097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B917A00-9F6A-4C71-A373-8D6A46756911}" type="pres">
      <dgm:prSet presAssocID="{6A4743EE-9658-40DC-AFF5-FB6FD489097E}" presName="parentText" presStyleLbl="node1" presStyleIdx="1" presStyleCnt="3" custScaleX="110437" custLinFactNeighborX="39373" custLinFactNeighborY="-517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4B15A-1B7C-41E1-A155-1E9A42CDFD95}" type="pres">
      <dgm:prSet presAssocID="{6A4743EE-9658-40DC-AFF5-FB6FD489097E}" presName="negativeSpace" presStyleCnt="0"/>
      <dgm:spPr/>
    </dgm:pt>
    <dgm:pt modelId="{59FD8559-8A2F-4B0B-BE8D-1D1AA2D5AFA5}" type="pres">
      <dgm:prSet presAssocID="{6A4743EE-9658-40DC-AFF5-FB6FD489097E}" presName="childText" presStyleLbl="conFgAcc1" presStyleIdx="1" presStyleCnt="3">
        <dgm:presLayoutVars>
          <dgm:bulletEnabled val="1"/>
        </dgm:presLayoutVars>
      </dgm:prSet>
      <dgm:spPr/>
    </dgm:pt>
    <dgm:pt modelId="{4DC58770-F801-4771-9698-4D9867A00A9D}" type="pres">
      <dgm:prSet presAssocID="{977856C7-51FE-4A91-9BC6-12D4A376CB48}" presName="spaceBetweenRectangles" presStyleCnt="0"/>
      <dgm:spPr/>
    </dgm:pt>
    <dgm:pt modelId="{A47BF916-F09C-48CE-8977-13D786E6AD25}" type="pres">
      <dgm:prSet presAssocID="{539C1672-59BF-4191-A364-D431FDEF7E9A}" presName="parentLin" presStyleCnt="0"/>
      <dgm:spPr/>
    </dgm:pt>
    <dgm:pt modelId="{268194B8-393B-4A85-B9D3-F946C533A1A3}" type="pres">
      <dgm:prSet presAssocID="{539C1672-59BF-4191-A364-D431FDEF7E9A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F57AB406-1CD5-4F61-B059-8C117F7DA6FD}" type="pres">
      <dgm:prSet presAssocID="{539C1672-59BF-4191-A364-D431FDEF7E9A}" presName="parentText" presStyleLbl="node1" presStyleIdx="2" presStyleCnt="3" custLinFactNeighborX="89720" custLinFactNeighborY="-250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AAE72-582C-42CC-9066-E67D0BCD7E1A}" type="pres">
      <dgm:prSet presAssocID="{539C1672-59BF-4191-A364-D431FDEF7E9A}" presName="negativeSpace" presStyleCnt="0"/>
      <dgm:spPr/>
    </dgm:pt>
    <dgm:pt modelId="{D0819F05-FC5F-4251-A092-0DA5591A5781}" type="pres">
      <dgm:prSet presAssocID="{539C1672-59BF-4191-A364-D431FDEF7E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5D93C12-DD26-451A-9170-DF16BC33C9EF}" type="presOf" srcId="{539C1672-59BF-4191-A364-D431FDEF7E9A}" destId="{268194B8-393B-4A85-B9D3-F946C533A1A3}" srcOrd="0" destOrd="0" presId="urn:microsoft.com/office/officeart/2005/8/layout/list1"/>
    <dgm:cxn modelId="{B463E961-763A-49D9-BBC0-D644D1B4CFAD}" type="presOf" srcId="{50501DF9-3181-4221-934A-1C95DEC62444}" destId="{FDC77991-5BD1-42C6-BF63-512D1E816980}" srcOrd="0" destOrd="0" presId="urn:microsoft.com/office/officeart/2005/8/layout/list1"/>
    <dgm:cxn modelId="{E7643D1D-2496-4D9C-BD2F-483C73A430E8}" srcId="{50501DF9-3181-4221-934A-1C95DEC62444}" destId="{539C1672-59BF-4191-A364-D431FDEF7E9A}" srcOrd="2" destOrd="0" parTransId="{D4BB0215-BE7D-4D6B-8CC3-0BF9937757A6}" sibTransId="{30DE3024-85FC-4C5F-AD64-557F7AD57A6F}"/>
    <dgm:cxn modelId="{2F17656A-365D-4489-9AAE-C89172256C2B}" type="presOf" srcId="{72B0AD51-C0A0-4FA4-B33C-8B6CAF3CCD62}" destId="{CB560D84-51D8-415B-93A7-8053C088AECA}" srcOrd="0" destOrd="0" presId="urn:microsoft.com/office/officeart/2005/8/layout/list1"/>
    <dgm:cxn modelId="{7EFA581F-F0C0-4CE1-B9CD-CE6F8D513DD4}" type="presOf" srcId="{6A4743EE-9658-40DC-AFF5-FB6FD489097E}" destId="{1B917A00-9F6A-4C71-A373-8D6A46756911}" srcOrd="1" destOrd="0" presId="urn:microsoft.com/office/officeart/2005/8/layout/list1"/>
    <dgm:cxn modelId="{7F222143-EB19-4921-9533-8F05FF72C682}" type="presOf" srcId="{6A4743EE-9658-40DC-AFF5-FB6FD489097E}" destId="{742000EC-3433-44F7-AB10-4922BFBF030F}" srcOrd="0" destOrd="0" presId="urn:microsoft.com/office/officeart/2005/8/layout/list1"/>
    <dgm:cxn modelId="{8682A586-FD10-4D2C-9BA8-C6B242425BE5}" type="presOf" srcId="{539C1672-59BF-4191-A364-D431FDEF7E9A}" destId="{F57AB406-1CD5-4F61-B059-8C117F7DA6FD}" srcOrd="1" destOrd="0" presId="urn:microsoft.com/office/officeart/2005/8/layout/list1"/>
    <dgm:cxn modelId="{337B34B6-9689-4A1D-A5E0-9992C7C667FB}" srcId="{50501DF9-3181-4221-934A-1C95DEC62444}" destId="{6A4743EE-9658-40DC-AFF5-FB6FD489097E}" srcOrd="1" destOrd="0" parTransId="{17A82509-57B1-4EC0-A5FC-9DF7031CCDB5}" sibTransId="{977856C7-51FE-4A91-9BC6-12D4A376CB48}"/>
    <dgm:cxn modelId="{29BFBD68-2E7E-4126-92CF-5CE3F22BDBD5}" srcId="{50501DF9-3181-4221-934A-1C95DEC62444}" destId="{72B0AD51-C0A0-4FA4-B33C-8B6CAF3CCD62}" srcOrd="0" destOrd="0" parTransId="{B1D5B048-6245-4BDE-A909-008B5F231453}" sibTransId="{C822032B-0E7B-4BC3-8862-03A3E96728EB}"/>
    <dgm:cxn modelId="{BFFA88C0-7DAC-4F93-BBAE-86ACF7C85E2B}" type="presOf" srcId="{72B0AD51-C0A0-4FA4-B33C-8B6CAF3CCD62}" destId="{97FAD034-2D33-42B1-9B63-D465A1F1DA66}" srcOrd="1" destOrd="0" presId="urn:microsoft.com/office/officeart/2005/8/layout/list1"/>
    <dgm:cxn modelId="{676258AE-B1D9-4F84-9C55-65E07F8E412B}" type="presParOf" srcId="{FDC77991-5BD1-42C6-BF63-512D1E816980}" destId="{8BFC0302-2295-4AB8-A39D-3E989302A387}" srcOrd="0" destOrd="0" presId="urn:microsoft.com/office/officeart/2005/8/layout/list1"/>
    <dgm:cxn modelId="{D308AF54-1380-45F5-9F3C-4935B69AA28F}" type="presParOf" srcId="{8BFC0302-2295-4AB8-A39D-3E989302A387}" destId="{CB560D84-51D8-415B-93A7-8053C088AECA}" srcOrd="0" destOrd="0" presId="urn:microsoft.com/office/officeart/2005/8/layout/list1"/>
    <dgm:cxn modelId="{568E5B04-0031-4C4C-B80A-FDEF1F486080}" type="presParOf" srcId="{8BFC0302-2295-4AB8-A39D-3E989302A387}" destId="{97FAD034-2D33-42B1-9B63-D465A1F1DA66}" srcOrd="1" destOrd="0" presId="urn:microsoft.com/office/officeart/2005/8/layout/list1"/>
    <dgm:cxn modelId="{9AFC2822-0F03-4518-A21E-DE4D32906164}" type="presParOf" srcId="{FDC77991-5BD1-42C6-BF63-512D1E816980}" destId="{0CFAC88B-C533-4487-BD6C-B78E93141AA9}" srcOrd="1" destOrd="0" presId="urn:microsoft.com/office/officeart/2005/8/layout/list1"/>
    <dgm:cxn modelId="{1B300431-013F-427B-8218-37350DBC854C}" type="presParOf" srcId="{FDC77991-5BD1-42C6-BF63-512D1E816980}" destId="{EBF74889-9B0B-4E5F-BEB4-BFEB46D30958}" srcOrd="2" destOrd="0" presId="urn:microsoft.com/office/officeart/2005/8/layout/list1"/>
    <dgm:cxn modelId="{2868E387-CA32-4706-8858-0F2CC33156CD}" type="presParOf" srcId="{FDC77991-5BD1-42C6-BF63-512D1E816980}" destId="{B47E3B39-EC98-4D2B-8A40-2497ACBF672A}" srcOrd="3" destOrd="0" presId="urn:microsoft.com/office/officeart/2005/8/layout/list1"/>
    <dgm:cxn modelId="{1062D14C-9887-4526-BBC2-817BA46F0536}" type="presParOf" srcId="{FDC77991-5BD1-42C6-BF63-512D1E816980}" destId="{C02C638C-8720-47C7-8745-05E0D1574560}" srcOrd="4" destOrd="0" presId="urn:microsoft.com/office/officeart/2005/8/layout/list1"/>
    <dgm:cxn modelId="{C59AA527-3E40-4B15-933B-039B2DCCE474}" type="presParOf" srcId="{C02C638C-8720-47C7-8745-05E0D1574560}" destId="{742000EC-3433-44F7-AB10-4922BFBF030F}" srcOrd="0" destOrd="0" presId="urn:microsoft.com/office/officeart/2005/8/layout/list1"/>
    <dgm:cxn modelId="{73675AD7-6BF3-4186-B6CD-0292DBFD0CC2}" type="presParOf" srcId="{C02C638C-8720-47C7-8745-05E0D1574560}" destId="{1B917A00-9F6A-4C71-A373-8D6A46756911}" srcOrd="1" destOrd="0" presId="urn:microsoft.com/office/officeart/2005/8/layout/list1"/>
    <dgm:cxn modelId="{266AD57F-B95B-4035-A1D0-A0C97564338C}" type="presParOf" srcId="{FDC77991-5BD1-42C6-BF63-512D1E816980}" destId="{9CA4B15A-1B7C-41E1-A155-1E9A42CDFD95}" srcOrd="5" destOrd="0" presId="urn:microsoft.com/office/officeart/2005/8/layout/list1"/>
    <dgm:cxn modelId="{9AAB40DB-9BF4-4138-B7DA-E8A01BDE4965}" type="presParOf" srcId="{FDC77991-5BD1-42C6-BF63-512D1E816980}" destId="{59FD8559-8A2F-4B0B-BE8D-1D1AA2D5AFA5}" srcOrd="6" destOrd="0" presId="urn:microsoft.com/office/officeart/2005/8/layout/list1"/>
    <dgm:cxn modelId="{4FE70C50-B1B4-44EC-9923-5705287F8331}" type="presParOf" srcId="{FDC77991-5BD1-42C6-BF63-512D1E816980}" destId="{4DC58770-F801-4771-9698-4D9867A00A9D}" srcOrd="7" destOrd="0" presId="urn:microsoft.com/office/officeart/2005/8/layout/list1"/>
    <dgm:cxn modelId="{CC6CF90D-4A01-47A0-92E0-E55FAFFF423A}" type="presParOf" srcId="{FDC77991-5BD1-42C6-BF63-512D1E816980}" destId="{A47BF916-F09C-48CE-8977-13D786E6AD25}" srcOrd="8" destOrd="0" presId="urn:microsoft.com/office/officeart/2005/8/layout/list1"/>
    <dgm:cxn modelId="{42FB465A-B77C-41F9-9CE8-731F42B9DE3E}" type="presParOf" srcId="{A47BF916-F09C-48CE-8977-13D786E6AD25}" destId="{268194B8-393B-4A85-B9D3-F946C533A1A3}" srcOrd="0" destOrd="0" presId="urn:microsoft.com/office/officeart/2005/8/layout/list1"/>
    <dgm:cxn modelId="{E0C28122-6460-4F7A-BF6C-4A183724A4DA}" type="presParOf" srcId="{A47BF916-F09C-48CE-8977-13D786E6AD25}" destId="{F57AB406-1CD5-4F61-B059-8C117F7DA6FD}" srcOrd="1" destOrd="0" presId="urn:microsoft.com/office/officeart/2005/8/layout/list1"/>
    <dgm:cxn modelId="{B99781B2-A020-472B-922F-3AA699144340}" type="presParOf" srcId="{FDC77991-5BD1-42C6-BF63-512D1E816980}" destId="{B2DAAE72-582C-42CC-9066-E67D0BCD7E1A}" srcOrd="9" destOrd="0" presId="urn:microsoft.com/office/officeart/2005/8/layout/list1"/>
    <dgm:cxn modelId="{2352A9FE-7177-4B1D-980E-938F17586A4E}" type="presParOf" srcId="{FDC77991-5BD1-42C6-BF63-512D1E816980}" destId="{D0819F05-FC5F-4251-A092-0DA5591A578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74889-9B0B-4E5F-BEB4-BFEB46D30958}">
      <dsp:nvSpPr>
        <dsp:cNvPr id="0" name=""/>
        <dsp:cNvSpPr/>
      </dsp:nvSpPr>
      <dsp:spPr>
        <a:xfrm>
          <a:off x="0" y="644727"/>
          <a:ext cx="1048856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AD034-2D33-42B1-9B63-D465A1F1DA66}">
      <dsp:nvSpPr>
        <dsp:cNvPr id="0" name=""/>
        <dsp:cNvSpPr/>
      </dsp:nvSpPr>
      <dsp:spPr>
        <a:xfrm>
          <a:off x="324783" y="179553"/>
          <a:ext cx="6998094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প্রেজেন্টে</a:t>
          </a:r>
          <a:r>
            <a:rPr lang="as-IN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শ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ন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সফটওয়্যার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কি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বলতে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37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।</a:t>
          </a:r>
        </a:p>
      </dsp:txBody>
      <dsp:txXfrm>
        <a:off x="378102" y="232872"/>
        <a:ext cx="6891456" cy="985602"/>
      </dsp:txXfrm>
    </dsp:sp>
    <dsp:sp modelId="{59FD8559-8A2F-4B0B-BE8D-1D1AA2D5AFA5}">
      <dsp:nvSpPr>
        <dsp:cNvPr id="0" name=""/>
        <dsp:cNvSpPr/>
      </dsp:nvSpPr>
      <dsp:spPr>
        <a:xfrm>
          <a:off x="0" y="2323047"/>
          <a:ext cx="1048856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17A00-9F6A-4C71-A373-8D6A46756911}">
      <dsp:nvSpPr>
        <dsp:cNvPr id="0" name=""/>
        <dsp:cNvSpPr/>
      </dsp:nvSpPr>
      <dsp:spPr>
        <a:xfrm>
          <a:off x="730911" y="1720415"/>
          <a:ext cx="8108277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প্রেজেন্টে</a:t>
          </a:r>
          <a:r>
            <a:rPr lang="as-IN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শ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ন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সফটওয়্যার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(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পাওয়ার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পয়েন্ট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)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করে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প্রেজেন্টশন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তৈরি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sz="3700" u="none" kern="12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3700" u="none" kern="1200" dirty="0">
              <a:latin typeface="SutonnyOMJ" panose="01010600010101010101" pitchFamily="2" charset="0"/>
              <a:cs typeface="SutonnyOMJ" panose="01010600010101010101" pitchFamily="2" charset="0"/>
            </a:rPr>
            <a:t> ।</a:t>
          </a:r>
        </a:p>
      </dsp:txBody>
      <dsp:txXfrm>
        <a:off x="784230" y="1773734"/>
        <a:ext cx="8001639" cy="985602"/>
      </dsp:txXfrm>
    </dsp:sp>
    <dsp:sp modelId="{D0819F05-FC5F-4251-A092-0DA5591A5781}">
      <dsp:nvSpPr>
        <dsp:cNvPr id="0" name=""/>
        <dsp:cNvSpPr/>
      </dsp:nvSpPr>
      <dsp:spPr>
        <a:xfrm>
          <a:off x="0" y="4001367"/>
          <a:ext cx="10488562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AB406-1CD5-4F61-B059-8C117F7DA6FD}">
      <dsp:nvSpPr>
        <dsp:cNvPr id="0" name=""/>
        <dsp:cNvSpPr/>
      </dsp:nvSpPr>
      <dsp:spPr>
        <a:xfrm>
          <a:off x="994944" y="3427875"/>
          <a:ext cx="7341993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510" tIns="0" rIns="27751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দৈনন্দিন</a:t>
          </a:r>
          <a:r>
            <a:rPr lang="en-US" sz="37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কাজে</a:t>
          </a:r>
          <a:r>
            <a:rPr lang="en-US" sz="37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এর</a:t>
          </a:r>
          <a:r>
            <a:rPr lang="en-US" sz="37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ব্যবহার</a:t>
          </a:r>
          <a:r>
            <a:rPr lang="en-US" sz="37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করতে</a:t>
          </a:r>
          <a:r>
            <a:rPr lang="en-US" sz="37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 </a:t>
          </a:r>
          <a:r>
            <a:rPr lang="en-US" sz="3700" u="none" kern="1200" dirty="0" err="1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পারবে</a:t>
          </a:r>
          <a:r>
            <a:rPr lang="en-US" sz="3700" u="none" kern="1200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rPr>
            <a:t>। </a:t>
          </a:r>
          <a:endParaRPr lang="en-US" sz="3700" u="none" kern="1200" dirty="0"/>
        </a:p>
      </dsp:txBody>
      <dsp:txXfrm>
        <a:off x="1048263" y="3481194"/>
        <a:ext cx="7235355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963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8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42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191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05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61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30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5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43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accent1">
                <a:lumMod val="5000"/>
                <a:lumOff val="95000"/>
              </a:schemeClr>
            </a:gs>
            <a:gs pos="29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23A8-CCE4-4621-BF19-4D8E89CEA52A}" type="datetimeFigureOut">
              <a:rPr lang="en-US" smtClean="0"/>
              <a:t>05-Nov-21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9BE-1E7B-4BC3-A367-5F185A068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82453&amp;picture=natural-background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alakbhat@gmail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ndroidpc.es/microsoft-office-para-tablets-y-androidpc-se-estrena-en-google-pla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FBE5C9D-BA47-4B39-A6AE-7DC4D84C5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65FF55-37A8-422A-BC3A-B74DE61E671B}"/>
              </a:ext>
            </a:extLst>
          </p:cNvPr>
          <p:cNvSpPr txBox="1"/>
          <p:nvPr/>
        </p:nvSpPr>
        <p:spPr>
          <a:xfrm>
            <a:off x="6785714" y="2705725"/>
            <a:ext cx="57262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8800" b="1" spc="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1727459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5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95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68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7717" y="730641"/>
            <a:ext cx="2716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4800" u="sng" dirty="0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u="sng" dirty="0" err="1">
                <a:solidFill>
                  <a:srgbClr val="00206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u="sng" dirty="0">
              <a:solidFill>
                <a:srgbClr val="00206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E52E7A-CE5E-4B88-9683-0B256E0F65AB}"/>
              </a:ext>
            </a:extLst>
          </p:cNvPr>
          <p:cNvSpPr txBox="1"/>
          <p:nvPr/>
        </p:nvSpPr>
        <p:spPr>
          <a:xfrm>
            <a:off x="239697" y="2352583"/>
            <a:ext cx="117984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ং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্ষিপ্ত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পরিচিতির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স্লা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ড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ৈ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800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োমার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নাম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দিয়ে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সেভ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উপস্থাপন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4800" dirty="0"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05806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59679" y="47974"/>
            <a:ext cx="1750422" cy="830997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prstClr val="black"/>
                </a:solidFill>
                <a:latin typeface="SutonnyOMJ" panose="01010600010101010101" pitchFamily="2" charset="0"/>
                <a:ea typeface="+mj-ea"/>
                <a:cs typeface="SutonnyOMJ" panose="01010600010101010101" pitchFamily="2" charset="0"/>
              </a:rPr>
              <a:t>মূল্যায়ন</a:t>
            </a:r>
            <a:endParaRPr lang="en-US" sz="1600" dirty="0"/>
          </a:p>
        </p:txBody>
      </p:sp>
      <p:sp>
        <p:nvSpPr>
          <p:cNvPr id="11" name="Multiply 10"/>
          <p:cNvSpPr/>
          <p:nvPr/>
        </p:nvSpPr>
        <p:spPr>
          <a:xfrm>
            <a:off x="1158644" y="5267106"/>
            <a:ext cx="2015613" cy="127819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8538" y="5244483"/>
            <a:ext cx="10717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8000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C44688-C541-4C7B-AA07-1D6927065487}"/>
              </a:ext>
            </a:extLst>
          </p:cNvPr>
          <p:cNvSpPr txBox="1"/>
          <p:nvPr/>
        </p:nvSpPr>
        <p:spPr>
          <a:xfrm>
            <a:off x="6544221" y="3789286"/>
            <a:ext cx="2902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</a:rPr>
              <a:t>Handsout</a:t>
            </a:r>
            <a:endParaRPr lang="en-US" sz="54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00"/>
              </a:highligh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56DE85-D824-4A00-BE65-7CAAB94876A8}"/>
              </a:ext>
            </a:extLst>
          </p:cNvPr>
          <p:cNvSpPr txBox="1"/>
          <p:nvPr/>
        </p:nvSpPr>
        <p:spPr>
          <a:xfrm>
            <a:off x="1061452" y="3789286"/>
            <a:ext cx="2209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</a:rPr>
              <a:t>Layout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CF125-42D8-471D-90CE-991A0E3BA03C}"/>
              </a:ext>
            </a:extLst>
          </p:cNvPr>
          <p:cNvSpPr txBox="1"/>
          <p:nvPr/>
        </p:nvSpPr>
        <p:spPr>
          <a:xfrm>
            <a:off x="1047564" y="2187735"/>
            <a:ext cx="8930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</a:rPr>
              <a:t>১</a:t>
            </a:r>
            <a:r>
              <a:rPr lang="en-US" sz="32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</a:rPr>
              <a:t>. </a:t>
            </a:r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প্রেজেন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একাধিক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স্লাইড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বিশিষ্ট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এ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ৃষ্ঠাকে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36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600" dirty="0">
                <a:latin typeface="SutonnyOMJ" panose="01010600010101010101" pitchFamily="2" charset="0"/>
                <a:cs typeface="SutonnyOMJ" panose="01010600010101010101" pitchFamily="2" charset="0"/>
              </a:rPr>
              <a:t>-   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682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67" y="1825215"/>
            <a:ext cx="11940466" cy="4087313"/>
          </a:xfrm>
        </p:spPr>
        <p:txBody>
          <a:bodyPr>
            <a:normAutofit/>
          </a:bodyPr>
          <a:lstStyle/>
          <a:p>
            <a:pPr algn="ctr"/>
            <a:r>
              <a:rPr lang="en-US" sz="6000" dirty="0" err="1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প্রেজেন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ব্যবহার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করে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b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প্রেজেন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তৈরি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আ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র ই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6000" dirty="0" err="1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েই</a:t>
            </a:r>
            <a:r>
              <a:rPr lang="as-IN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6000" dirty="0"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en-US" dirty="0">
                <a:solidFill>
                  <a:srgbClr val="FFFF00"/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en-US" dirty="0">
                <a:solidFill>
                  <a:srgbClr val="FFFF00"/>
                </a:solidFill>
                <a:highlight>
                  <a:srgbClr val="008000"/>
                </a:highlight>
                <a:cs typeface="SutonnyOMJ" panose="01010600010101010101" pitchFamily="2" charset="0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alakbhat@gmail.com</a:t>
            </a:r>
            <a:r>
              <a:rPr lang="en-US" dirty="0">
                <a:solidFill>
                  <a:srgbClr val="FFFF00"/>
                </a:solidFill>
                <a:highlight>
                  <a:srgbClr val="008000"/>
                </a:highlight>
                <a:cs typeface="SutonnyOMJ" panose="01010600010101010101" pitchFamily="2" charset="0"/>
              </a:rPr>
              <a:t>)</a:t>
            </a:r>
            <a:br>
              <a:rPr lang="en-US" dirty="0">
                <a:solidFill>
                  <a:srgbClr val="FFFF00"/>
                </a:solidFill>
                <a:highlight>
                  <a:srgbClr val="008000"/>
                </a:highlight>
                <a:cs typeface="SutonnyOMJ" panose="01010600010101010101" pitchFamily="2" charset="0"/>
              </a:rPr>
            </a:b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cs typeface="SutonnyOMJ" panose="01010600010101010101" pitchFamily="2" charset="0"/>
              </a:rPr>
              <a:t> 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6000" dirty="0"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800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800" dirty="0"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8000"/>
              </a:highlight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7536" y="809552"/>
            <a:ext cx="2890684" cy="101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বাড়ির</a:t>
            </a:r>
            <a:r>
              <a:rPr lang="en-US" sz="60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731338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06" y="2331577"/>
            <a:ext cx="8246806" cy="2073275"/>
          </a:xfrm>
        </p:spPr>
        <p:txBody>
          <a:bodyPr>
            <a:noAutofit/>
          </a:bodyPr>
          <a:lstStyle/>
          <a:p>
            <a:r>
              <a:rPr lang="en-US" sz="16600" dirty="0">
                <a:solidFill>
                  <a:srgbClr val="00B050"/>
                </a:solidFill>
                <a:latin typeface="Berlin Sans FB Demi" panose="020E0802020502020306" pitchFamily="3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872583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12" y="2628622"/>
            <a:ext cx="5535562" cy="3956791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অলক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ভট্টাচার্য্য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সহকারী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শিক্ষক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আদর্শ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বালিকা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উচ্চ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বিদ্যালয়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লামা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বান্দরবান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ইমেইল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4000" dirty="0">
                <a:solidFill>
                  <a:srgbClr val="7030A0"/>
                </a:solidFill>
                <a:latin typeface="+mn-lt"/>
                <a:cs typeface="SutonnyOMJ" panose="01010600010101010101" pitchFamily="2" charset="0"/>
              </a:rPr>
              <a:t>alakbhat@gmail.com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</a:b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0340" y="2628622"/>
            <a:ext cx="6110748" cy="3724096"/>
          </a:xfrm>
          <a:custGeom>
            <a:avLst/>
            <a:gdLst>
              <a:gd name="connsiteX0" fmla="*/ 0 w 3343564"/>
              <a:gd name="connsiteY0" fmla="*/ 0 h 3170099"/>
              <a:gd name="connsiteX1" fmla="*/ 3343564 w 3343564"/>
              <a:gd name="connsiteY1" fmla="*/ 0 h 3170099"/>
              <a:gd name="connsiteX2" fmla="*/ 3343564 w 3343564"/>
              <a:gd name="connsiteY2" fmla="*/ 3170099 h 3170099"/>
              <a:gd name="connsiteX3" fmla="*/ 0 w 3343564"/>
              <a:gd name="connsiteY3" fmla="*/ 3170099 h 3170099"/>
              <a:gd name="connsiteX4" fmla="*/ 0 w 3343564"/>
              <a:gd name="connsiteY4" fmla="*/ 0 h 3170099"/>
              <a:gd name="connsiteX0" fmla="*/ 0 w 3343564"/>
              <a:gd name="connsiteY0" fmla="*/ 9237 h 3179336"/>
              <a:gd name="connsiteX1" fmla="*/ 3343564 w 3343564"/>
              <a:gd name="connsiteY1" fmla="*/ 0 h 3179336"/>
              <a:gd name="connsiteX2" fmla="*/ 3343564 w 3343564"/>
              <a:gd name="connsiteY2" fmla="*/ 3179336 h 3179336"/>
              <a:gd name="connsiteX3" fmla="*/ 0 w 3343564"/>
              <a:gd name="connsiteY3" fmla="*/ 3179336 h 3179336"/>
              <a:gd name="connsiteX4" fmla="*/ 0 w 3343564"/>
              <a:gd name="connsiteY4" fmla="*/ 9237 h 3179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43564" h="3179336">
                <a:moveTo>
                  <a:pt x="0" y="9237"/>
                </a:moveTo>
                <a:lnTo>
                  <a:pt x="3343564" y="0"/>
                </a:lnTo>
                <a:lnTo>
                  <a:pt x="3343564" y="3179336"/>
                </a:lnTo>
                <a:lnTo>
                  <a:pt x="0" y="3179336"/>
                </a:lnTo>
                <a:lnTo>
                  <a:pt x="0" y="9237"/>
                </a:lnTo>
                <a:close/>
              </a:path>
            </a:pathLst>
          </a:custGeom>
          <a:noFill/>
          <a:scene3d>
            <a:camera prst="orthographicFront"/>
            <a:lightRig rig="threePt" dir="t"/>
          </a:scene3d>
          <a:sp3d>
            <a:bevelT w="139700" prst="cross"/>
            <a:bevelB w="101600" prst="riblet"/>
          </a:sp3d>
        </p:spPr>
        <p:txBody>
          <a:bodyPr wrap="square" rtlCol="0">
            <a:spAutoFit/>
          </a:bodyPr>
          <a:lstStyle/>
          <a:p>
            <a:r>
              <a:rPr lang="en-US" sz="40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4000" u="sng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u="sng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sz="4000" u="sng" dirty="0">
              <a:solidFill>
                <a:srgbClr val="00B05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দশম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শ্রেণি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বিষয়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আইসিটি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ঞ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অধ্যায়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্টিমিডিয়া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/>
            </a:r>
            <a:b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</a:br>
            <a:r>
              <a:rPr lang="en-US" sz="36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্রেজেন্টে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ৈ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(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ব-</a:t>
            </a:r>
            <a:r>
              <a:rPr lang="as-IN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</a:t>
            </a:r>
            <a:r>
              <a:rPr lang="en-US" sz="36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)।  </a:t>
            </a:r>
            <a:endParaRPr lang="en-US" sz="4000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সময়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as-IN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৪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০ </a:t>
            </a:r>
            <a:r>
              <a:rPr lang="en-US" sz="40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মিনিট</a:t>
            </a:r>
            <a:r>
              <a:rPr lang="en-US" sz="40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473677" y="0"/>
            <a:ext cx="3215150" cy="184561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01265" y="451262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পরিচিতি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54901"/>
              </p:ext>
            </p:extLst>
          </p:nvPr>
        </p:nvGraphicFramePr>
        <p:xfrm>
          <a:off x="5612334" y="2628622"/>
          <a:ext cx="208280" cy="4049119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273909075"/>
                    </a:ext>
                  </a:extLst>
                </a:gridCol>
              </a:tblGrid>
              <a:tr h="40491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386653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163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7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ছবিগুলো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লক্ষ্য</a:t>
            </a:r>
            <a:r>
              <a:rPr lang="en-US" sz="60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60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</a:t>
            </a:r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0322" y="1127707"/>
            <a:ext cx="30229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Office Apps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12401C8F-55D0-4E46-850A-202E671F09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784412"/>
            <a:ext cx="12192000" cy="507358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3F2FF37-204F-4722-9B42-B4371EC605AC}"/>
              </a:ext>
            </a:extLst>
          </p:cNvPr>
          <p:cNvSpPr txBox="1"/>
          <p:nvPr/>
        </p:nvSpPr>
        <p:spPr>
          <a:xfrm>
            <a:off x="5674309" y="6084163"/>
            <a:ext cx="1127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এক্সেল</a:t>
            </a:r>
            <a:r>
              <a:rPr lang="en-US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315836-6D67-4639-B0A6-95A888DA0E36}"/>
              </a:ext>
            </a:extLst>
          </p:cNvPr>
          <p:cNvSpPr txBox="1"/>
          <p:nvPr/>
        </p:nvSpPr>
        <p:spPr>
          <a:xfrm>
            <a:off x="1589102" y="6084164"/>
            <a:ext cx="949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ওয়া</a:t>
            </a:r>
            <a:r>
              <a:rPr lang="as-IN" sz="32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্ড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F06A91-20D9-43A4-BB3E-0E3CC7588016}"/>
              </a:ext>
            </a:extLst>
          </p:cNvPr>
          <p:cNvSpPr txBox="1"/>
          <p:nvPr/>
        </p:nvSpPr>
        <p:spPr>
          <a:xfrm>
            <a:off x="9339308" y="6084162"/>
            <a:ext cx="201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পাওয়ার</a:t>
            </a:r>
            <a:r>
              <a:rPr lang="en-US" sz="32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latin typeface="SutonnyOMJ" panose="01010600010101010101" pitchFamily="2" charset="0"/>
                <a:cs typeface="SutonnyOMJ" panose="01010600010101010101" pitchFamily="2" charset="0"/>
              </a:rPr>
              <a:t>পয়েন্ট</a:t>
            </a:r>
            <a:endParaRPr lang="en-US" sz="32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07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60242" cy="6492875"/>
          </a:xfrm>
        </p:spPr>
        <p:txBody>
          <a:bodyPr>
            <a:normAutofit/>
          </a:bodyPr>
          <a:lstStyle/>
          <a:p>
            <a:pPr algn="ctr"/>
            <a:r>
              <a:rPr lang="en-US" sz="9600" u="sng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প্রেজেন্টে</a:t>
            </a:r>
            <a:r>
              <a:rPr lang="as-IN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ৈ</a:t>
            </a:r>
            <a:r>
              <a:rPr lang="as-IN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9600" u="sng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endParaRPr lang="en-US" sz="13800" u="sng" dirty="0">
              <a:solidFill>
                <a:schemeClr val="accent2">
                  <a:lumMod val="50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8594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2800" u="sng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শিখনফল</a:t>
            </a:r>
            <a:endParaRPr lang="en-US" u="sng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572347"/>
              </p:ext>
            </p:extLst>
          </p:nvPr>
        </p:nvGraphicFramePr>
        <p:xfrm>
          <a:off x="543232" y="1264778"/>
          <a:ext cx="10488562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679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5B83C0-B48C-4B62-AE1D-569693904A01}"/>
              </a:ext>
            </a:extLst>
          </p:cNvPr>
          <p:cNvSpPr/>
          <p:nvPr/>
        </p:nvSpPr>
        <p:spPr>
          <a:xfrm>
            <a:off x="175236" y="169022"/>
            <a:ext cx="38202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প্রেজেন্টে</a:t>
            </a:r>
            <a:r>
              <a:rPr lang="as-IN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as-IN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as-IN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32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কি</a:t>
            </a:r>
            <a:r>
              <a:rPr lang="en-US" sz="32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51CE2-B282-4B09-8334-9D580EE8412A}"/>
              </a:ext>
            </a:extLst>
          </p:cNvPr>
          <p:cNvSpPr txBox="1"/>
          <p:nvPr/>
        </p:nvSpPr>
        <p:spPr>
          <a:xfrm>
            <a:off x="346229" y="1038687"/>
            <a:ext cx="11611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 2" panose="05020102010507070707" pitchFamily="18" charset="2"/>
              </a:rPr>
              <a:t>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সভা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সেমিনার-সিম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পোজিয়াম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ইত্যাদিতে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কম্পিউটারের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সাহা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্যে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আক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্ষণীয়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্য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থ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উপস্থাপন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করার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স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টওয়্য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প্রেজেন্টে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ফ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যেমন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-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পাওয়ার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পয়েন্ট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পিকাসা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ইমপ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 </a:t>
            </a:r>
            <a:r>
              <a:rPr lang="en-US" sz="2800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ইত্যাদি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47D2D2-7EBC-489F-B26E-BA728953B7E4}"/>
              </a:ext>
            </a:extLst>
          </p:cNvPr>
          <p:cNvSpPr txBox="1"/>
          <p:nvPr/>
        </p:nvSpPr>
        <p:spPr>
          <a:xfrm>
            <a:off x="346229" y="2840854"/>
            <a:ext cx="1161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 2" panose="05020102010507070707" pitchFamily="18" charset="2"/>
              </a:rPr>
              <a:t>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পাওয়ার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পয়েন্ট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সহায্যে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লেখা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ছবি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অডিও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ভিডিও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গ্রাফ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থ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দি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আক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্ষ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ণ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ী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উপস্থাপন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2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</a:t>
            </a:r>
            <a:r>
              <a:rPr lang="en-US" sz="2800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 2" panose="05020102010507070707" pitchFamily="18" charset="2"/>
              </a:rPr>
              <a:t> </a:t>
            </a:r>
            <a:endParaRPr lang="en-US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EA3042-6A0A-48D8-8245-2500DEF69265}"/>
              </a:ext>
            </a:extLst>
          </p:cNvPr>
          <p:cNvSpPr txBox="1"/>
          <p:nvPr/>
        </p:nvSpPr>
        <p:spPr>
          <a:xfrm>
            <a:off x="346229" y="4429957"/>
            <a:ext cx="11611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  <a:sym typeface="Wingdings 2" panose="05020102010507070707" pitchFamily="18" charset="2"/>
              </a:rPr>
              <a:t>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পাওয়ার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পয়েন্ট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এর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অংশকে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স্লা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ড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এবং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একাধিক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স্লা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ই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ড 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ষ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একটি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পৃ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ষ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ঠ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ড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আ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উ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800" b="1" dirty="0">
                <a:solidFill>
                  <a:srgbClr val="00B05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895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A830219-34DD-4F0D-BC92-83E8777C03DB}"/>
              </a:ext>
            </a:extLst>
          </p:cNvPr>
          <p:cNvSpPr txBox="1"/>
          <p:nvPr/>
        </p:nvSpPr>
        <p:spPr>
          <a:xfrm>
            <a:off x="1136342" y="1571348"/>
            <a:ext cx="8566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F3C7E4-9600-4F09-8B69-39CC530B41D9}"/>
              </a:ext>
            </a:extLst>
          </p:cNvPr>
          <p:cNvSpPr/>
          <p:nvPr/>
        </p:nvSpPr>
        <p:spPr>
          <a:xfrm>
            <a:off x="517839" y="288070"/>
            <a:ext cx="29322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প্রেজেন্টে</a:t>
            </a:r>
            <a:r>
              <a:rPr lang="as-IN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</a:t>
            </a:r>
            <a:r>
              <a:rPr lang="en-US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as-IN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en-US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ৈ</a:t>
            </a:r>
            <a:r>
              <a:rPr lang="as-IN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ি </a:t>
            </a:r>
            <a:r>
              <a:rPr lang="as-IN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- </a:t>
            </a:r>
            <a:endParaRPr lang="en-US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C19765-A4A9-4D11-8006-5FF80137ADCB}"/>
              </a:ext>
            </a:extLst>
          </p:cNvPr>
          <p:cNvSpPr txBox="1"/>
          <p:nvPr/>
        </p:nvSpPr>
        <p:spPr>
          <a:xfrm>
            <a:off x="790112" y="994299"/>
            <a:ext cx="114018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ধাপ-১ (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ও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র 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য়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ট 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প</a:t>
            </a:r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্র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গ্রাম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খ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)</a:t>
            </a:r>
          </a:p>
          <a:p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Start – All Programs –Microsoft Office-Microsoft Office Power Point ---</a:t>
            </a:r>
            <a:r>
              <a:rPr lang="en-US" sz="2800" dirty="0">
                <a:highlight>
                  <a:srgbClr val="FFFF00"/>
                </a:highlight>
                <a:cs typeface="SutonnyOMJ" panose="01010600010101010101" pitchFamily="2" charset="0"/>
                <a:sym typeface="Wingdings 2" panose="05020102010507070707" pitchFamily="18" charset="2"/>
              </a:rPr>
              <a:t></a:t>
            </a:r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click</a:t>
            </a:r>
          </a:p>
          <a:p>
            <a:endParaRPr lang="en-US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ACF6EE-CCB3-40E6-9340-DD1F69B97580}"/>
              </a:ext>
            </a:extLst>
          </p:cNvPr>
          <p:cNvSpPr txBox="1"/>
          <p:nvPr/>
        </p:nvSpPr>
        <p:spPr>
          <a:xfrm>
            <a:off x="790112" y="5423854"/>
            <a:ext cx="11401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latin typeface="SutonnyOMJ" panose="01010600010101010101" pitchFamily="2" charset="0"/>
                <a:cs typeface="SutonnyOMJ" panose="01010600010101010101" pitchFamily="2" charset="0"/>
              </a:rPr>
              <a:t>ধাপ-৪ (</a:t>
            </a:r>
            <a:r>
              <a:rPr lang="en-US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প্রেজেন্টেশন</a:t>
            </a:r>
            <a:r>
              <a:rPr lang="en-US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u="sng" dirty="0">
                <a:latin typeface="SutonnyOMJ" panose="01010600010101010101" pitchFamily="2" charset="0"/>
                <a:cs typeface="SutonnyOMJ" panose="01010600010101010101" pitchFamily="2" charset="0"/>
              </a:rPr>
              <a:t>স</a:t>
            </a:r>
            <a:r>
              <a:rPr lang="en-US" u="sng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as-IN" u="sng" dirty="0">
                <a:latin typeface="SutonnyOMJ" panose="01010600010101010101" pitchFamily="2" charset="0"/>
                <a:cs typeface="SutonnyOMJ" panose="01010600010101010101" pitchFamily="2" charset="0"/>
              </a:rPr>
              <a:t>ভ</a:t>
            </a:r>
            <a:r>
              <a:rPr lang="en-US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u="sng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u="sng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u="sng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en-US" u="sng" dirty="0">
                <a:latin typeface="SutonnyOMJ" panose="01010600010101010101" pitchFamily="2" charset="0"/>
                <a:cs typeface="SutonnyOMJ" panose="01010600010101010101" pitchFamily="2" charset="0"/>
              </a:rPr>
              <a:t> )</a:t>
            </a:r>
          </a:p>
          <a:p>
            <a:r>
              <a:rPr lang="en-US" sz="2800" dirty="0">
                <a:highlight>
                  <a:srgbClr val="00FF00"/>
                </a:highlight>
              </a:rPr>
              <a:t>File - Save  –  Type File Name (LMGHS) - Save -- </a:t>
            </a:r>
            <a:r>
              <a:rPr lang="en-US" sz="2800" dirty="0">
                <a:highlight>
                  <a:srgbClr val="FFFF00"/>
                </a:highlight>
                <a:cs typeface="SutonnyOMJ" panose="01010600010101010101" pitchFamily="2" charset="0"/>
                <a:sym typeface="Wingdings 2" panose="05020102010507070707" pitchFamily="18" charset="2"/>
              </a:rPr>
              <a:t></a:t>
            </a:r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click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2896F3-A973-436B-A85C-B7BBB491B4F7}"/>
              </a:ext>
            </a:extLst>
          </p:cNvPr>
          <p:cNvSpPr txBox="1"/>
          <p:nvPr/>
        </p:nvSpPr>
        <p:spPr>
          <a:xfrm>
            <a:off x="880367" y="4064449"/>
            <a:ext cx="107848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ধাপ-৩ (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ন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ত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ু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ন </a:t>
            </a:r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স্লাই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ড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োগ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  <a:p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Home menu ribbon- New Slide- Theme(Blank/</a:t>
            </a:r>
            <a:r>
              <a:rPr lang="en-US" sz="2800" dirty="0" err="1">
                <a:highlight>
                  <a:srgbClr val="00FF00"/>
                </a:highlight>
                <a:cs typeface="SutonnyOMJ" panose="01010600010101010101" pitchFamily="2" charset="0"/>
              </a:rPr>
              <a:t>Title&amp;Content</a:t>
            </a:r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--</a:t>
            </a:r>
            <a:r>
              <a:rPr lang="en-US" sz="2800" dirty="0">
                <a:highlight>
                  <a:srgbClr val="FFFF00"/>
                </a:highlight>
                <a:cs typeface="SutonnyOMJ" panose="01010600010101010101" pitchFamily="2" charset="0"/>
                <a:sym typeface="Wingdings 2" panose="05020102010507070707" pitchFamily="18" charset="2"/>
              </a:rPr>
              <a:t></a:t>
            </a:r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click</a:t>
            </a:r>
            <a:endParaRPr lang="en-US" sz="2800" u="sng" dirty="0">
              <a:cs typeface="SutonnyOMJ" panose="01010600010101010101" pitchFamily="2" charset="0"/>
            </a:endParaRPr>
          </a:p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154F03-8596-4578-A1F6-B8588CC7A19B}"/>
              </a:ext>
            </a:extLst>
          </p:cNvPr>
          <p:cNvSpPr txBox="1"/>
          <p:nvPr/>
        </p:nvSpPr>
        <p:spPr>
          <a:xfrm>
            <a:off x="880367" y="2517729"/>
            <a:ext cx="113116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ধাপ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-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2400" u="sng" dirty="0" err="1">
                <a:latin typeface="SutonnyOMJ" panose="01010600010101010101" pitchFamily="2" charset="0"/>
                <a:cs typeface="SutonnyOMJ" panose="01010600010101010101" pitchFamily="2" charset="0"/>
              </a:rPr>
              <a:t>স্লাই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ড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ে 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ল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as-IN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খ</a:t>
            </a:r>
            <a:r>
              <a:rPr lang="en-US" sz="2400" u="sng" dirty="0">
                <a:latin typeface="SutonnyOMJ" panose="01010600010101010101" pitchFamily="2" charset="0"/>
                <a:cs typeface="SutonnyOMJ" panose="01010600010101010101" pitchFamily="2" charset="0"/>
              </a:rPr>
              <a:t>া)</a:t>
            </a:r>
          </a:p>
          <a:p>
            <a:r>
              <a:rPr lang="en-US" sz="2800" dirty="0">
                <a:highlight>
                  <a:srgbClr val="00FF00"/>
                </a:highlight>
                <a:cs typeface="SutonnyOMJ" panose="01010600010101010101" pitchFamily="2" charset="0"/>
              </a:rPr>
              <a:t>Click to add Title – press Delete – Select Font &amp; Layout – Type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36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28B5B29-CE0E-4345-96AD-8F1B5378CB0F}"/>
              </a:ext>
            </a:extLst>
          </p:cNvPr>
          <p:cNvSpPr/>
          <p:nvPr/>
        </p:nvSpPr>
        <p:spPr>
          <a:xfrm>
            <a:off x="0" y="2864190"/>
            <a:ext cx="12191999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এস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ো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আমরা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হাতে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কলমে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(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ম্প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ি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উ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ট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্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য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ব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হ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া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ক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র</a:t>
            </a:r>
            <a:r>
              <a:rPr lang="as-IN" sz="5400" dirty="0">
                <a:latin typeface="SutonnyOMJ" panose="01010600010101010101" pitchFamily="2" charset="0"/>
                <a:cs typeface="SutonnyOMJ" panose="01010600010101010101" pitchFamily="2" charset="0"/>
              </a:rPr>
              <a:t>ে</a:t>
            </a:r>
            <a:r>
              <a:rPr lang="en-US" sz="5400" dirty="0">
                <a:latin typeface="SutonnyOMJ" panose="01010600010101010101" pitchFamily="2" charset="0"/>
                <a:cs typeface="SutonnyOMJ" panose="01010600010101010101" pitchFamily="2" charset="0"/>
              </a:rPr>
              <a:t>) </a:t>
            </a:r>
            <a:r>
              <a:rPr lang="en-US" sz="5400" dirty="0" err="1">
                <a:latin typeface="SutonnyOMJ" panose="01010600010101010101" pitchFamily="2" charset="0"/>
                <a:cs typeface="SutonnyOMJ" panose="01010600010101010101" pitchFamily="2" charset="0"/>
              </a:rPr>
              <a:t>শিখি</a:t>
            </a:r>
            <a:endParaRPr lang="en-US" sz="5400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0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73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604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Berlin Sans FB Demi</vt:lpstr>
      <vt:lpstr>Calibri</vt:lpstr>
      <vt:lpstr>Calibri Light</vt:lpstr>
      <vt:lpstr>SutonnyOMJ</vt:lpstr>
      <vt:lpstr>Vrinda</vt:lpstr>
      <vt:lpstr>Wingdings</vt:lpstr>
      <vt:lpstr>Wingdings 2</vt:lpstr>
      <vt:lpstr>Office Theme</vt:lpstr>
      <vt:lpstr>PowerPoint Presentation</vt:lpstr>
      <vt:lpstr>   শিক্ষক পরিচিতি অলক ভট্টাচার্য্য সিনিয়র সহকারী শিক্ষক লামা আদর্শ বালিকা উচ্চ বিদ্যালয়। লামা , বান্দরবান। ইমেইল- alakbhat@gmail.com    </vt:lpstr>
      <vt:lpstr> ছবিগুলো লক্ষ্য কর</vt:lpstr>
      <vt:lpstr>প্রেজেন্টেশন তৈরি করা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প্রেজেন্টেশন সফটওয়্যার ব্যবহার করে  একটি প্রেজেন্টেশন তৈরি কর এবং আমার ইমেইলে (alakbhat@gmail.com)  জমা দাও।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Pranoy Chakraborty</dc:creator>
  <cp:lastModifiedBy>acer</cp:lastModifiedBy>
  <cp:revision>127</cp:revision>
  <dcterms:created xsi:type="dcterms:W3CDTF">2019-05-04T05:03:13Z</dcterms:created>
  <dcterms:modified xsi:type="dcterms:W3CDTF">2021-11-05T07:19:16Z</dcterms:modified>
</cp:coreProperties>
</file>