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7" r:id="rId3"/>
    <p:sldId id="266" r:id="rId4"/>
    <p:sldId id="276" r:id="rId5"/>
    <p:sldId id="267" r:id="rId6"/>
    <p:sldId id="268" r:id="rId7"/>
    <p:sldId id="259" r:id="rId8"/>
    <p:sldId id="260" r:id="rId9"/>
    <p:sldId id="277" r:id="rId10"/>
    <p:sldId id="278" r:id="rId11"/>
    <p:sldId id="279" r:id="rId12"/>
    <p:sldId id="280" r:id="rId13"/>
    <p:sldId id="281" r:id="rId14"/>
    <p:sldId id="273" r:id="rId15"/>
    <p:sldId id="271" r:id="rId16"/>
    <p:sldId id="272" r:id="rId17"/>
    <p:sldId id="26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717" autoAdjust="0"/>
  </p:normalViewPr>
  <p:slideViewPr>
    <p:cSldViewPr snapToGrid="0">
      <p:cViewPr varScale="1">
        <p:scale>
          <a:sx n="73" d="100"/>
          <a:sy n="73" d="100"/>
        </p:scale>
        <p:origin x="540" y="72"/>
      </p:cViewPr>
      <p:guideLst/>
    </p:cSldViewPr>
  </p:slideViewPr>
  <p:outlineViewPr>
    <p:cViewPr>
      <p:scale>
        <a:sx n="33" d="100"/>
        <a:sy n="33" d="100"/>
      </p:scale>
      <p:origin x="0" y="-317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501DF9-3181-4221-934A-1C95DEC6244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4743EE-9658-40DC-AFF5-FB6FD489097E}">
      <dgm:prSet phldrT="[Text]"/>
      <dgm:spPr/>
      <dgm:t>
        <a:bodyPr/>
        <a:lstStyle/>
        <a:p>
          <a:r>
            <a:rPr lang="en-US" dirty="0" err="1">
              <a:latin typeface="SutonnyOMJ" panose="01010600010101010101" pitchFamily="2" charset="0"/>
              <a:cs typeface="SutonnyOMJ" panose="01010600010101010101" pitchFamily="2" charset="0"/>
            </a:rPr>
            <a:t>লেখা</a:t>
          </a:r>
          <a:r>
            <a:rPr lang="en-US" dirty="0"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dirty="0" err="1">
              <a:latin typeface="SutonnyOMJ" panose="01010600010101010101" pitchFamily="2" charset="0"/>
              <a:cs typeface="SutonnyOMJ" panose="01010600010101010101" pitchFamily="2" charset="0"/>
            </a:rPr>
            <a:t>পুনবিন্যাস</a:t>
          </a:r>
          <a:r>
            <a:rPr lang="en-US" dirty="0">
              <a:latin typeface="SutonnyOMJ" panose="01010600010101010101" pitchFamily="2" charset="0"/>
              <a:cs typeface="SutonnyOMJ" panose="01010600010101010101" pitchFamily="2" charset="0"/>
            </a:rPr>
            <a:t>, </a:t>
          </a:r>
          <a:r>
            <a:rPr lang="en-US" dirty="0" err="1">
              <a:latin typeface="SutonnyOMJ" panose="01010600010101010101" pitchFamily="2" charset="0"/>
              <a:cs typeface="SutonnyOMJ" panose="01010600010101010101" pitchFamily="2" charset="0"/>
            </a:rPr>
            <a:t>ছবি</a:t>
          </a:r>
          <a:r>
            <a:rPr lang="en-US" dirty="0"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dirty="0" err="1">
              <a:latin typeface="SutonnyOMJ" panose="01010600010101010101" pitchFamily="2" charset="0"/>
              <a:cs typeface="SutonnyOMJ" panose="01010600010101010101" pitchFamily="2" charset="0"/>
            </a:rPr>
            <a:t>যোগ</a:t>
          </a:r>
          <a:r>
            <a:rPr lang="en-US" dirty="0"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dirty="0" err="1">
              <a:latin typeface="SutonnyOMJ" panose="01010600010101010101" pitchFamily="2" charset="0"/>
              <a:cs typeface="SutonnyOMJ" panose="01010600010101010101" pitchFamily="2" charset="0"/>
            </a:rPr>
            <a:t>করা</a:t>
          </a:r>
          <a:r>
            <a:rPr lang="en-US" dirty="0">
              <a:latin typeface="SutonnyOMJ" panose="01010600010101010101" pitchFamily="2" charset="0"/>
              <a:cs typeface="SutonnyOMJ" panose="01010600010101010101" pitchFamily="2" charset="0"/>
            </a:rPr>
            <a:t>, </a:t>
          </a:r>
          <a:r>
            <a:rPr lang="en-US" dirty="0" err="1">
              <a:latin typeface="SutonnyOMJ" panose="01010600010101010101" pitchFamily="2" charset="0"/>
              <a:cs typeface="SutonnyOMJ" panose="01010600010101010101" pitchFamily="2" charset="0"/>
            </a:rPr>
            <a:t>টেবিল</a:t>
          </a:r>
          <a:r>
            <a:rPr lang="en-US" dirty="0"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dirty="0" err="1">
              <a:latin typeface="SutonnyOMJ" panose="01010600010101010101" pitchFamily="2" charset="0"/>
              <a:cs typeface="SutonnyOMJ" panose="01010600010101010101" pitchFamily="2" charset="0"/>
            </a:rPr>
            <a:t>তৈরি</a:t>
          </a:r>
          <a:r>
            <a:rPr lang="en-US" dirty="0">
              <a:latin typeface="SutonnyOMJ" panose="01010600010101010101" pitchFamily="2" charset="0"/>
              <a:cs typeface="SutonnyOMJ" panose="01010600010101010101" pitchFamily="2" charset="0"/>
            </a:rPr>
            <a:t> ও </a:t>
          </a:r>
          <a:r>
            <a:rPr lang="en-US" dirty="0" err="1">
              <a:latin typeface="SutonnyOMJ" panose="01010600010101010101" pitchFamily="2" charset="0"/>
              <a:cs typeface="SutonnyOMJ" panose="01010600010101010101" pitchFamily="2" charset="0"/>
            </a:rPr>
            <a:t>ওয়ার্ড</a:t>
          </a:r>
          <a:r>
            <a:rPr lang="en-US" dirty="0"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dirty="0" err="1">
              <a:latin typeface="SutonnyOMJ" panose="01010600010101010101" pitchFamily="2" charset="0"/>
              <a:cs typeface="SutonnyOMJ" panose="01010600010101010101" pitchFamily="2" charset="0"/>
            </a:rPr>
            <a:t>আর্ট</a:t>
          </a:r>
          <a:r>
            <a:rPr lang="en-US" dirty="0"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dirty="0" err="1">
              <a:latin typeface="SutonnyOMJ" panose="01010600010101010101" pitchFamily="2" charset="0"/>
              <a:cs typeface="SutonnyOMJ" panose="01010600010101010101" pitchFamily="2" charset="0"/>
            </a:rPr>
            <a:t>এর</a:t>
          </a:r>
          <a:r>
            <a:rPr lang="en-US" dirty="0"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dirty="0" err="1">
              <a:latin typeface="SutonnyOMJ" panose="01010600010101010101" pitchFamily="2" charset="0"/>
              <a:cs typeface="SutonnyOMJ" panose="01010600010101010101" pitchFamily="2" charset="0"/>
            </a:rPr>
            <a:t>ব্যবহার</a:t>
          </a:r>
          <a:r>
            <a:rPr lang="en-US" dirty="0"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dirty="0" err="1">
              <a:latin typeface="SutonnyOMJ" panose="01010600010101010101" pitchFamily="2" charset="0"/>
              <a:cs typeface="SutonnyOMJ" panose="01010600010101010101" pitchFamily="2" charset="0"/>
            </a:rPr>
            <a:t>করতে</a:t>
          </a:r>
          <a:r>
            <a:rPr lang="en-US" dirty="0"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dirty="0" err="1">
              <a:latin typeface="SutonnyOMJ" panose="01010600010101010101" pitchFamily="2" charset="0"/>
              <a:cs typeface="SutonnyOMJ" panose="01010600010101010101" pitchFamily="2" charset="0"/>
            </a:rPr>
            <a:t>পারবে</a:t>
          </a:r>
          <a:r>
            <a:rPr lang="en-US" dirty="0">
              <a:latin typeface="SutonnyOMJ" panose="01010600010101010101" pitchFamily="2" charset="0"/>
              <a:cs typeface="SutonnyOMJ" panose="01010600010101010101" pitchFamily="2" charset="0"/>
            </a:rPr>
            <a:t> ।</a:t>
          </a:r>
        </a:p>
      </dgm:t>
    </dgm:pt>
    <dgm:pt modelId="{17A82509-57B1-4EC0-A5FC-9DF7031CCDB5}" type="parTrans" cxnId="{337B34B6-9689-4A1D-A5E0-9992C7C667FB}">
      <dgm:prSet/>
      <dgm:spPr/>
      <dgm:t>
        <a:bodyPr/>
        <a:lstStyle/>
        <a:p>
          <a:endParaRPr lang="en-US"/>
        </a:p>
      </dgm:t>
    </dgm:pt>
    <dgm:pt modelId="{977856C7-51FE-4A91-9BC6-12D4A376CB48}" type="sibTrans" cxnId="{337B34B6-9689-4A1D-A5E0-9992C7C667FB}">
      <dgm:prSet/>
      <dgm:spPr/>
      <dgm:t>
        <a:bodyPr/>
        <a:lstStyle/>
        <a:p>
          <a:endParaRPr lang="en-US"/>
        </a:p>
      </dgm:t>
    </dgm:pt>
    <dgm:pt modelId="{72B0AD51-C0A0-4FA4-B33C-8B6CAF3CCD62}">
      <dgm:prSet phldrT="[Text]"/>
      <dgm:spPr/>
      <dgm:t>
        <a:bodyPr/>
        <a:lstStyle/>
        <a:p>
          <a:r>
            <a:rPr lang="en-US" u="sng" dirty="0" err="1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ওয়ার্ড</a:t>
          </a:r>
          <a:r>
            <a:rPr lang="en-US" u="sng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u="sng" dirty="0" err="1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প্রসেসরের</a:t>
          </a:r>
          <a:r>
            <a:rPr lang="en-US" u="sng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u="sng" dirty="0" err="1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সুবিধা</a:t>
          </a:r>
          <a:r>
            <a:rPr lang="en-US" dirty="0"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dirty="0" err="1">
              <a:latin typeface="SutonnyOMJ" panose="01010600010101010101" pitchFamily="2" charset="0"/>
              <a:cs typeface="SutonnyOMJ" panose="01010600010101010101" pitchFamily="2" charset="0"/>
            </a:rPr>
            <a:t>সমূহ</a:t>
          </a:r>
          <a:r>
            <a:rPr lang="en-US" dirty="0"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dirty="0" err="1">
              <a:latin typeface="SutonnyOMJ" panose="01010600010101010101" pitchFamily="2" charset="0"/>
              <a:cs typeface="SutonnyOMJ" panose="01010600010101010101" pitchFamily="2" charset="0"/>
            </a:rPr>
            <a:t>বুঝতে</a:t>
          </a:r>
          <a:r>
            <a:rPr lang="en-US" dirty="0"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dirty="0" err="1">
              <a:latin typeface="SutonnyOMJ" panose="01010600010101010101" pitchFamily="2" charset="0"/>
              <a:cs typeface="SutonnyOMJ" panose="01010600010101010101" pitchFamily="2" charset="0"/>
            </a:rPr>
            <a:t>পারবে</a:t>
          </a:r>
          <a:r>
            <a:rPr lang="en-US" dirty="0">
              <a:latin typeface="SutonnyOMJ" panose="01010600010101010101" pitchFamily="2" charset="0"/>
              <a:cs typeface="SutonnyOMJ" panose="01010600010101010101" pitchFamily="2" charset="0"/>
            </a:rPr>
            <a:t>।</a:t>
          </a:r>
        </a:p>
      </dgm:t>
    </dgm:pt>
    <dgm:pt modelId="{C822032B-0E7B-4BC3-8862-03A3E96728EB}" type="sibTrans" cxnId="{29BFBD68-2E7E-4126-92CF-5CE3F22BDBD5}">
      <dgm:prSet/>
      <dgm:spPr/>
      <dgm:t>
        <a:bodyPr/>
        <a:lstStyle/>
        <a:p>
          <a:endParaRPr lang="en-US"/>
        </a:p>
      </dgm:t>
    </dgm:pt>
    <dgm:pt modelId="{B1D5B048-6245-4BDE-A909-008B5F231453}" type="parTrans" cxnId="{29BFBD68-2E7E-4126-92CF-5CE3F22BDBD5}">
      <dgm:prSet/>
      <dgm:spPr/>
      <dgm:t>
        <a:bodyPr/>
        <a:lstStyle/>
        <a:p>
          <a:endParaRPr lang="en-US"/>
        </a:p>
      </dgm:t>
    </dgm:pt>
    <dgm:pt modelId="{539C1672-59BF-4191-A364-D431FDEF7E9A}">
      <dgm:prSet/>
      <dgm:spPr/>
      <dgm:t>
        <a:bodyPr/>
        <a:lstStyle/>
        <a:p>
          <a:r>
            <a:rPr lang="en-US" u="sng" dirty="0" err="1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দৈনন্দিন</a:t>
          </a:r>
          <a:r>
            <a:rPr lang="en-US" u="sng" dirty="0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u="sng" dirty="0" err="1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কাজে</a:t>
          </a:r>
          <a:r>
            <a:rPr lang="en-US" u="sng" dirty="0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u="sng" dirty="0" err="1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এর</a:t>
          </a:r>
          <a:r>
            <a:rPr lang="en-US" u="sng" dirty="0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u="sng" dirty="0" err="1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ব্যবহার</a:t>
          </a:r>
          <a:r>
            <a:rPr lang="en-US" u="sng" dirty="0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u="sng" dirty="0" err="1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করতে</a:t>
          </a:r>
          <a:r>
            <a:rPr lang="en-US" u="sng" dirty="0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u="sng" dirty="0" err="1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পারবে</a:t>
          </a:r>
          <a:r>
            <a:rPr lang="en-US" u="sng" dirty="0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। </a:t>
          </a:r>
          <a:endParaRPr lang="en-US" dirty="0"/>
        </a:p>
      </dgm:t>
    </dgm:pt>
    <dgm:pt modelId="{D4BB0215-BE7D-4D6B-8CC3-0BF9937757A6}" type="parTrans" cxnId="{E7643D1D-2496-4D9C-BD2F-483C73A430E8}">
      <dgm:prSet/>
      <dgm:spPr/>
      <dgm:t>
        <a:bodyPr/>
        <a:lstStyle/>
        <a:p>
          <a:endParaRPr lang="en-US"/>
        </a:p>
      </dgm:t>
    </dgm:pt>
    <dgm:pt modelId="{30DE3024-85FC-4C5F-AD64-557F7AD57A6F}" type="sibTrans" cxnId="{E7643D1D-2496-4D9C-BD2F-483C73A430E8}">
      <dgm:prSet/>
      <dgm:spPr/>
      <dgm:t>
        <a:bodyPr/>
        <a:lstStyle/>
        <a:p>
          <a:endParaRPr lang="en-US"/>
        </a:p>
      </dgm:t>
    </dgm:pt>
    <dgm:pt modelId="{FDC77991-5BD1-42C6-BF63-512D1E816980}" type="pres">
      <dgm:prSet presAssocID="{50501DF9-3181-4221-934A-1C95DEC6244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BFC0302-2295-4AB8-A39D-3E989302A387}" type="pres">
      <dgm:prSet presAssocID="{72B0AD51-C0A0-4FA4-B33C-8B6CAF3CCD62}" presName="parentLin" presStyleCnt="0"/>
      <dgm:spPr/>
    </dgm:pt>
    <dgm:pt modelId="{CB560D84-51D8-415B-93A7-8053C088AECA}" type="pres">
      <dgm:prSet presAssocID="{72B0AD51-C0A0-4FA4-B33C-8B6CAF3CCD6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97FAD034-2D33-42B1-9B63-D465A1F1DA66}" type="pres">
      <dgm:prSet presAssocID="{72B0AD51-C0A0-4FA4-B33C-8B6CAF3CCD62}" presName="parentText" presStyleLbl="node1" presStyleIdx="0" presStyleCnt="3" custScaleX="95316" custLinFactNeighborX="-38069" custLinFactNeighborY="74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FAC88B-C533-4487-BD6C-B78E93141AA9}" type="pres">
      <dgm:prSet presAssocID="{72B0AD51-C0A0-4FA4-B33C-8B6CAF3CCD62}" presName="negativeSpace" presStyleCnt="0"/>
      <dgm:spPr/>
    </dgm:pt>
    <dgm:pt modelId="{EBF74889-9B0B-4E5F-BEB4-BFEB46D30958}" type="pres">
      <dgm:prSet presAssocID="{72B0AD51-C0A0-4FA4-B33C-8B6CAF3CCD62}" presName="childText" presStyleLbl="conFgAcc1" presStyleIdx="0" presStyleCnt="3">
        <dgm:presLayoutVars>
          <dgm:bulletEnabled val="1"/>
        </dgm:presLayoutVars>
      </dgm:prSet>
      <dgm:spPr/>
    </dgm:pt>
    <dgm:pt modelId="{B47E3B39-EC98-4D2B-8A40-2497ACBF672A}" type="pres">
      <dgm:prSet presAssocID="{C822032B-0E7B-4BC3-8862-03A3E96728EB}" presName="spaceBetweenRectangles" presStyleCnt="0"/>
      <dgm:spPr/>
    </dgm:pt>
    <dgm:pt modelId="{C02C638C-8720-47C7-8745-05E0D1574560}" type="pres">
      <dgm:prSet presAssocID="{6A4743EE-9658-40DC-AFF5-FB6FD489097E}" presName="parentLin" presStyleCnt="0"/>
      <dgm:spPr/>
    </dgm:pt>
    <dgm:pt modelId="{742000EC-3433-44F7-AB10-4922BFBF030F}" type="pres">
      <dgm:prSet presAssocID="{6A4743EE-9658-40DC-AFF5-FB6FD489097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1B917A00-9F6A-4C71-A373-8D6A46756911}" type="pres">
      <dgm:prSet presAssocID="{6A4743EE-9658-40DC-AFF5-FB6FD489097E}" presName="parentText" presStyleLbl="node1" presStyleIdx="1" presStyleCnt="3" custScaleX="98366" custLinFactNeighborX="34391" custLinFactNeighborY="-637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A4B15A-1B7C-41E1-A155-1E9A42CDFD95}" type="pres">
      <dgm:prSet presAssocID="{6A4743EE-9658-40DC-AFF5-FB6FD489097E}" presName="negativeSpace" presStyleCnt="0"/>
      <dgm:spPr/>
    </dgm:pt>
    <dgm:pt modelId="{59FD8559-8A2F-4B0B-BE8D-1D1AA2D5AFA5}" type="pres">
      <dgm:prSet presAssocID="{6A4743EE-9658-40DC-AFF5-FB6FD489097E}" presName="childText" presStyleLbl="conFgAcc1" presStyleIdx="1" presStyleCnt="3">
        <dgm:presLayoutVars>
          <dgm:bulletEnabled val="1"/>
        </dgm:presLayoutVars>
      </dgm:prSet>
      <dgm:spPr/>
    </dgm:pt>
    <dgm:pt modelId="{4DC58770-F801-4771-9698-4D9867A00A9D}" type="pres">
      <dgm:prSet presAssocID="{977856C7-51FE-4A91-9BC6-12D4A376CB48}" presName="spaceBetweenRectangles" presStyleCnt="0"/>
      <dgm:spPr/>
    </dgm:pt>
    <dgm:pt modelId="{A47BF916-F09C-48CE-8977-13D786E6AD25}" type="pres">
      <dgm:prSet presAssocID="{539C1672-59BF-4191-A364-D431FDEF7E9A}" presName="parentLin" presStyleCnt="0"/>
      <dgm:spPr/>
    </dgm:pt>
    <dgm:pt modelId="{268194B8-393B-4A85-B9D3-F946C533A1A3}" type="pres">
      <dgm:prSet presAssocID="{539C1672-59BF-4191-A364-D431FDEF7E9A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F57AB406-1CD5-4F61-B059-8C117F7DA6FD}" type="pres">
      <dgm:prSet presAssocID="{539C1672-59BF-4191-A364-D431FDEF7E9A}" presName="parentText" presStyleLbl="node1" presStyleIdx="2" presStyleCnt="3" custLinFactNeighborX="89720" custLinFactNeighborY="-250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DAAE72-582C-42CC-9066-E67D0BCD7E1A}" type="pres">
      <dgm:prSet presAssocID="{539C1672-59BF-4191-A364-D431FDEF7E9A}" presName="negativeSpace" presStyleCnt="0"/>
      <dgm:spPr/>
    </dgm:pt>
    <dgm:pt modelId="{D0819F05-FC5F-4251-A092-0DA5591A5781}" type="pres">
      <dgm:prSet presAssocID="{539C1672-59BF-4191-A364-D431FDEF7E9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5D93C12-DD26-451A-9170-DF16BC33C9EF}" type="presOf" srcId="{539C1672-59BF-4191-A364-D431FDEF7E9A}" destId="{268194B8-393B-4A85-B9D3-F946C533A1A3}" srcOrd="0" destOrd="0" presId="urn:microsoft.com/office/officeart/2005/8/layout/list1"/>
    <dgm:cxn modelId="{B463E961-763A-49D9-BBC0-D644D1B4CFAD}" type="presOf" srcId="{50501DF9-3181-4221-934A-1C95DEC62444}" destId="{FDC77991-5BD1-42C6-BF63-512D1E816980}" srcOrd="0" destOrd="0" presId="urn:microsoft.com/office/officeart/2005/8/layout/list1"/>
    <dgm:cxn modelId="{E7643D1D-2496-4D9C-BD2F-483C73A430E8}" srcId="{50501DF9-3181-4221-934A-1C95DEC62444}" destId="{539C1672-59BF-4191-A364-D431FDEF7E9A}" srcOrd="2" destOrd="0" parTransId="{D4BB0215-BE7D-4D6B-8CC3-0BF9937757A6}" sibTransId="{30DE3024-85FC-4C5F-AD64-557F7AD57A6F}"/>
    <dgm:cxn modelId="{2F17656A-365D-4489-9AAE-C89172256C2B}" type="presOf" srcId="{72B0AD51-C0A0-4FA4-B33C-8B6CAF3CCD62}" destId="{CB560D84-51D8-415B-93A7-8053C088AECA}" srcOrd="0" destOrd="0" presId="urn:microsoft.com/office/officeart/2005/8/layout/list1"/>
    <dgm:cxn modelId="{7EFA581F-F0C0-4CE1-B9CD-CE6F8D513DD4}" type="presOf" srcId="{6A4743EE-9658-40DC-AFF5-FB6FD489097E}" destId="{1B917A00-9F6A-4C71-A373-8D6A46756911}" srcOrd="1" destOrd="0" presId="urn:microsoft.com/office/officeart/2005/8/layout/list1"/>
    <dgm:cxn modelId="{7F222143-EB19-4921-9533-8F05FF72C682}" type="presOf" srcId="{6A4743EE-9658-40DC-AFF5-FB6FD489097E}" destId="{742000EC-3433-44F7-AB10-4922BFBF030F}" srcOrd="0" destOrd="0" presId="urn:microsoft.com/office/officeart/2005/8/layout/list1"/>
    <dgm:cxn modelId="{8682A586-FD10-4D2C-9BA8-C6B242425BE5}" type="presOf" srcId="{539C1672-59BF-4191-A364-D431FDEF7E9A}" destId="{F57AB406-1CD5-4F61-B059-8C117F7DA6FD}" srcOrd="1" destOrd="0" presId="urn:microsoft.com/office/officeart/2005/8/layout/list1"/>
    <dgm:cxn modelId="{337B34B6-9689-4A1D-A5E0-9992C7C667FB}" srcId="{50501DF9-3181-4221-934A-1C95DEC62444}" destId="{6A4743EE-9658-40DC-AFF5-FB6FD489097E}" srcOrd="1" destOrd="0" parTransId="{17A82509-57B1-4EC0-A5FC-9DF7031CCDB5}" sibTransId="{977856C7-51FE-4A91-9BC6-12D4A376CB48}"/>
    <dgm:cxn modelId="{29BFBD68-2E7E-4126-92CF-5CE3F22BDBD5}" srcId="{50501DF9-3181-4221-934A-1C95DEC62444}" destId="{72B0AD51-C0A0-4FA4-B33C-8B6CAF3CCD62}" srcOrd="0" destOrd="0" parTransId="{B1D5B048-6245-4BDE-A909-008B5F231453}" sibTransId="{C822032B-0E7B-4BC3-8862-03A3E96728EB}"/>
    <dgm:cxn modelId="{BFFA88C0-7DAC-4F93-BBAE-86ACF7C85E2B}" type="presOf" srcId="{72B0AD51-C0A0-4FA4-B33C-8B6CAF3CCD62}" destId="{97FAD034-2D33-42B1-9B63-D465A1F1DA66}" srcOrd="1" destOrd="0" presId="urn:microsoft.com/office/officeart/2005/8/layout/list1"/>
    <dgm:cxn modelId="{676258AE-B1D9-4F84-9C55-65E07F8E412B}" type="presParOf" srcId="{FDC77991-5BD1-42C6-BF63-512D1E816980}" destId="{8BFC0302-2295-4AB8-A39D-3E989302A387}" srcOrd="0" destOrd="0" presId="urn:microsoft.com/office/officeart/2005/8/layout/list1"/>
    <dgm:cxn modelId="{D308AF54-1380-45F5-9F3C-4935B69AA28F}" type="presParOf" srcId="{8BFC0302-2295-4AB8-A39D-3E989302A387}" destId="{CB560D84-51D8-415B-93A7-8053C088AECA}" srcOrd="0" destOrd="0" presId="urn:microsoft.com/office/officeart/2005/8/layout/list1"/>
    <dgm:cxn modelId="{568E5B04-0031-4C4C-B80A-FDEF1F486080}" type="presParOf" srcId="{8BFC0302-2295-4AB8-A39D-3E989302A387}" destId="{97FAD034-2D33-42B1-9B63-D465A1F1DA66}" srcOrd="1" destOrd="0" presId="urn:microsoft.com/office/officeart/2005/8/layout/list1"/>
    <dgm:cxn modelId="{9AFC2822-0F03-4518-A21E-DE4D32906164}" type="presParOf" srcId="{FDC77991-5BD1-42C6-BF63-512D1E816980}" destId="{0CFAC88B-C533-4487-BD6C-B78E93141AA9}" srcOrd="1" destOrd="0" presId="urn:microsoft.com/office/officeart/2005/8/layout/list1"/>
    <dgm:cxn modelId="{1B300431-013F-427B-8218-37350DBC854C}" type="presParOf" srcId="{FDC77991-5BD1-42C6-BF63-512D1E816980}" destId="{EBF74889-9B0B-4E5F-BEB4-BFEB46D30958}" srcOrd="2" destOrd="0" presId="urn:microsoft.com/office/officeart/2005/8/layout/list1"/>
    <dgm:cxn modelId="{2868E387-CA32-4706-8858-0F2CC33156CD}" type="presParOf" srcId="{FDC77991-5BD1-42C6-BF63-512D1E816980}" destId="{B47E3B39-EC98-4D2B-8A40-2497ACBF672A}" srcOrd="3" destOrd="0" presId="urn:microsoft.com/office/officeart/2005/8/layout/list1"/>
    <dgm:cxn modelId="{1062D14C-9887-4526-BBC2-817BA46F0536}" type="presParOf" srcId="{FDC77991-5BD1-42C6-BF63-512D1E816980}" destId="{C02C638C-8720-47C7-8745-05E0D1574560}" srcOrd="4" destOrd="0" presId="urn:microsoft.com/office/officeart/2005/8/layout/list1"/>
    <dgm:cxn modelId="{C59AA527-3E40-4B15-933B-039B2DCCE474}" type="presParOf" srcId="{C02C638C-8720-47C7-8745-05E0D1574560}" destId="{742000EC-3433-44F7-AB10-4922BFBF030F}" srcOrd="0" destOrd="0" presId="urn:microsoft.com/office/officeart/2005/8/layout/list1"/>
    <dgm:cxn modelId="{73675AD7-6BF3-4186-B6CD-0292DBFD0CC2}" type="presParOf" srcId="{C02C638C-8720-47C7-8745-05E0D1574560}" destId="{1B917A00-9F6A-4C71-A373-8D6A46756911}" srcOrd="1" destOrd="0" presId="urn:microsoft.com/office/officeart/2005/8/layout/list1"/>
    <dgm:cxn modelId="{266AD57F-B95B-4035-A1D0-A0C97564338C}" type="presParOf" srcId="{FDC77991-5BD1-42C6-BF63-512D1E816980}" destId="{9CA4B15A-1B7C-41E1-A155-1E9A42CDFD95}" srcOrd="5" destOrd="0" presId="urn:microsoft.com/office/officeart/2005/8/layout/list1"/>
    <dgm:cxn modelId="{9AAB40DB-9BF4-4138-B7DA-E8A01BDE4965}" type="presParOf" srcId="{FDC77991-5BD1-42C6-BF63-512D1E816980}" destId="{59FD8559-8A2F-4B0B-BE8D-1D1AA2D5AFA5}" srcOrd="6" destOrd="0" presId="urn:microsoft.com/office/officeart/2005/8/layout/list1"/>
    <dgm:cxn modelId="{4FE70C50-B1B4-44EC-9923-5705287F8331}" type="presParOf" srcId="{FDC77991-5BD1-42C6-BF63-512D1E816980}" destId="{4DC58770-F801-4771-9698-4D9867A00A9D}" srcOrd="7" destOrd="0" presId="urn:microsoft.com/office/officeart/2005/8/layout/list1"/>
    <dgm:cxn modelId="{CC6CF90D-4A01-47A0-92E0-E55FAFFF423A}" type="presParOf" srcId="{FDC77991-5BD1-42C6-BF63-512D1E816980}" destId="{A47BF916-F09C-48CE-8977-13D786E6AD25}" srcOrd="8" destOrd="0" presId="urn:microsoft.com/office/officeart/2005/8/layout/list1"/>
    <dgm:cxn modelId="{42FB465A-B77C-41F9-9CE8-731F42B9DE3E}" type="presParOf" srcId="{A47BF916-F09C-48CE-8977-13D786E6AD25}" destId="{268194B8-393B-4A85-B9D3-F946C533A1A3}" srcOrd="0" destOrd="0" presId="urn:microsoft.com/office/officeart/2005/8/layout/list1"/>
    <dgm:cxn modelId="{E0C28122-6460-4F7A-BF6C-4A183724A4DA}" type="presParOf" srcId="{A47BF916-F09C-48CE-8977-13D786E6AD25}" destId="{F57AB406-1CD5-4F61-B059-8C117F7DA6FD}" srcOrd="1" destOrd="0" presId="urn:microsoft.com/office/officeart/2005/8/layout/list1"/>
    <dgm:cxn modelId="{B99781B2-A020-472B-922F-3AA699144340}" type="presParOf" srcId="{FDC77991-5BD1-42C6-BF63-512D1E816980}" destId="{B2DAAE72-582C-42CC-9066-E67D0BCD7E1A}" srcOrd="9" destOrd="0" presId="urn:microsoft.com/office/officeart/2005/8/layout/list1"/>
    <dgm:cxn modelId="{2352A9FE-7177-4B1D-980E-938F17586A4E}" type="presParOf" srcId="{FDC77991-5BD1-42C6-BF63-512D1E816980}" destId="{D0819F05-FC5F-4251-A092-0DA5591A578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F74889-9B0B-4E5F-BEB4-BFEB46D30958}">
      <dsp:nvSpPr>
        <dsp:cNvPr id="0" name=""/>
        <dsp:cNvSpPr/>
      </dsp:nvSpPr>
      <dsp:spPr>
        <a:xfrm>
          <a:off x="0" y="594147"/>
          <a:ext cx="10488562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FAD034-2D33-42B1-9B63-D465A1F1DA66}">
      <dsp:nvSpPr>
        <dsp:cNvPr id="0" name=""/>
        <dsp:cNvSpPr/>
      </dsp:nvSpPr>
      <dsp:spPr>
        <a:xfrm>
          <a:off x="324783" y="116401"/>
          <a:ext cx="6998094" cy="1121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510" tIns="0" rIns="277510" bIns="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u="sng" kern="1200" dirty="0" err="1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ওয়ার্ড</a:t>
          </a:r>
          <a:r>
            <a:rPr lang="en-US" sz="3800" u="sng" kern="1200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sz="3800" u="sng" kern="1200" dirty="0" err="1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প্রসেসরের</a:t>
          </a:r>
          <a:r>
            <a:rPr lang="en-US" sz="3800" u="sng" kern="1200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sz="3800" u="sng" kern="1200" dirty="0" err="1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সুবিধা</a:t>
          </a:r>
          <a:r>
            <a:rPr lang="en-US" sz="3800" kern="1200" dirty="0"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sz="3800" kern="1200" dirty="0" err="1">
              <a:latin typeface="SutonnyOMJ" panose="01010600010101010101" pitchFamily="2" charset="0"/>
              <a:cs typeface="SutonnyOMJ" panose="01010600010101010101" pitchFamily="2" charset="0"/>
            </a:rPr>
            <a:t>সমূহ</a:t>
          </a:r>
          <a:r>
            <a:rPr lang="en-US" sz="3800" kern="1200" dirty="0"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sz="3800" kern="1200" dirty="0" err="1">
              <a:latin typeface="SutonnyOMJ" panose="01010600010101010101" pitchFamily="2" charset="0"/>
              <a:cs typeface="SutonnyOMJ" panose="01010600010101010101" pitchFamily="2" charset="0"/>
            </a:rPr>
            <a:t>বুঝতে</a:t>
          </a:r>
          <a:r>
            <a:rPr lang="en-US" sz="3800" kern="1200" dirty="0"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sz="3800" kern="1200" dirty="0" err="1">
              <a:latin typeface="SutonnyOMJ" panose="01010600010101010101" pitchFamily="2" charset="0"/>
              <a:cs typeface="SutonnyOMJ" panose="01010600010101010101" pitchFamily="2" charset="0"/>
            </a:rPr>
            <a:t>পারবে</a:t>
          </a:r>
          <a:r>
            <a:rPr lang="en-US" sz="3800" kern="1200" dirty="0">
              <a:latin typeface="SutonnyOMJ" panose="01010600010101010101" pitchFamily="2" charset="0"/>
              <a:cs typeface="SutonnyOMJ" panose="01010600010101010101" pitchFamily="2" charset="0"/>
            </a:rPr>
            <a:t>।</a:t>
          </a:r>
        </a:p>
      </dsp:txBody>
      <dsp:txXfrm>
        <a:off x="379543" y="171161"/>
        <a:ext cx="6888574" cy="1012240"/>
      </dsp:txXfrm>
    </dsp:sp>
    <dsp:sp modelId="{59FD8559-8A2F-4B0B-BE8D-1D1AA2D5AFA5}">
      <dsp:nvSpPr>
        <dsp:cNvPr id="0" name=""/>
        <dsp:cNvSpPr/>
      </dsp:nvSpPr>
      <dsp:spPr>
        <a:xfrm>
          <a:off x="0" y="2317827"/>
          <a:ext cx="10488562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917A00-9F6A-4C71-A373-8D6A46756911}">
      <dsp:nvSpPr>
        <dsp:cNvPr id="0" name=""/>
        <dsp:cNvSpPr/>
      </dsp:nvSpPr>
      <dsp:spPr>
        <a:xfrm>
          <a:off x="704784" y="1685491"/>
          <a:ext cx="7222025" cy="1121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510" tIns="0" rIns="277510" bIns="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err="1">
              <a:latin typeface="SutonnyOMJ" panose="01010600010101010101" pitchFamily="2" charset="0"/>
              <a:cs typeface="SutonnyOMJ" panose="01010600010101010101" pitchFamily="2" charset="0"/>
            </a:rPr>
            <a:t>লেখা</a:t>
          </a:r>
          <a:r>
            <a:rPr lang="en-US" sz="3800" kern="1200" dirty="0"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sz="3800" kern="1200" dirty="0" err="1">
              <a:latin typeface="SutonnyOMJ" panose="01010600010101010101" pitchFamily="2" charset="0"/>
              <a:cs typeface="SutonnyOMJ" panose="01010600010101010101" pitchFamily="2" charset="0"/>
            </a:rPr>
            <a:t>পুনবিন্যাস</a:t>
          </a:r>
          <a:r>
            <a:rPr lang="en-US" sz="3800" kern="1200" dirty="0">
              <a:latin typeface="SutonnyOMJ" panose="01010600010101010101" pitchFamily="2" charset="0"/>
              <a:cs typeface="SutonnyOMJ" panose="01010600010101010101" pitchFamily="2" charset="0"/>
            </a:rPr>
            <a:t>, </a:t>
          </a:r>
          <a:r>
            <a:rPr lang="en-US" sz="3800" kern="1200" dirty="0" err="1">
              <a:latin typeface="SutonnyOMJ" panose="01010600010101010101" pitchFamily="2" charset="0"/>
              <a:cs typeface="SutonnyOMJ" panose="01010600010101010101" pitchFamily="2" charset="0"/>
            </a:rPr>
            <a:t>ছবি</a:t>
          </a:r>
          <a:r>
            <a:rPr lang="en-US" sz="3800" kern="1200" dirty="0"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sz="3800" kern="1200" dirty="0" err="1">
              <a:latin typeface="SutonnyOMJ" panose="01010600010101010101" pitchFamily="2" charset="0"/>
              <a:cs typeface="SutonnyOMJ" panose="01010600010101010101" pitchFamily="2" charset="0"/>
            </a:rPr>
            <a:t>যোগ</a:t>
          </a:r>
          <a:r>
            <a:rPr lang="en-US" sz="3800" kern="1200" dirty="0"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sz="3800" kern="1200" dirty="0" err="1">
              <a:latin typeface="SutonnyOMJ" panose="01010600010101010101" pitchFamily="2" charset="0"/>
              <a:cs typeface="SutonnyOMJ" panose="01010600010101010101" pitchFamily="2" charset="0"/>
            </a:rPr>
            <a:t>করা</a:t>
          </a:r>
          <a:r>
            <a:rPr lang="en-US" sz="3800" kern="1200" dirty="0">
              <a:latin typeface="SutonnyOMJ" panose="01010600010101010101" pitchFamily="2" charset="0"/>
              <a:cs typeface="SutonnyOMJ" panose="01010600010101010101" pitchFamily="2" charset="0"/>
            </a:rPr>
            <a:t>, </a:t>
          </a:r>
          <a:r>
            <a:rPr lang="en-US" sz="3800" kern="1200" dirty="0" err="1">
              <a:latin typeface="SutonnyOMJ" panose="01010600010101010101" pitchFamily="2" charset="0"/>
              <a:cs typeface="SutonnyOMJ" panose="01010600010101010101" pitchFamily="2" charset="0"/>
            </a:rPr>
            <a:t>টেবিল</a:t>
          </a:r>
          <a:r>
            <a:rPr lang="en-US" sz="3800" kern="1200" dirty="0"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sz="3800" kern="1200" dirty="0" err="1">
              <a:latin typeface="SutonnyOMJ" panose="01010600010101010101" pitchFamily="2" charset="0"/>
              <a:cs typeface="SutonnyOMJ" panose="01010600010101010101" pitchFamily="2" charset="0"/>
            </a:rPr>
            <a:t>তৈরি</a:t>
          </a:r>
          <a:r>
            <a:rPr lang="en-US" sz="3800" kern="1200" dirty="0">
              <a:latin typeface="SutonnyOMJ" panose="01010600010101010101" pitchFamily="2" charset="0"/>
              <a:cs typeface="SutonnyOMJ" panose="01010600010101010101" pitchFamily="2" charset="0"/>
            </a:rPr>
            <a:t> ও </a:t>
          </a:r>
          <a:r>
            <a:rPr lang="en-US" sz="3800" kern="1200" dirty="0" err="1">
              <a:latin typeface="SutonnyOMJ" panose="01010600010101010101" pitchFamily="2" charset="0"/>
              <a:cs typeface="SutonnyOMJ" panose="01010600010101010101" pitchFamily="2" charset="0"/>
            </a:rPr>
            <a:t>ওয়ার্ড</a:t>
          </a:r>
          <a:r>
            <a:rPr lang="en-US" sz="3800" kern="1200" dirty="0"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sz="3800" kern="1200" dirty="0" err="1">
              <a:latin typeface="SutonnyOMJ" panose="01010600010101010101" pitchFamily="2" charset="0"/>
              <a:cs typeface="SutonnyOMJ" panose="01010600010101010101" pitchFamily="2" charset="0"/>
            </a:rPr>
            <a:t>আর্ট</a:t>
          </a:r>
          <a:r>
            <a:rPr lang="en-US" sz="3800" kern="1200" dirty="0"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sz="3800" kern="1200" dirty="0" err="1">
              <a:latin typeface="SutonnyOMJ" panose="01010600010101010101" pitchFamily="2" charset="0"/>
              <a:cs typeface="SutonnyOMJ" panose="01010600010101010101" pitchFamily="2" charset="0"/>
            </a:rPr>
            <a:t>এর</a:t>
          </a:r>
          <a:r>
            <a:rPr lang="en-US" sz="3800" kern="1200" dirty="0"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sz="3800" kern="1200" dirty="0" err="1">
              <a:latin typeface="SutonnyOMJ" panose="01010600010101010101" pitchFamily="2" charset="0"/>
              <a:cs typeface="SutonnyOMJ" panose="01010600010101010101" pitchFamily="2" charset="0"/>
            </a:rPr>
            <a:t>ব্যবহার</a:t>
          </a:r>
          <a:r>
            <a:rPr lang="en-US" sz="3800" kern="1200" dirty="0"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sz="3800" kern="1200" dirty="0" err="1">
              <a:latin typeface="SutonnyOMJ" panose="01010600010101010101" pitchFamily="2" charset="0"/>
              <a:cs typeface="SutonnyOMJ" panose="01010600010101010101" pitchFamily="2" charset="0"/>
            </a:rPr>
            <a:t>করতে</a:t>
          </a:r>
          <a:r>
            <a:rPr lang="en-US" sz="3800" kern="1200" dirty="0"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sz="3800" kern="1200" dirty="0" err="1">
              <a:latin typeface="SutonnyOMJ" panose="01010600010101010101" pitchFamily="2" charset="0"/>
              <a:cs typeface="SutonnyOMJ" panose="01010600010101010101" pitchFamily="2" charset="0"/>
            </a:rPr>
            <a:t>পারবে</a:t>
          </a:r>
          <a:r>
            <a:rPr lang="en-US" sz="3800" kern="1200" dirty="0">
              <a:latin typeface="SutonnyOMJ" panose="01010600010101010101" pitchFamily="2" charset="0"/>
              <a:cs typeface="SutonnyOMJ" panose="01010600010101010101" pitchFamily="2" charset="0"/>
            </a:rPr>
            <a:t> ।</a:t>
          </a:r>
        </a:p>
      </dsp:txBody>
      <dsp:txXfrm>
        <a:off x="759544" y="1740251"/>
        <a:ext cx="7112505" cy="1012240"/>
      </dsp:txXfrm>
    </dsp:sp>
    <dsp:sp modelId="{D0819F05-FC5F-4251-A092-0DA5591A5781}">
      <dsp:nvSpPr>
        <dsp:cNvPr id="0" name=""/>
        <dsp:cNvSpPr/>
      </dsp:nvSpPr>
      <dsp:spPr>
        <a:xfrm>
          <a:off x="0" y="4041507"/>
          <a:ext cx="10488562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7AB406-1CD5-4F61-B059-8C117F7DA6FD}">
      <dsp:nvSpPr>
        <dsp:cNvPr id="0" name=""/>
        <dsp:cNvSpPr/>
      </dsp:nvSpPr>
      <dsp:spPr>
        <a:xfrm>
          <a:off x="994944" y="3452516"/>
          <a:ext cx="7341993" cy="1121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510" tIns="0" rIns="277510" bIns="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u="sng" kern="1200" dirty="0" err="1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দৈনন্দিন</a:t>
          </a:r>
          <a:r>
            <a:rPr lang="en-US" sz="3800" u="sng" kern="1200" dirty="0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sz="3800" u="sng" kern="1200" dirty="0" err="1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কাজে</a:t>
          </a:r>
          <a:r>
            <a:rPr lang="en-US" sz="3800" u="sng" kern="1200" dirty="0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sz="3800" u="sng" kern="1200" dirty="0" err="1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এর</a:t>
          </a:r>
          <a:r>
            <a:rPr lang="en-US" sz="3800" u="sng" kern="1200" dirty="0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sz="3800" u="sng" kern="1200" dirty="0" err="1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ব্যবহার</a:t>
          </a:r>
          <a:r>
            <a:rPr lang="en-US" sz="3800" u="sng" kern="1200" dirty="0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sz="3800" u="sng" kern="1200" dirty="0" err="1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করতে</a:t>
          </a:r>
          <a:r>
            <a:rPr lang="en-US" sz="3800" u="sng" kern="1200" dirty="0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sz="3800" u="sng" kern="1200" dirty="0" err="1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পারবে</a:t>
          </a:r>
          <a:r>
            <a:rPr lang="en-US" sz="3800" u="sng" kern="1200" dirty="0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। </a:t>
          </a:r>
          <a:endParaRPr lang="en-US" sz="3800" kern="1200" dirty="0"/>
        </a:p>
      </dsp:txBody>
      <dsp:txXfrm>
        <a:off x="1049704" y="3507276"/>
        <a:ext cx="7232473" cy="1012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23A8-CCE4-4621-BF19-4D8E89CEA52A}" type="datetimeFigureOut">
              <a:rPr lang="en-US" smtClean="0"/>
              <a:t>05-Nov-21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9BE-1E7B-4BC3-A367-5F185A068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390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23A8-CCE4-4621-BF19-4D8E89CEA52A}" type="datetimeFigureOut">
              <a:rPr lang="en-US" smtClean="0"/>
              <a:t>05-Nov-21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9BE-1E7B-4BC3-A367-5F185A068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963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23A8-CCE4-4621-BF19-4D8E89CEA52A}" type="datetimeFigureOut">
              <a:rPr lang="en-US" smtClean="0"/>
              <a:t>05-Nov-21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9BE-1E7B-4BC3-A367-5F185A068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380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23A8-CCE4-4621-BF19-4D8E89CEA52A}" type="datetimeFigureOut">
              <a:rPr lang="en-US" smtClean="0"/>
              <a:t>05-Nov-21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9BE-1E7B-4BC3-A367-5F185A068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8420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23A8-CCE4-4621-BF19-4D8E89CEA52A}" type="datetimeFigureOut">
              <a:rPr lang="en-US" smtClean="0"/>
              <a:t>05-Nov-21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9BE-1E7B-4BC3-A367-5F185A068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912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23A8-CCE4-4621-BF19-4D8E89CEA52A}" type="datetimeFigureOut">
              <a:rPr lang="en-US" smtClean="0"/>
              <a:t>05-Nov-21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9BE-1E7B-4BC3-A367-5F185A068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2057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23A8-CCE4-4621-BF19-4D8E89CEA52A}" type="datetimeFigureOut">
              <a:rPr lang="en-US" smtClean="0"/>
              <a:t>05-Nov-21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9BE-1E7B-4BC3-A367-5F185A068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616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23A8-CCE4-4621-BF19-4D8E89CEA52A}" type="datetimeFigureOut">
              <a:rPr lang="en-US" smtClean="0"/>
              <a:t>05-Nov-21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9BE-1E7B-4BC3-A367-5F185A068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306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23A8-CCE4-4621-BF19-4D8E89CEA52A}" type="datetimeFigureOut">
              <a:rPr lang="en-US" smtClean="0"/>
              <a:t>05-Nov-21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9BE-1E7B-4BC3-A367-5F185A068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255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23A8-CCE4-4621-BF19-4D8E89CEA52A}" type="datetimeFigureOut">
              <a:rPr lang="en-US" smtClean="0"/>
              <a:t>05-Nov-21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9BE-1E7B-4BC3-A367-5F185A068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7438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23A8-CCE4-4621-BF19-4D8E89CEA52A}" type="datetimeFigureOut">
              <a:rPr lang="en-US" smtClean="0"/>
              <a:t>05-Nov-21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9BE-1E7B-4BC3-A367-5F185A068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66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">
              <a:schemeClr val="accent1">
                <a:lumMod val="5000"/>
                <a:lumOff val="95000"/>
              </a:schemeClr>
            </a:gs>
            <a:gs pos="29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E23A8-CCE4-4621-BF19-4D8E89CEA52A}" type="datetimeFigureOut">
              <a:rPr lang="en-US" smtClean="0"/>
              <a:t>05-Nov-21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0B9BE-1E7B-4BC3-A367-5F185A068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35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82453&amp;picture=natural-backgroun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alakbhat@gmail.co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ndroidpc.es/microsoft-office-para-tablets-y-androidpc-se-estrena-en-google-play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FBE5C9D-BA47-4B39-A6AE-7DC4D84C56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3">
            <a:extLst>
              <a:ext uri="{FF2B5EF4-FFF2-40B4-BE49-F238E27FC236}">
                <a16:creationId xmlns:a16="http://schemas.microsoft.com/office/drawing/2014/main" id="{9FABC342-2FB6-48D6-8206-50394B7B4E92}"/>
              </a:ext>
            </a:extLst>
          </p:cNvPr>
          <p:cNvSpPr txBox="1"/>
          <p:nvPr/>
        </p:nvSpPr>
        <p:spPr>
          <a:xfrm>
            <a:off x="6971931" y="2895193"/>
            <a:ext cx="52200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US" sz="8800" b="1" spc="50" dirty="0">
                <a:ln w="0"/>
                <a:solidFill>
                  <a:schemeClr val="accent6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WELCOME</a:t>
            </a:r>
          </a:p>
        </p:txBody>
      </p:sp>
    </p:spTree>
    <p:extLst>
      <p:ext uri="{BB962C8B-B14F-4D97-AF65-F5344CB8AC3E}">
        <p14:creationId xmlns:p14="http://schemas.microsoft.com/office/powerpoint/2010/main" val="17274598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2948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5089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8688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57288" y="642938"/>
            <a:ext cx="542925" cy="42862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15413" y="1557338"/>
            <a:ext cx="785812" cy="4000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15413" y="1957388"/>
            <a:ext cx="2871787" cy="332898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9330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37717" y="730641"/>
            <a:ext cx="27165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u="sng" dirty="0" err="1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একক</a:t>
            </a:r>
            <a:r>
              <a:rPr lang="en-US" sz="4800" u="sng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u="sng" dirty="0" err="1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কাজ</a:t>
            </a:r>
            <a:endParaRPr lang="en-US" u="sng" dirty="0">
              <a:solidFill>
                <a:srgbClr val="00206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80832" y="2913017"/>
            <a:ext cx="7430335" cy="92333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একটি</a:t>
            </a:r>
            <a:r>
              <a:rPr lang="en-US" sz="3600" dirty="0" smtClean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ছবি</a:t>
            </a:r>
            <a:r>
              <a:rPr lang="en-US" sz="3600" dirty="0" smtClean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ইনসার্ট</a:t>
            </a:r>
            <a:r>
              <a:rPr lang="en-US" sz="3600" dirty="0" smtClean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কর</a:t>
            </a:r>
            <a:r>
              <a:rPr lang="en-US" sz="3600" dirty="0" smtClean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ও </a:t>
            </a:r>
            <a:r>
              <a:rPr lang="en-US" sz="3600" dirty="0" err="1" smtClean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ছবির</a:t>
            </a:r>
            <a:r>
              <a:rPr lang="en-US" sz="3600" dirty="0" smtClean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নীচে</a:t>
            </a:r>
            <a:r>
              <a:rPr lang="en-US" sz="3600" dirty="0" smtClean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ক্যাপশন</a:t>
            </a:r>
            <a:r>
              <a:rPr lang="en-US" sz="3600" dirty="0" smtClean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লিখ</a:t>
            </a:r>
            <a:r>
              <a:rPr lang="en-US" sz="3600" dirty="0" smtClean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</a:p>
          <a:p>
            <a:pPr marL="342900" indent="-342900">
              <a:buAutoNum type="arabicParenR"/>
            </a:pPr>
            <a:endParaRPr lang="en-US" dirty="0" smtClean="0">
              <a:solidFill>
                <a:srgbClr val="00B05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8069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17964" y="1210492"/>
            <a:ext cx="5233851" cy="58477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/>
              <a:t>নিচের</a:t>
            </a:r>
            <a:r>
              <a:rPr lang="en-US" sz="3200" dirty="0"/>
              <a:t> </a:t>
            </a:r>
            <a:r>
              <a:rPr lang="en-US" sz="3200" dirty="0" err="1"/>
              <a:t>কোনটি</a:t>
            </a:r>
            <a:r>
              <a:rPr lang="en-US" sz="3200" dirty="0"/>
              <a:t>  </a:t>
            </a:r>
            <a:r>
              <a:rPr lang="en-US" sz="3200" dirty="0" err="1"/>
              <a:t>সঠিক</a:t>
            </a:r>
            <a:r>
              <a:rPr lang="en-US" sz="3200" dirty="0"/>
              <a:t> 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59679" y="47974"/>
            <a:ext cx="1750422" cy="830997"/>
          </a:xfrm>
          <a:prstGeom prst="rect">
            <a:avLst/>
          </a:prstGeom>
          <a:ln w="38100">
            <a:solidFill>
              <a:srgbClr val="FFFF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u="sng" dirty="0" err="1">
                <a:solidFill>
                  <a:prstClr val="black"/>
                </a:solidFill>
                <a:latin typeface="SutonnyOMJ" panose="01010600010101010101" pitchFamily="2" charset="0"/>
                <a:ea typeface="+mj-ea"/>
                <a:cs typeface="SutonnyOMJ" panose="01010600010101010101" pitchFamily="2" charset="0"/>
              </a:rPr>
              <a:t>মূল্যায়ন</a:t>
            </a:r>
            <a:endParaRPr lang="en-US" sz="1600" dirty="0"/>
          </a:p>
        </p:txBody>
      </p:sp>
      <p:sp>
        <p:nvSpPr>
          <p:cNvPr id="11" name="Multiply 10"/>
          <p:cNvSpPr/>
          <p:nvPr/>
        </p:nvSpPr>
        <p:spPr>
          <a:xfrm>
            <a:off x="2166452" y="5382516"/>
            <a:ext cx="2015613" cy="127819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51815" y="5382516"/>
            <a:ext cx="10717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US" sz="8000" dirty="0">
              <a:solidFill>
                <a:srgbClr val="00B05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C44688-C541-4C7B-AA07-1D6927065487}"/>
              </a:ext>
            </a:extLst>
          </p:cNvPr>
          <p:cNvSpPr txBox="1"/>
          <p:nvPr/>
        </p:nvSpPr>
        <p:spPr>
          <a:xfrm>
            <a:off x="7636174" y="3750076"/>
            <a:ext cx="29029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MS Word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856DE85-D824-4A00-BE65-7CAAB94876A8}"/>
              </a:ext>
            </a:extLst>
          </p:cNvPr>
          <p:cNvSpPr txBox="1"/>
          <p:nvPr/>
        </p:nvSpPr>
        <p:spPr>
          <a:xfrm>
            <a:off x="1758319" y="3829975"/>
            <a:ext cx="28318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MS Excel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3CF125-42D8-471D-90CE-991A0E3BA03C}"/>
              </a:ext>
            </a:extLst>
          </p:cNvPr>
          <p:cNvSpPr txBox="1"/>
          <p:nvPr/>
        </p:nvSpPr>
        <p:spPr>
          <a:xfrm>
            <a:off x="1047564" y="2187735"/>
            <a:ext cx="8930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3200" dirty="0"/>
              <a:t>১</a:t>
            </a:r>
            <a:r>
              <a:rPr lang="en-US" sz="3200" dirty="0"/>
              <a:t>. </a:t>
            </a:r>
            <a:r>
              <a:rPr lang="en-US" sz="3200" dirty="0" err="1"/>
              <a:t>লেখালেখির</a:t>
            </a:r>
            <a:r>
              <a:rPr lang="en-US" sz="3200" dirty="0"/>
              <a:t> </a:t>
            </a:r>
            <a:r>
              <a:rPr lang="en-US" sz="3200" dirty="0" err="1"/>
              <a:t>কাজে</a:t>
            </a:r>
            <a:r>
              <a:rPr lang="en-US" sz="3200" dirty="0"/>
              <a:t> </a:t>
            </a:r>
            <a:r>
              <a:rPr lang="en-US" sz="3200" dirty="0" err="1"/>
              <a:t>জনপ্রিয়</a:t>
            </a:r>
            <a:r>
              <a:rPr lang="en-US" sz="3200" dirty="0"/>
              <a:t>-   </a:t>
            </a:r>
          </a:p>
        </p:txBody>
      </p:sp>
    </p:spTree>
    <p:extLst>
      <p:ext uri="{BB962C8B-B14F-4D97-AF65-F5344CB8AC3E}">
        <p14:creationId xmlns:p14="http://schemas.microsoft.com/office/powerpoint/2010/main" val="30817682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67" y="1825215"/>
            <a:ext cx="11940466" cy="4087313"/>
          </a:xfrm>
        </p:spPr>
        <p:txBody>
          <a:bodyPr>
            <a:normAutofit/>
          </a:bodyPr>
          <a:lstStyle/>
          <a:p>
            <a:pPr algn="ctr"/>
            <a:r>
              <a:rPr lang="en-US" sz="6000" dirty="0" err="1">
                <a:latin typeface="SutonnyOMJ" panose="01010600010101010101" pitchFamily="2" charset="0"/>
                <a:cs typeface="SutonnyOMJ" panose="01010600010101010101" pitchFamily="2" charset="0"/>
              </a:rPr>
              <a:t>তোমার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>
                <a:latin typeface="SutonnyOMJ" panose="01010600010101010101" pitchFamily="2" charset="0"/>
                <a:cs typeface="SutonnyOMJ" panose="01010600010101010101" pitchFamily="2" charset="0"/>
              </a:rPr>
              <a:t>শ্রেণির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6000" dirty="0">
                <a:latin typeface="SutonnyOMJ" panose="01010600010101010101" pitchFamily="2" charset="0"/>
                <a:cs typeface="SutonnyOMJ" panose="01010600010101010101" pitchFamily="2" charset="0"/>
              </a:rPr>
              <a:t>১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০ </a:t>
            </a:r>
            <a:r>
              <a:rPr lang="as-IN" sz="6000" dirty="0">
                <a:latin typeface="SutonnyOMJ" panose="01010600010101010101" pitchFamily="2" charset="0"/>
                <a:cs typeface="SutonnyOMJ" panose="01010600010101010101" pitchFamily="2" charset="0"/>
              </a:rPr>
              <a:t>জ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ন </a:t>
            </a:r>
            <a:r>
              <a:rPr lang="as-IN" sz="6000" dirty="0">
                <a:latin typeface="SutonnyOMJ" panose="01010600010101010101" pitchFamily="2" charset="0"/>
                <a:cs typeface="SutonnyOMJ" panose="01010600010101010101" pitchFamily="2" charset="0"/>
              </a:rPr>
              <a:t>শ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ি</a:t>
            </a:r>
            <a:r>
              <a:rPr lang="as-IN" sz="6000" dirty="0"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as-IN" sz="6000" dirty="0">
                <a:latin typeface="SutonnyOMJ" panose="01010600010101010101" pitchFamily="2" charset="0"/>
                <a:cs typeface="SutonnyOMJ" panose="01010600010101010101" pitchFamily="2" charset="0"/>
              </a:rPr>
              <a:t>ষ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6000" dirty="0"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as-IN" sz="6000" dirty="0">
                <a:latin typeface="SutonnyOMJ" panose="01010600010101010101" pitchFamily="2" charset="0"/>
                <a:cs typeface="SutonnyOMJ" panose="01010600010101010101" pitchFamily="2" charset="0"/>
              </a:rPr>
              <a:t>থ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ী</a:t>
            </a:r>
            <a:r>
              <a:rPr lang="as-IN" sz="6000" dirty="0"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>
                <a:latin typeface="SutonnyOMJ" panose="01010600010101010101" pitchFamily="2" charset="0"/>
                <a:cs typeface="SutonnyOMJ" panose="01010600010101010101" pitchFamily="2" charset="0"/>
              </a:rPr>
              <a:t>আইসিটির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>
                <a:latin typeface="SutonnyOMJ" panose="01010600010101010101" pitchFamily="2" charset="0"/>
                <a:cs typeface="SutonnyOMJ" panose="01010600010101010101" pitchFamily="2" charset="0"/>
              </a:rPr>
              <a:t>প্রাপ্ত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>
                <a:latin typeface="SutonnyOMJ" panose="01010600010101010101" pitchFamily="2" charset="0"/>
                <a:cs typeface="SutonnyOMJ" panose="01010600010101010101" pitchFamily="2" charset="0"/>
              </a:rPr>
              <a:t>নম্ব</a:t>
            </a:r>
            <a:r>
              <a:rPr lang="as-IN" sz="6000" dirty="0"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6000" dirty="0" err="1">
                <a:latin typeface="SutonnyOMJ" panose="01010600010101010101" pitchFamily="2" charset="0"/>
                <a:cs typeface="SutonnyOMJ" panose="01010600010101010101" pitchFamily="2" charset="0"/>
              </a:rPr>
              <a:t>ের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6000" dirty="0">
                <a:latin typeface="SutonnyOMJ" panose="01010600010101010101" pitchFamily="2" charset="0"/>
                <a:cs typeface="SutonnyOMJ" panose="01010600010101010101" pitchFamily="2" charset="0"/>
              </a:rPr>
              <a:t>ত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6000" dirty="0">
                <a:latin typeface="SutonnyOMJ" panose="01010600010101010101" pitchFamily="2" charset="0"/>
                <a:cs typeface="SutonnyOMJ" panose="01010600010101010101" pitchFamily="2" charset="0"/>
              </a:rPr>
              <a:t>ল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ি</a:t>
            </a:r>
            <a:r>
              <a:rPr lang="as-IN" sz="6000" dirty="0"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া </a:t>
            </a:r>
            <a:r>
              <a:rPr lang="en-US" sz="6000" dirty="0" err="1">
                <a:latin typeface="SutonnyOMJ" panose="01010600010101010101" pitchFamily="2" charset="0"/>
                <a:cs typeface="SutonnyOMJ" panose="01010600010101010101" pitchFamily="2" charset="0"/>
              </a:rPr>
              <a:t>টেবিল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>
                <a:latin typeface="SutonnyOMJ" panose="01010600010101010101" pitchFamily="2" charset="0"/>
                <a:cs typeface="SutonnyOMJ" panose="01010600010101010101" pitchFamily="2" charset="0"/>
              </a:rPr>
              <a:t>ব্যবহার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করে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>
                <a:latin typeface="SutonnyOMJ" panose="01010600010101010101" pitchFamily="2" charset="0"/>
                <a:cs typeface="SutonnyOMJ" panose="01010600010101010101" pitchFamily="2" charset="0"/>
              </a:rPr>
              <a:t>তৈরি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কর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>
                <a:latin typeface="SutonnyOMJ" panose="01010600010101010101" pitchFamily="2" charset="0"/>
                <a:cs typeface="SutonnyOMJ" panose="01010600010101010101" pitchFamily="2" charset="0"/>
              </a:rPr>
              <a:t>এবং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6000" dirty="0">
                <a:latin typeface="SutonnyOMJ" panose="01010600010101010101" pitchFamily="2" charset="0"/>
                <a:cs typeface="SutonnyOMJ" panose="01010600010101010101" pitchFamily="2" charset="0"/>
              </a:rPr>
              <a:t>আ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ম</a:t>
            </a:r>
            <a:r>
              <a:rPr lang="as-IN" sz="6000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র ই</a:t>
            </a:r>
            <a:r>
              <a:rPr lang="as-IN" sz="6000" dirty="0">
                <a:latin typeface="SutonnyOMJ" panose="01010600010101010101" pitchFamily="2" charset="0"/>
                <a:cs typeface="SutonnyOMJ" panose="01010600010101010101" pitchFamily="2" charset="0"/>
              </a:rPr>
              <a:t>ম</a:t>
            </a:r>
            <a:r>
              <a:rPr lang="en-US" sz="6000" dirty="0" err="1">
                <a:latin typeface="SutonnyOMJ" panose="01010600010101010101" pitchFamily="2" charset="0"/>
                <a:cs typeface="SutonnyOMJ" panose="01010600010101010101" pitchFamily="2" charset="0"/>
              </a:rPr>
              <a:t>েই</a:t>
            </a:r>
            <a:r>
              <a:rPr lang="as-IN" sz="6000" dirty="0">
                <a:latin typeface="SutonnyOMJ" panose="01010600010101010101" pitchFamily="2" charset="0"/>
                <a:cs typeface="SutonnyOMJ" panose="01010600010101010101" pitchFamily="2" charset="0"/>
              </a:rPr>
              <a:t>ল</a:t>
            </a:r>
            <a:r>
              <a:rPr lang="en-US" sz="6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ে</a:t>
            </a:r>
            <a:r>
              <a:rPr lang="en-US" sz="4800" dirty="0" smtClean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(</a:t>
            </a:r>
            <a:r>
              <a:rPr lang="en-US" sz="4800" dirty="0" err="1" smtClean="0">
                <a:solidFill>
                  <a:srgbClr val="7030A0"/>
                </a:solidFill>
                <a:cs typeface="SutonnyOMJ" panose="01010600010101010101" pitchFamily="2" charset="0"/>
                <a:hlinkClick r:id="rId2"/>
              </a:rPr>
              <a:t>alakbhat@gmail.com</a:t>
            </a:r>
            <a:r>
              <a:rPr lang="en-US" sz="4800" dirty="0" smtClean="0">
                <a:solidFill>
                  <a:srgbClr val="7030A0"/>
                </a:solidFill>
                <a:cs typeface="SutonnyOMJ" panose="01010600010101010101" pitchFamily="2" charset="0"/>
              </a:rPr>
              <a:t>)</a:t>
            </a:r>
            <a:r>
              <a:rPr lang="as-IN" sz="6000" dirty="0" smtClean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জ</a:t>
            </a:r>
            <a:r>
              <a:rPr lang="en-US" sz="6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ম</a:t>
            </a:r>
            <a:r>
              <a:rPr lang="as-IN" sz="6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en-US" sz="6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6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দ</a:t>
            </a:r>
            <a:r>
              <a:rPr lang="en-US" sz="6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6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ও</a:t>
            </a:r>
            <a:r>
              <a:rPr lang="en-US" sz="6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  <a:endParaRPr lang="en-US" sz="4800" dirty="0">
              <a:solidFill>
                <a:srgbClr val="7030A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47536" y="809552"/>
            <a:ext cx="28906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u="sng" dirty="0" err="1">
                <a:latin typeface="SutonnyOMJ" panose="01010600010101010101" pitchFamily="2" charset="0"/>
                <a:cs typeface="SutonnyOMJ" panose="01010600010101010101" pitchFamily="2" charset="0"/>
              </a:rPr>
              <a:t>বাড়ির</a:t>
            </a:r>
            <a:r>
              <a:rPr lang="en-US" sz="6000" u="sng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u="sng" dirty="0" err="1">
                <a:latin typeface="SutonnyOMJ" panose="01010600010101010101" pitchFamily="2" charset="0"/>
                <a:cs typeface="SutonnyOMJ" panose="01010600010101010101" pitchFamily="2" charset="0"/>
              </a:rPr>
              <a:t>কাজ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1731338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3606" y="2331577"/>
            <a:ext cx="8246806" cy="2073275"/>
          </a:xfrm>
        </p:spPr>
        <p:txBody>
          <a:bodyPr>
            <a:noAutofit/>
          </a:bodyPr>
          <a:lstStyle/>
          <a:p>
            <a:r>
              <a:rPr lang="en-US" sz="16600" dirty="0">
                <a:solidFill>
                  <a:srgbClr val="00B050"/>
                </a:solidFill>
                <a:latin typeface="Berlin Sans FB Demi" panose="020E0802020502020306" pitchFamily="34" charset="0"/>
              </a:rPr>
              <a:t>THANKS</a:t>
            </a:r>
          </a:p>
        </p:txBody>
      </p:sp>
    </p:spTree>
    <p:extLst>
      <p:ext uri="{BB962C8B-B14F-4D97-AF65-F5344CB8AC3E}">
        <p14:creationId xmlns:p14="http://schemas.microsoft.com/office/powerpoint/2010/main" val="18725837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12" y="2628622"/>
            <a:ext cx="5535562" cy="3956791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/>
            </a:r>
            <a:b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/>
            </a:r>
            <a:b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/>
            </a:r>
            <a:b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u="sng" dirty="0" err="1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শিক্ষক</a:t>
            </a:r>
            <a:r>
              <a:rPr lang="en-US" u="sng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u="sng" dirty="0" err="1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পরিচিতি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/>
            </a:r>
            <a:b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অলক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ভট্টাচার্য্য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/>
            </a:r>
            <a:b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sz="4000" dirty="0" err="1" smtClean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সিনিয়র</a:t>
            </a:r>
            <a:r>
              <a:rPr lang="en-US" sz="4000" dirty="0" smtClean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শিক্ষক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/>
            </a:r>
            <a:b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লামা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আদর্শ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বালিকা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উচ্চ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বিদ্যালয়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  <a:b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লামা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, </a:t>
            </a: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বান্দরবান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  <a:b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ইমেইল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- </a:t>
            </a:r>
            <a:r>
              <a:rPr lang="en-US" sz="4000" dirty="0">
                <a:solidFill>
                  <a:srgbClr val="7030A0"/>
                </a:solidFill>
                <a:latin typeface="+mn-lt"/>
                <a:cs typeface="SutonnyOMJ" panose="01010600010101010101" pitchFamily="2" charset="0"/>
              </a:rPr>
              <a:t>alakbhat@gmail.com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/>
            </a:r>
            <a:b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/>
            </a:r>
            <a:b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/>
            </a:r>
            <a:b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/>
            </a:r>
            <a:b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</a:br>
            <a:endParaRPr lang="en-US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00340" y="2628622"/>
            <a:ext cx="6110748" cy="3724096"/>
          </a:xfrm>
          <a:custGeom>
            <a:avLst/>
            <a:gdLst>
              <a:gd name="connsiteX0" fmla="*/ 0 w 3343564"/>
              <a:gd name="connsiteY0" fmla="*/ 0 h 3170099"/>
              <a:gd name="connsiteX1" fmla="*/ 3343564 w 3343564"/>
              <a:gd name="connsiteY1" fmla="*/ 0 h 3170099"/>
              <a:gd name="connsiteX2" fmla="*/ 3343564 w 3343564"/>
              <a:gd name="connsiteY2" fmla="*/ 3170099 h 3170099"/>
              <a:gd name="connsiteX3" fmla="*/ 0 w 3343564"/>
              <a:gd name="connsiteY3" fmla="*/ 3170099 h 3170099"/>
              <a:gd name="connsiteX4" fmla="*/ 0 w 3343564"/>
              <a:gd name="connsiteY4" fmla="*/ 0 h 3170099"/>
              <a:gd name="connsiteX0" fmla="*/ 0 w 3343564"/>
              <a:gd name="connsiteY0" fmla="*/ 9237 h 3179336"/>
              <a:gd name="connsiteX1" fmla="*/ 3343564 w 3343564"/>
              <a:gd name="connsiteY1" fmla="*/ 0 h 3179336"/>
              <a:gd name="connsiteX2" fmla="*/ 3343564 w 3343564"/>
              <a:gd name="connsiteY2" fmla="*/ 3179336 h 3179336"/>
              <a:gd name="connsiteX3" fmla="*/ 0 w 3343564"/>
              <a:gd name="connsiteY3" fmla="*/ 3179336 h 3179336"/>
              <a:gd name="connsiteX4" fmla="*/ 0 w 3343564"/>
              <a:gd name="connsiteY4" fmla="*/ 9237 h 3179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43564" h="3179336">
                <a:moveTo>
                  <a:pt x="0" y="9237"/>
                </a:moveTo>
                <a:lnTo>
                  <a:pt x="3343564" y="0"/>
                </a:lnTo>
                <a:lnTo>
                  <a:pt x="3343564" y="3179336"/>
                </a:lnTo>
                <a:lnTo>
                  <a:pt x="0" y="3179336"/>
                </a:lnTo>
                <a:lnTo>
                  <a:pt x="0" y="9237"/>
                </a:lnTo>
                <a:close/>
              </a:path>
            </a:pathLst>
          </a:custGeom>
          <a:noFill/>
          <a:scene3d>
            <a:camera prst="orthographicFront"/>
            <a:lightRig rig="threePt" dir="t"/>
          </a:scene3d>
          <a:sp3d>
            <a:bevelT w="139700" prst="cross"/>
            <a:bevelB w="101600" prst="riblet"/>
          </a:sp3d>
        </p:spPr>
        <p:txBody>
          <a:bodyPr wrap="square" rtlCol="0">
            <a:spAutoFit/>
          </a:bodyPr>
          <a:lstStyle/>
          <a:p>
            <a:r>
              <a:rPr lang="en-US" sz="4000" u="sng" dirty="0" err="1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পাঠ</a:t>
            </a:r>
            <a:r>
              <a:rPr lang="en-US" sz="4000" u="sng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u="sng" dirty="0" err="1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পরিচিতি</a:t>
            </a:r>
            <a:endParaRPr lang="en-US" sz="4000" u="sng" dirty="0">
              <a:solidFill>
                <a:srgbClr val="00B05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দশম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শ্রেণি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/>
            </a:r>
            <a:b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বিষয়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: </a:t>
            </a: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আইসিটি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/>
            </a:r>
            <a:b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অধ্যায়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: </a:t>
            </a: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আমার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লেখা</a:t>
            </a:r>
            <a:r>
              <a:rPr lang="as-IN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ল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ে</a:t>
            </a:r>
            <a:r>
              <a:rPr lang="as-IN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খ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ি </a:t>
            </a:r>
            <a:r>
              <a:rPr lang="as-IN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ও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হ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ি</a:t>
            </a:r>
            <a:r>
              <a:rPr lang="as-IN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/>
            </a:r>
            <a:b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sz="36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পাঠ</a:t>
            </a:r>
            <a:r>
              <a:rPr lang="en-US" sz="36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: </a:t>
            </a:r>
            <a:r>
              <a:rPr lang="en-US" sz="36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ওয়া</a:t>
            </a:r>
            <a:r>
              <a:rPr lang="as-IN" sz="36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36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্ড</a:t>
            </a:r>
            <a:r>
              <a:rPr lang="en-US" sz="36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36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</a:t>
            </a:r>
            <a:r>
              <a:rPr lang="en-US" sz="36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as-IN" sz="36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36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</a:t>
            </a:r>
            <a:r>
              <a:rPr lang="as-IN" sz="36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ে</a:t>
            </a:r>
            <a:r>
              <a:rPr lang="en-US" sz="36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</a:t>
            </a:r>
            <a:r>
              <a:rPr lang="as-IN" sz="36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36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ে </a:t>
            </a:r>
            <a:r>
              <a:rPr lang="en-US" sz="36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আমার</a:t>
            </a:r>
            <a:r>
              <a:rPr lang="en-US" sz="36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36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ল</a:t>
            </a:r>
            <a:r>
              <a:rPr lang="en-US" sz="36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ে</a:t>
            </a:r>
            <a:r>
              <a:rPr lang="as-IN" sz="36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খ</a:t>
            </a:r>
            <a:r>
              <a:rPr lang="en-US" sz="36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36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36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36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sz="36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36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জ</a:t>
            </a:r>
            <a:r>
              <a:rPr lang="en-US" sz="36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।  </a:t>
            </a:r>
            <a:endParaRPr lang="en-US" sz="4000" dirty="0">
              <a:solidFill>
                <a:srgbClr val="7030A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সময়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: 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৪</a:t>
            </a:r>
            <a:r>
              <a:rPr lang="en-US" sz="4000" dirty="0" smtClean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০ </a:t>
            </a: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মিনিট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8" name="Horizontal Scroll 7"/>
          <p:cNvSpPr/>
          <p:nvPr/>
        </p:nvSpPr>
        <p:spPr>
          <a:xfrm>
            <a:off x="4473677" y="0"/>
            <a:ext cx="3215150" cy="184561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01265" y="451262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FFFF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পরিচিতি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554901"/>
              </p:ext>
            </p:extLst>
          </p:nvPr>
        </p:nvGraphicFramePr>
        <p:xfrm>
          <a:off x="5612334" y="2628622"/>
          <a:ext cx="208280" cy="4049119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273909075"/>
                    </a:ext>
                  </a:extLst>
                </a:gridCol>
              </a:tblGrid>
              <a:tr h="404911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386653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61633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7" y="0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>
                <a:latin typeface="SutonnyOMJ" panose="01010600010101010101" pitchFamily="2" charset="0"/>
                <a:cs typeface="SutonnyOMJ" panose="01010600010101010101" pitchFamily="2" charset="0"/>
              </a:rPr>
              <a:t>ছবিগুলো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>
                <a:latin typeface="SutonnyOMJ" panose="01010600010101010101" pitchFamily="2" charset="0"/>
                <a:cs typeface="SutonnyOMJ" panose="01010600010101010101" pitchFamily="2" charset="0"/>
              </a:rPr>
              <a:t>লক্ষ্য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কর</a:t>
            </a:r>
            <a:endParaRPr lang="en-US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84508" y="1276634"/>
            <a:ext cx="30229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Office Apps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12401C8F-55D0-4E46-850A-202E671F09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0" y="1861409"/>
            <a:ext cx="12192000" cy="4990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1073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E42EF2A9-4C9B-44DD-88E6-A6CC2A8E7E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09" y="766783"/>
            <a:ext cx="10741981" cy="532443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DB92F10-7822-48E6-B0FF-C014A87570B5}"/>
              </a:ext>
            </a:extLst>
          </p:cNvPr>
          <p:cNvSpPr/>
          <p:nvPr/>
        </p:nvSpPr>
        <p:spPr>
          <a:xfrm>
            <a:off x="5465954" y="891751"/>
            <a:ext cx="1260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Office Apps</a:t>
            </a:r>
          </a:p>
        </p:txBody>
      </p:sp>
    </p:spTree>
    <p:extLst>
      <p:ext uri="{BB962C8B-B14F-4D97-AF65-F5344CB8AC3E}">
        <p14:creationId xmlns:p14="http://schemas.microsoft.com/office/powerpoint/2010/main" val="19831895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0795" y="2141673"/>
            <a:ext cx="7770222" cy="2626269"/>
          </a:xfrm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96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ওয়া</a:t>
            </a:r>
            <a:r>
              <a:rPr lang="as-IN" sz="9600" dirty="0">
                <a:solidFill>
                  <a:schemeClr val="accent4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96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্ড</a:t>
            </a:r>
            <a:r>
              <a:rPr lang="en-US" sz="9600" dirty="0">
                <a:solidFill>
                  <a:schemeClr val="accent4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9600" dirty="0">
                <a:solidFill>
                  <a:schemeClr val="accent4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</a:t>
            </a:r>
            <a:r>
              <a:rPr lang="en-US" sz="9600" dirty="0">
                <a:solidFill>
                  <a:schemeClr val="accent4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as-IN" sz="9600" dirty="0">
                <a:solidFill>
                  <a:schemeClr val="accent4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9600" dirty="0">
                <a:solidFill>
                  <a:schemeClr val="accent4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</a:t>
            </a:r>
            <a:r>
              <a:rPr lang="as-IN" sz="9600" dirty="0">
                <a:solidFill>
                  <a:schemeClr val="accent4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ে</a:t>
            </a:r>
            <a:r>
              <a:rPr lang="en-US" sz="9600" dirty="0">
                <a:solidFill>
                  <a:schemeClr val="accent4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</a:t>
            </a:r>
            <a:r>
              <a:rPr lang="as-IN" sz="9600" dirty="0">
                <a:solidFill>
                  <a:schemeClr val="accent4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9600" dirty="0">
                <a:solidFill>
                  <a:schemeClr val="accent4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ে </a:t>
            </a:r>
            <a:r>
              <a:rPr lang="en-US" sz="96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/>
            </a:r>
            <a:br>
              <a:rPr lang="en-US" sz="96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sz="96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আমার</a:t>
            </a:r>
            <a:r>
              <a:rPr lang="en-US" sz="96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9600" dirty="0">
                <a:solidFill>
                  <a:schemeClr val="accent4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ল</a:t>
            </a:r>
            <a:r>
              <a:rPr lang="en-US" sz="9600" dirty="0">
                <a:solidFill>
                  <a:schemeClr val="accent4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ে</a:t>
            </a:r>
            <a:r>
              <a:rPr lang="as-IN" sz="9600" dirty="0">
                <a:solidFill>
                  <a:schemeClr val="accent4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খ</a:t>
            </a:r>
            <a:r>
              <a:rPr lang="en-US" sz="9600" dirty="0">
                <a:solidFill>
                  <a:schemeClr val="accent4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9600" dirty="0">
                <a:solidFill>
                  <a:schemeClr val="accent4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9600" dirty="0">
                <a:solidFill>
                  <a:schemeClr val="accent4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9600" dirty="0">
                <a:solidFill>
                  <a:schemeClr val="accent4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sz="9600" dirty="0">
                <a:solidFill>
                  <a:schemeClr val="accent4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9600" dirty="0">
                <a:solidFill>
                  <a:schemeClr val="accent4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জ</a:t>
            </a:r>
            <a:endParaRPr lang="en-US" sz="13800" u="sng" dirty="0">
              <a:solidFill>
                <a:schemeClr val="accent4">
                  <a:lumMod val="40000"/>
                  <a:lumOff val="6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8594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2800" u="sng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শিখনফল</a:t>
            </a:r>
            <a:endParaRPr lang="en-US" u="sng" dirty="0">
              <a:solidFill>
                <a:srgbClr val="7030A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3684251"/>
              </p:ext>
            </p:extLst>
          </p:nvPr>
        </p:nvGraphicFramePr>
        <p:xfrm>
          <a:off x="543232" y="1264778"/>
          <a:ext cx="10488562" cy="5032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6791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28B5B29-CE0E-4345-96AD-8F1B5378CB0F}"/>
              </a:ext>
            </a:extLst>
          </p:cNvPr>
          <p:cNvSpPr/>
          <p:nvPr/>
        </p:nvSpPr>
        <p:spPr>
          <a:xfrm>
            <a:off x="137603" y="58846"/>
            <a:ext cx="1191679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5400" u="sng" dirty="0" err="1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ওয়ার্ড</a:t>
            </a:r>
            <a:r>
              <a:rPr lang="en-US" sz="5400" u="sng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5400" u="sng" dirty="0" err="1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প্রসেসরের</a:t>
            </a:r>
            <a:r>
              <a:rPr lang="en-US" sz="5400" u="sng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5400" u="sng" dirty="0" err="1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সুবিধা</a:t>
            </a:r>
            <a:r>
              <a:rPr lang="en-US" sz="5400" u="sng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5400" u="sng" dirty="0" err="1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সমূহ</a:t>
            </a:r>
            <a:r>
              <a:rPr lang="en-US" sz="5400" u="sng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:</a:t>
            </a:r>
            <a:endParaRPr lang="en-US" sz="4800" dirty="0"/>
          </a:p>
          <a:p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১.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নি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্ভু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ল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ভ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ব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ে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লেখালেখির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কাজ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করা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যায়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</a:p>
          <a:p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২. 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ল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ে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খ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জ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ন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ন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দ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ন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ি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ভ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ব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ে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উপস্থাপন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করা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যায়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</a:p>
          <a:p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৩. 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ল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ে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খ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ে 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প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ু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ন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ব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ি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ন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য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স 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য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য়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</a:p>
          <a:p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৪.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ফাইন্ড-রিপ্লেস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কমান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ড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ে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র 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ব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য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ব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হ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য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ায়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</a:p>
          <a:p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৫. 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ছ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ব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ি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গ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ফ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চ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ট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 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ও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ট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ে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ব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ি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ল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স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ং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য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োজন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করে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ডকুমেন্টকে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আক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্ষ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ণ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ী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য়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করা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য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য়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ই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ত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য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দ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ি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66707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A830219-34DD-4F0D-BC92-83E8777C03DB}"/>
              </a:ext>
            </a:extLst>
          </p:cNvPr>
          <p:cNvSpPr txBox="1"/>
          <p:nvPr/>
        </p:nvSpPr>
        <p:spPr>
          <a:xfrm>
            <a:off x="1136342" y="1571348"/>
            <a:ext cx="856695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atin typeface="SutonnyOMJ" panose="01010600010101010101" pitchFamily="2" charset="0"/>
                <a:cs typeface="SutonnyOMJ" panose="01010600010101010101" pitchFamily="2" charset="0"/>
              </a:rPr>
              <a:t>লেখা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>
                <a:latin typeface="SutonnyOMJ" panose="01010600010101010101" pitchFamily="2" charset="0"/>
                <a:cs typeface="SutonnyOMJ" panose="01010600010101010101" pitchFamily="2" charset="0"/>
              </a:rPr>
              <a:t>পুনবিন্যাস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US" sz="6000" dirty="0" err="1">
                <a:latin typeface="SutonnyOMJ" panose="01010600010101010101" pitchFamily="2" charset="0"/>
                <a:cs typeface="SutonnyOMJ" panose="01010600010101010101" pitchFamily="2" charset="0"/>
              </a:rPr>
              <a:t>ছবি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>
                <a:latin typeface="SutonnyOMJ" panose="01010600010101010101" pitchFamily="2" charset="0"/>
                <a:cs typeface="SutonnyOMJ" panose="01010600010101010101" pitchFamily="2" charset="0"/>
              </a:rPr>
              <a:t>যোগ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করা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US" sz="6000" dirty="0" err="1">
                <a:latin typeface="SutonnyOMJ" panose="01010600010101010101" pitchFamily="2" charset="0"/>
                <a:cs typeface="SutonnyOMJ" panose="01010600010101010101" pitchFamily="2" charset="0"/>
              </a:rPr>
              <a:t>টেবিল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>
                <a:latin typeface="SutonnyOMJ" panose="01010600010101010101" pitchFamily="2" charset="0"/>
                <a:cs typeface="SutonnyOMJ" panose="01010600010101010101" pitchFamily="2" charset="0"/>
              </a:rPr>
              <a:t>তৈরি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6000" dirty="0">
                <a:latin typeface="SutonnyOMJ" panose="01010600010101010101" pitchFamily="2" charset="0"/>
                <a:cs typeface="SutonnyOMJ" panose="01010600010101010101" pitchFamily="2" charset="0"/>
              </a:rPr>
              <a:t>ও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>
                <a:latin typeface="SutonnyOMJ" panose="01010600010101010101" pitchFamily="2" charset="0"/>
                <a:cs typeface="SutonnyOMJ" panose="01010600010101010101" pitchFamily="2" charset="0"/>
              </a:rPr>
              <a:t>ওয়ার্ড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>
                <a:latin typeface="SutonnyOMJ" panose="01010600010101010101" pitchFamily="2" charset="0"/>
                <a:cs typeface="SutonnyOMJ" panose="01010600010101010101" pitchFamily="2" charset="0"/>
              </a:rPr>
              <a:t>আর্ট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>
                <a:latin typeface="SutonnyOMJ" panose="01010600010101010101" pitchFamily="2" charset="0"/>
                <a:cs typeface="SutonnyOMJ" panose="01010600010101010101" pitchFamily="2" charset="0"/>
              </a:rPr>
              <a:t>এর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>
                <a:latin typeface="SutonnyOMJ" panose="01010600010101010101" pitchFamily="2" charset="0"/>
                <a:cs typeface="SutonnyOMJ" panose="01010600010101010101" pitchFamily="2" charset="0"/>
              </a:rPr>
              <a:t>ব্যবহার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864366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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Home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ট্যাবে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ক্লিক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করে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রিবন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থেকে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ক্লিক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।</a:t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</a:b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                    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অথবা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Ctrl+L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/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Ctrl+R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/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Ctrl+E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/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</a:b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/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</a:b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 Insert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এ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ক্লিক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 -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Picture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এ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ক্লিক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 -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এরপর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ছবি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পছন্দ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করে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   </a:t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</a:b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   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Insert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এ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ক্লিক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।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/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</a:b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/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</a:b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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Insert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এ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ক্লিক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-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Table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এ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ক্লিক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-Insert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Table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এ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ক্লিক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-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 row    </a:t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</a:b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   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coloum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নাম্বার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ঠিক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করে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ok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তে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ক্লিক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।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/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</a:b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/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</a:b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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Insert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এ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ক্লিক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–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WordArt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এ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ক্লিক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 –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যে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কোন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স্টাইলে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/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</a:b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  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এর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উপর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ক্লিক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" panose="05000000000000000000" pitchFamily="2" charset="2"/>
              </a:rPr>
              <a:t>।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7778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</TotalTime>
  <Words>467</Words>
  <Application>Microsoft Office PowerPoint</Application>
  <PresentationFormat>Widescreen</PresentationFormat>
  <Paragraphs>34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Berlin Sans FB Demi</vt:lpstr>
      <vt:lpstr>Calibri</vt:lpstr>
      <vt:lpstr>Calibri Light</vt:lpstr>
      <vt:lpstr>SutonnyOMJ</vt:lpstr>
      <vt:lpstr>Times New Roman</vt:lpstr>
      <vt:lpstr>Vrinda</vt:lpstr>
      <vt:lpstr>Wingdings</vt:lpstr>
      <vt:lpstr>Office Theme</vt:lpstr>
      <vt:lpstr>PowerPoint Presentation</vt:lpstr>
      <vt:lpstr>   শিক্ষক পরিচিতি অলক ভট্টাচার্য্য সিনিয়র শিক্ষক লামা আদর্শ বালিকা উচ্চ বিদ্যালয়। লামা , বান্দরবান। ইমেইল- alakbhat@gmail.com    </vt:lpstr>
      <vt:lpstr> ছবিগুলো লক্ষ্য কর</vt:lpstr>
      <vt:lpstr>PowerPoint Presentation</vt:lpstr>
      <vt:lpstr>ওয়ার্ড প্রসেসরে  আমার লেখার কাজ</vt:lpstr>
      <vt:lpstr>শিখনফল</vt:lpstr>
      <vt:lpstr>PowerPoint Presentation</vt:lpstr>
      <vt:lpstr>PowerPoint Presentation</vt:lpstr>
      <vt:lpstr> Home ট্যাবে ক্লিক করে রিবন থেকে ক্লিক।                      অথবা    Ctrl+L / Ctrl+R /Ctrl+E   Insert এ ক্লিক -Picture এ ক্লিক -এরপর ছবি পছন্দ করে         Insert এ ক্লিক ।   Insert এ ক্লিক -Table এ ক্লিক -Insert Table এ ক্লিক- row          coloum নাম্বার ঠিক করে ok তে ক্লিক।   Insert এ ক্লিক – WordArt এ ক্লিক – যে কোন স্টাইলে     এর উপর ক্লিক।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তোমার শ্রেণির ১০ জন শিক্ষার্থীর আইসিটির প্রাপ্ত নম্বরের তালিকা টেবিল ব্যবহার করে তৈরি কর এবং আমার ইমেইলে(alakbhat@gmail.com)জমা দাও।</vt:lpstr>
      <vt:lpstr>THANKS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Pranoy Chakraborty</dc:creator>
  <cp:lastModifiedBy>acer</cp:lastModifiedBy>
  <cp:revision>115</cp:revision>
  <dcterms:created xsi:type="dcterms:W3CDTF">2019-05-04T05:03:13Z</dcterms:created>
  <dcterms:modified xsi:type="dcterms:W3CDTF">2021-11-05T12:14:35Z</dcterms:modified>
</cp:coreProperties>
</file>