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8" r:id="rId18"/>
    <p:sldId id="274" r:id="rId19"/>
    <p:sldId id="275" r:id="rId20"/>
    <p:sldId id="276" r:id="rId21"/>
    <p:sldId id="277" r:id="rId22"/>
    <p:sldId id="273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57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4A4A-866F-482B-8385-12F312A6DCA6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4F92-D4A0-46F5-9F66-6A2B6673C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3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4A4A-866F-482B-8385-12F312A6DCA6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4F92-D4A0-46F5-9F66-6A2B6673C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4A4A-866F-482B-8385-12F312A6DCA6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4F92-D4A0-46F5-9F66-6A2B6673C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5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4A4A-866F-482B-8385-12F312A6DCA6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4F92-D4A0-46F5-9F66-6A2B6673C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8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4A4A-866F-482B-8385-12F312A6DCA6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4F92-D4A0-46F5-9F66-6A2B6673C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1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4A4A-866F-482B-8385-12F312A6DCA6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4F92-D4A0-46F5-9F66-6A2B6673C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5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4A4A-866F-482B-8385-12F312A6DCA6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4F92-D4A0-46F5-9F66-6A2B6673C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9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4A4A-866F-482B-8385-12F312A6DCA6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4F92-D4A0-46F5-9F66-6A2B6673C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0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4A4A-866F-482B-8385-12F312A6DCA6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4F92-D4A0-46F5-9F66-6A2B6673C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1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4A4A-866F-482B-8385-12F312A6DCA6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4F92-D4A0-46F5-9F66-6A2B6673C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0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4A4A-866F-482B-8385-12F312A6DCA6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4F92-D4A0-46F5-9F66-6A2B6673C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5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24A4A-866F-482B-8385-12F312A6DCA6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E4F92-D4A0-46F5-9F66-6A2B6673C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4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0"/>
            </a:avLst>
          </a:prstGeom>
          <a:gradFill>
            <a:gsLst>
              <a:gs pos="22126">
                <a:srgbClr val="002060"/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" y="180109"/>
            <a:ext cx="11831781" cy="6497781"/>
          </a:xfrm>
          <a:prstGeom prst="rect">
            <a:avLst/>
          </a:prstGeom>
          <a:gradFill>
            <a:gsLst>
              <a:gs pos="22126">
                <a:srgbClr val="002060"/>
              </a:gs>
              <a:gs pos="0">
                <a:schemeClr val="accent4">
                  <a:lumMod val="50000"/>
                </a:schemeClr>
              </a:gs>
              <a:gs pos="46000">
                <a:srgbClr val="00B050"/>
              </a:gs>
              <a:gs pos="8300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5400000" scaled="1"/>
          </a:gradFill>
        </p:spPr>
      </p:pic>
      <p:sp>
        <p:nvSpPr>
          <p:cNvPr id="5" name="TextBox 4"/>
          <p:cNvSpPr txBox="1"/>
          <p:nvPr/>
        </p:nvSpPr>
        <p:spPr>
          <a:xfrm>
            <a:off x="1274618" y="817418"/>
            <a:ext cx="9864436" cy="110799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তোমাদেরকে</a:t>
            </a:r>
            <a:r>
              <a:rPr lang="en-US" sz="6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/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000" b="1" dirty="0">
              <a:ln/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2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5699760"/>
            <a:ext cx="77724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ফুলের গন্ধে ঘুম আসে না , একলা জেগে রই ;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0"/>
            </a:avLst>
          </a:prstGeom>
          <a:gradFill>
            <a:gsLst>
              <a:gs pos="22126">
                <a:srgbClr val="002060"/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67" y="875488"/>
            <a:ext cx="5545304" cy="4158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8" r="4304" b="21940"/>
          <a:stretch/>
        </p:blipFill>
        <p:spPr>
          <a:xfrm>
            <a:off x="6543437" y="1464702"/>
            <a:ext cx="5131854" cy="33077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05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7230" y="5465393"/>
            <a:ext cx="8384105" cy="646331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মাগো, আমার কোলের কাছে কাজলা দিদি কই?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401177435227628_467626123298345_2094658095_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7230" y="914400"/>
            <a:ext cx="3567250" cy="3914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0"/>
            </a:avLst>
          </a:prstGeom>
          <a:gradFill>
            <a:gsLst>
              <a:gs pos="22126">
                <a:srgbClr val="002060"/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6752" y="914400"/>
            <a:ext cx="3604583" cy="3932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024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6689" y="1085503"/>
            <a:ext cx="6788727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সেদিন হতে দিদিকে আর কেনই-বা না ডাকো,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068" y="5756770"/>
            <a:ext cx="713232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দিদির কথায় আঁচল দিয়ে মুখটি কেন ঢাকো?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401177435227628_467626123298345_2094658095_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513" y="2986842"/>
            <a:ext cx="2468880" cy="2468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0"/>
            </a:avLst>
          </a:prstGeom>
          <a:gradFill>
            <a:gsLst>
              <a:gs pos="22126">
                <a:srgbClr val="002060"/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6191" y="2927231"/>
            <a:ext cx="3574129" cy="2528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742" y="590438"/>
            <a:ext cx="2975205" cy="19407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1413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3430" y="5818518"/>
            <a:ext cx="8465127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ও- ঘর থেকে কেন মা দিদি আসে নাকো,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8764" y="1307657"/>
            <a:ext cx="658368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খাবার খেতে আসি যখন দিদি বলে ডাকি, তখন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401177435227628_467626123298345_2094658095_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8516" y="3101465"/>
            <a:ext cx="2377440" cy="2377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0"/>
            </a:avLst>
          </a:prstGeom>
          <a:gradFill>
            <a:gsLst>
              <a:gs pos="22126">
                <a:srgbClr val="002060"/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61" y="649355"/>
            <a:ext cx="3435138" cy="1962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254" y="3020449"/>
            <a:ext cx="4014528" cy="2389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334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53314" y="5701939"/>
            <a:ext cx="7500851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বল মা , দিদি কোথায় গেছে , আসবে আবার কবে?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4776" y="1277415"/>
            <a:ext cx="6342611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আমি ডাকি, - তুমি কেন চুপটি করে থাকো ?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hqdefaul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63275" y="692727"/>
            <a:ext cx="1996895" cy="2191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1401177435227628_467626123298345_2094658095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960" y="2438780"/>
            <a:ext cx="2838242" cy="2936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0"/>
            </a:avLst>
          </a:prstGeom>
          <a:gradFill>
            <a:gsLst>
              <a:gs pos="22126">
                <a:srgbClr val="002060"/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28" y="762380"/>
            <a:ext cx="2627757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5395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7214" y="5050506"/>
            <a:ext cx="7434349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দিদির মতন ফাঁকি দিয়ে আমিও যদি লুকোই গিয়ে-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3349776"/>
            <a:ext cx="7107382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কাল যে আমার নতুন ঘরে পুতুল- বিয়ে হবে।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utu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257" y="769746"/>
            <a:ext cx="3593869" cy="2403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1401177435227628_467626123298345_2094658095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23" y="4185487"/>
            <a:ext cx="2560320" cy="2103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0"/>
            </a:avLst>
          </a:prstGeom>
          <a:gradFill>
            <a:gsLst>
              <a:gs pos="22126">
                <a:srgbClr val="002060"/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249" y="775855"/>
            <a:ext cx="4535017" cy="23845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912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9408" y="5789815"/>
            <a:ext cx="5852160" cy="646331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আমিও নাই দিদিও নাই কেমন মজা হবে।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8989" y="1485510"/>
            <a:ext cx="6007331" cy="646331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তুমি তখন একলা ঘরে কেমন করে রবে?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401177435227628_467626123298345_2094658095_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535" y="3013928"/>
            <a:ext cx="2413251" cy="2413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0"/>
            </a:avLst>
          </a:prstGeom>
          <a:gradFill>
            <a:gsLst>
              <a:gs pos="22126">
                <a:srgbClr val="002060"/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0786" y="899591"/>
            <a:ext cx="3042559" cy="1770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hqdefaul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266" y="716461"/>
            <a:ext cx="1990257" cy="2184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8991" y="3018331"/>
            <a:ext cx="2116497" cy="2408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021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322880"/>
            <a:ext cx="384048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161056"/>
            <a:ext cx="22860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নেবুর তলে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8880" y="2161056"/>
            <a:ext cx="237744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৩। শিউলিতলে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4160" y="2971800"/>
            <a:ext cx="476042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(খ) কে শোলক বলতেন?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30639" y="2161056"/>
            <a:ext cx="2568633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৪। তাল তলায়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5680" y="2161056"/>
            <a:ext cx="256032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বাঁশ বাগানে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1338096"/>
            <a:ext cx="466898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(ক) কোথায় জোনাকি জ্বলে ?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1440" y="3806976"/>
            <a:ext cx="1856232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দিদি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3806976"/>
            <a:ext cx="1728216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দাদু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22080" y="3794760"/>
            <a:ext cx="192024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৪। বাবা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8240" y="3806976"/>
            <a:ext cx="1856232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মা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5458861"/>
            <a:ext cx="246888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নেবুর গন্ধে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4387" y="5458861"/>
            <a:ext cx="3039687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৩। চাঁদের আলোতে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56825" y="5465874"/>
            <a:ext cx="219456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৪। ফুলের গন্ধে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5458861"/>
            <a:ext cx="265176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ঝিঁঝিঁর ডাকে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1992" y="4635901"/>
            <a:ext cx="478258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(গ) ঘুম আসে না  কেন ?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rame 2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0"/>
            </a:avLst>
          </a:prstGeom>
          <a:gradFill>
            <a:gsLst>
              <a:gs pos="22126">
                <a:srgbClr val="002060"/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sp>
        <p:nvSpPr>
          <p:cNvPr id="2" name="L-Shape 1"/>
          <p:cNvSpPr/>
          <p:nvPr/>
        </p:nvSpPr>
        <p:spPr>
          <a:xfrm rot="19802467">
            <a:off x="295519" y="2173516"/>
            <a:ext cx="1136073" cy="368885"/>
          </a:xfrm>
          <a:prstGeom prst="corner">
            <a:avLst>
              <a:gd name="adj1" fmla="val 33233"/>
              <a:gd name="adj2" fmla="val 42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-Shape 19"/>
          <p:cNvSpPr/>
          <p:nvPr/>
        </p:nvSpPr>
        <p:spPr>
          <a:xfrm rot="19802467">
            <a:off x="3143321" y="3904204"/>
            <a:ext cx="1136073" cy="368885"/>
          </a:xfrm>
          <a:prstGeom prst="corner">
            <a:avLst>
              <a:gd name="adj1" fmla="val 33233"/>
              <a:gd name="adj2" fmla="val 42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-Shape 20"/>
          <p:cNvSpPr/>
          <p:nvPr/>
        </p:nvSpPr>
        <p:spPr>
          <a:xfrm rot="19802467">
            <a:off x="9403182" y="5417290"/>
            <a:ext cx="1136073" cy="368885"/>
          </a:xfrm>
          <a:prstGeom prst="corner">
            <a:avLst>
              <a:gd name="adj1" fmla="val 33233"/>
              <a:gd name="adj2" fmla="val 42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5190" y="321258"/>
            <a:ext cx="1349983" cy="160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305815"/>
            <a:ext cx="50292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শিক্ষকের আদর্শ পাঠ 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0"/>
            </a:avLst>
          </a:prstGeom>
          <a:gradFill>
            <a:gsLst>
              <a:gs pos="22126">
                <a:srgbClr val="002060"/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054" y="1249649"/>
            <a:ext cx="10058400" cy="4765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369696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2964" y="244898"/>
            <a:ext cx="50292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 সরব পাঠ      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0"/>
            </a:avLst>
          </a:prstGeom>
          <a:gradFill>
            <a:gsLst>
              <a:gs pos="22126">
                <a:srgbClr val="002060"/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182" y="1112511"/>
            <a:ext cx="9642764" cy="4566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16182" y="5945292"/>
            <a:ext cx="976745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৬৭পৃষ্টা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9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J:\ataur picture\IMG_20161231_1530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398" y="598332"/>
            <a:ext cx="2216727" cy="2387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J:\ataur\bloomingros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9972" y="1291509"/>
            <a:ext cx="1920240" cy="329184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7124" y="598332"/>
            <a:ext cx="2682187" cy="2391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491" y="3492758"/>
            <a:ext cx="5292436" cy="286232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শাহাপুর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০১৭১৮৫০৯১৭১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8257" y="3846212"/>
            <a:ext cx="4209011" cy="175432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৪০মিনিট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0"/>
            </a:avLst>
          </a:prstGeom>
          <a:gradFill>
            <a:gsLst>
              <a:gs pos="22126">
                <a:srgbClr val="002060"/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8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98720" y="320040"/>
            <a:ext cx="256032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4320" y="1338095"/>
            <a:ext cx="484632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বিপরীত শব্দগুলো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0"/>
            </a:avLst>
          </a:prstGeom>
          <a:gradFill>
            <a:gsLst>
              <a:gs pos="22126">
                <a:srgbClr val="002060"/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432" y="2502839"/>
            <a:ext cx="1679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4393" y="3271645"/>
            <a:ext cx="1679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9549" y="4136354"/>
            <a:ext cx="1679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19549" y="4882029"/>
            <a:ext cx="1679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19549" y="5764849"/>
            <a:ext cx="1679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30640" y="2549236"/>
            <a:ext cx="1709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30640" y="3322521"/>
            <a:ext cx="1709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নেভা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30640" y="4021519"/>
            <a:ext cx="1709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30640" y="4720517"/>
            <a:ext cx="1709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30640" y="5528804"/>
            <a:ext cx="1709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0030691" y="446572"/>
            <a:ext cx="1454727" cy="1312955"/>
          </a:xfrm>
          <a:prstGeom prst="wedgeEllipseCallout">
            <a:avLst>
              <a:gd name="adj1" fmla="val -91309"/>
              <a:gd name="adj2" fmla="val 93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772" y="1000543"/>
            <a:ext cx="2147888" cy="24284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1285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23671 0.334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1673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22304 0.331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1655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22304 -0.207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1037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3671 -0.221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-1108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22981 -0.220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-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  <p:bldP spid="21" grpId="0"/>
      <p:bldP spid="22" grpId="0"/>
      <p:bldP spid="23" grpId="0"/>
      <p:bldP spid="24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7120" y="336660"/>
            <a:ext cx="50292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শব্দার্থ ও বাক্য তৈরী       </a:t>
            </a:r>
            <a:endParaRPr lang="en-US" sz="36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1120" y="5166360"/>
            <a:ext cx="1463040" cy="646331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নেবু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2497026"/>
            <a:ext cx="2560320" cy="646331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জোনাকি পোকা।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5840" y="1204650"/>
            <a:ext cx="1463040" cy="646331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ছড়া ।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1120" y="3856410"/>
            <a:ext cx="1463040" cy="646331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দিদি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1120" y="2484810"/>
            <a:ext cx="1463040" cy="646331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জোনাই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1120" y="1296090"/>
            <a:ext cx="1463040" cy="646331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শোলক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3886200"/>
            <a:ext cx="2651760" cy="646331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বড় বোন , আপা।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4880" y="5135678"/>
            <a:ext cx="1463040" cy="646331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লেবু।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360" y="1097280"/>
            <a:ext cx="1402080" cy="1051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Firefly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61360" y="2371236"/>
            <a:ext cx="1280160" cy="1116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3091842181_a7f86878be_z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920" y="3771900"/>
            <a:ext cx="1371600" cy="1028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lemon-and-nutritio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08960" y="5074920"/>
            <a:ext cx="1341120" cy="1005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6461760" y="1765506"/>
            <a:ext cx="4846320" cy="646331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দিদি আমাকে শোলক শুনাতেন ।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27520" y="3194840"/>
            <a:ext cx="4865716" cy="646331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রাতে ঝোপ-ঝাড়ে জোনাই জ্বলে ।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2720" y="4652796"/>
            <a:ext cx="4937760" cy="646331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দিদি আমাকে খুব আদর করতেন ।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1760" y="5782009"/>
            <a:ext cx="4754880" cy="646331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নেবুতে ভিটামিন সি পাওয়া যায় ।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0"/>
            </a:avLst>
          </a:prstGeom>
          <a:gradFill>
            <a:gsLst>
              <a:gs pos="22126">
                <a:srgbClr val="002060"/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0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4429" y="441759"/>
            <a:ext cx="402336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164" y="2662770"/>
            <a:ext cx="73152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(খ) কখন কাজলা দিদির কথা মনে পড়ে?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7411" y="3663851"/>
            <a:ext cx="8093825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(গ) পুতুলের বিয়ের সময় দিদির  কথা মনে পড়ে কেন?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7164" y="1508760"/>
            <a:ext cx="722376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(ক) কাজলা দিদি কোথায় গেছে?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7411" y="4817861"/>
            <a:ext cx="8093824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(ঘ) আমিও নাই,  দিদিও নাই,  কেমন মজা হবে –এ কথা বলে কী বুঝানো হয়েছে ?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0"/>
            </a:avLst>
          </a:prstGeom>
          <a:gradFill>
            <a:gsLst>
              <a:gs pos="22126">
                <a:srgbClr val="002060"/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5679" y="655210"/>
            <a:ext cx="5303520" cy="646331"/>
          </a:xfrm>
          <a:prstGeom prst="rect">
            <a:avLst/>
          </a:prstGeom>
          <a:noFill/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     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3487" y="5474962"/>
            <a:ext cx="6447905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কবিতার মূলভাব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0"/>
            </a:avLst>
          </a:prstGeom>
          <a:gradFill>
            <a:gsLst>
              <a:gs pos="22126">
                <a:srgbClr val="002060"/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5023" y="1743076"/>
            <a:ext cx="6426369" cy="33790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2072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0"/>
            </a:avLst>
          </a:prstGeom>
          <a:gradFill>
            <a:gsLst>
              <a:gs pos="22126">
                <a:srgbClr val="002060"/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4125" y="508070"/>
            <a:ext cx="6941128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40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4125" y="5642044"/>
            <a:ext cx="6941128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25" y="1285875"/>
            <a:ext cx="71437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0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0"/>
            </a:avLst>
          </a:prstGeom>
          <a:gradFill>
            <a:gsLst>
              <a:gs pos="22126">
                <a:srgbClr val="002060"/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8480" y="813846"/>
            <a:ext cx="6381776" cy="651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051559"/>
              </p:ext>
            </p:extLst>
          </p:nvPr>
        </p:nvGraphicFramePr>
        <p:xfrm>
          <a:off x="3078480" y="2930019"/>
          <a:ext cx="6381776" cy="997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3" imgW="3136680" imgH="491040" progId="Package">
                  <p:embed/>
                </p:oleObj>
              </mc:Choice>
              <mc:Fallback>
                <p:oleObj name="Packager Shell Object" showAsIcon="1" r:id="rId3" imgW="31366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8480" y="2930019"/>
                        <a:ext cx="6381776" cy="997961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78480" y="5230090"/>
            <a:ext cx="6381776" cy="6511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9989126" y="325364"/>
            <a:ext cx="1898073" cy="2604655"/>
          </a:xfrm>
          <a:prstGeom prst="wedgeEllipseCallout">
            <a:avLst>
              <a:gd name="adj1" fmla="val -77214"/>
              <a:gd name="adj2" fmla="val 4348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লিংকে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ক্লীক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1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0"/>
            </a:avLst>
          </a:prstGeom>
          <a:gradFill>
            <a:gsLst>
              <a:gs pos="22126">
                <a:srgbClr val="002060"/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0711" y="548564"/>
            <a:ext cx="676655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9921" y="1690911"/>
            <a:ext cx="637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4317" y="2519761"/>
            <a:ext cx="665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জোনাই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9921" y="3338942"/>
            <a:ext cx="665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গন্ধে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24942" y="4158123"/>
            <a:ext cx="6542116" cy="647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9921" y="5065931"/>
            <a:ext cx="6542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9018" y="5858703"/>
            <a:ext cx="882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26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0"/>
            </a:avLst>
          </a:prstGeom>
          <a:gradFill>
            <a:gsLst>
              <a:gs pos="22126">
                <a:srgbClr val="002060"/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7836" y="264585"/>
            <a:ext cx="663632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8728" y="5859711"/>
            <a:ext cx="836191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4319" y="5241543"/>
            <a:ext cx="471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যতীন্দ্রমোহন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বাগচী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1401177435227628_467626123298345_2094658095_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950" y="1003793"/>
            <a:ext cx="3177885" cy="3177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64076" y="2502981"/>
            <a:ext cx="4866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কাজলা</a:t>
            </a:r>
            <a:r>
              <a:rPr 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দিদি</a:t>
            </a:r>
            <a:r>
              <a:rPr 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0490" y="5859711"/>
            <a:ext cx="196734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4" grpId="0"/>
      <p:bldP spid="8" grpId="0"/>
      <p:bldP spid="8" grpId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5001" y="4570243"/>
            <a:ext cx="3566160" cy="6832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84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যতীন্দ্রমোহন বাগচী</a:t>
            </a:r>
            <a:endParaRPr lang="en-US" sz="384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2961" y="3369914"/>
            <a:ext cx="6740234" cy="1200329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মৃত্যুঃ - ১৯৪৮সালের ১লা ফেব্রুয়ারী তিনি মৃত্যু বরণ করেন।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0360" y="5067790"/>
            <a:ext cx="6690365" cy="646331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গ্রন্থঃ-  লেখা , কেয়া, বন্ধুর দান ইত্যাদি 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1680" y="594361"/>
            <a:ext cx="2468880" cy="646331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2960" y="1790840"/>
            <a:ext cx="6797040" cy="1200329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জন্ম-  ১৮৭৮সালের ২৭এ নভেম্বর যতীন্দ্রমোহন বাগচী নদীয়া জেলায় জন্ম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গ্রহণ করেন।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0"/>
            </a:avLst>
          </a:prstGeom>
          <a:gradFill>
            <a:gsLst>
              <a:gs pos="22126">
                <a:srgbClr val="002060"/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35" y="1020097"/>
            <a:ext cx="2535382" cy="30024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22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0"/>
            </a:avLst>
          </a:prstGeom>
          <a:gradFill>
            <a:gsLst>
              <a:gs pos="22126">
                <a:srgbClr val="002060"/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3745" y="706582"/>
            <a:ext cx="4655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4618" y="1997839"/>
            <a:ext cx="9989128" cy="286232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ছন্দে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২.৩.২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370156"/>
            <a:ext cx="5029200" cy="646331"/>
          </a:xfrm>
          <a:prstGeom prst="rect">
            <a:avLst/>
          </a:prstGeom>
          <a:noFill/>
          <a:ln w="3175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 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3672" y="4666701"/>
            <a:ext cx="6821977" cy="646331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মাগো, আমার শোলক-বলা কাজলা দিদি কই?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1251" y="2157499"/>
            <a:ext cx="6546818" cy="646331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বাঁশবাগানের মাথার উপর চাঁদ উঠেছে ওই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50" y="3944843"/>
            <a:ext cx="3507131" cy="2626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51" y="1174795"/>
            <a:ext cx="3507131" cy="2626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0"/>
            </a:avLst>
          </a:prstGeom>
          <a:gradFill>
            <a:gsLst>
              <a:gs pos="22126">
                <a:srgbClr val="002060"/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9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44437" y="5595626"/>
            <a:ext cx="8229600" cy="646331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পুকুর ধারে, নেবুর তলে থোকায় থোকায় জোনাই জ্বলে ,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rame 2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0"/>
            </a:avLst>
          </a:prstGeom>
          <a:gradFill>
            <a:gsLst>
              <a:gs pos="22126">
                <a:srgbClr val="002060"/>
              </a:gs>
              <a:gs pos="0">
                <a:srgbClr val="FFFF00"/>
              </a:gs>
              <a:gs pos="46000">
                <a:srgbClr val="00B050"/>
              </a:gs>
              <a:gs pos="8300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38" y="521415"/>
            <a:ext cx="8229600" cy="4593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465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534</Words>
  <Application>Microsoft Office PowerPoint</Application>
  <PresentationFormat>Widescreen</PresentationFormat>
  <Paragraphs>105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38</cp:revision>
  <dcterms:created xsi:type="dcterms:W3CDTF">2021-11-01T14:57:47Z</dcterms:created>
  <dcterms:modified xsi:type="dcterms:W3CDTF">2021-11-05T14:09:51Z</dcterms:modified>
</cp:coreProperties>
</file>